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4.xml" ContentType="application/vnd.openxmlformats-officedocument.theme+xml"/>
  <Override PartName="/ppt/slideLayouts/slideLayout26.xml" ContentType="application/vnd.openxmlformats-officedocument.presentationml.slideLayout+xml"/>
  <Override PartName="/ppt/theme/theme5.xml" ContentType="application/vnd.openxmlformats-officedocument.theme+xml"/>
  <Override PartName="/ppt/slideLayouts/slideLayout27.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notesSlides/notesSlide7.xml" ContentType="application/vnd.openxmlformats-officedocument.presentationml.notesSlide+xml"/>
  <Override PartName="/ppt/ink/ink63.xml" ContentType="application/inkml+xml"/>
  <Override PartName="/ppt/ink/ink64.xml" ContentType="application/inkml+xml"/>
  <Override PartName="/ppt/ink/ink65.xml" ContentType="application/inkml+xml"/>
  <Override PartName="/ppt/notesSlides/notesSlide8.xml" ContentType="application/vnd.openxmlformats-officedocument.presentationml.notesSlide+xml"/>
  <Override PartName="/ppt/ink/ink66.xml" ContentType="application/inkml+xml"/>
  <Override PartName="/ppt/ink/ink67.xml" ContentType="application/inkml+xml"/>
  <Override PartName="/ppt/ink/ink68.xml" ContentType="application/inkml+xml"/>
  <Override PartName="/ppt/notesSlides/notesSlide9.xml" ContentType="application/vnd.openxmlformats-officedocument.presentationml.notesSlide+xml"/>
  <Override PartName="/ppt/ink/ink69.xml" ContentType="application/inkml+xml"/>
  <Override PartName="/ppt/ink/ink70.xml" ContentType="application/inkml+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notesSlides/notesSlide13.xml" ContentType="application/vnd.openxmlformats-officedocument.presentationml.notesSlide+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notesSlides/notesSlide14.xml" ContentType="application/vnd.openxmlformats-officedocument.presentationml.notesSlide+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notesSlides/notesSlide15.xml" ContentType="application/vnd.openxmlformats-officedocument.presentationml.notesSlide+xml"/>
  <Override PartName="/ppt/ink/ink94.xml" ContentType="application/inkml+xml"/>
  <Override PartName="/ppt/ink/ink95.xml" ContentType="application/inkml+xml"/>
  <Override PartName="/ppt/notesSlides/notesSlide16.xml" ContentType="application/vnd.openxmlformats-officedocument.presentationml.notesSlide+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notesSlides/notesSlide20.xml" ContentType="application/vnd.openxmlformats-officedocument.presentationml.notesSlide+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notesSlides/notesSlide21.xml" ContentType="application/vnd.openxmlformats-officedocument.presentationml.notesSlide+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notesSlides/notesSlide22.xml" ContentType="application/vnd.openxmlformats-officedocument.presentationml.notesSlide+xml"/>
  <Override PartName="/ppt/ink/ink161.xml" ContentType="application/inkml+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ink/ink162.xml" ContentType="application/inkml+xml"/>
  <Override PartName="/ppt/ink/ink163.xml" ContentType="application/inkml+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3"/>
    <p:sldMasterId id="2147483684" r:id="rId4"/>
    <p:sldMasterId id="2147483710" r:id="rId5"/>
    <p:sldMasterId id="2147483660" r:id="rId6"/>
    <p:sldMasterId id="2147483727" r:id="rId7"/>
    <p:sldMasterId id="2147483729" r:id="rId8"/>
  </p:sldMasterIdLst>
  <p:notesMasterIdLst>
    <p:notesMasterId r:id="rId103"/>
  </p:notesMasterIdLst>
  <p:handoutMasterIdLst>
    <p:handoutMasterId r:id="rId104"/>
  </p:handoutMasterIdLst>
  <p:sldIdLst>
    <p:sldId id="790" r:id="rId9"/>
    <p:sldId id="864" r:id="rId10"/>
    <p:sldId id="1188" r:id="rId11"/>
    <p:sldId id="960" r:id="rId12"/>
    <p:sldId id="1254" r:id="rId13"/>
    <p:sldId id="1070" r:id="rId14"/>
    <p:sldId id="1180" r:id="rId15"/>
    <p:sldId id="1178" r:id="rId16"/>
    <p:sldId id="1177" r:id="rId17"/>
    <p:sldId id="1071" r:id="rId18"/>
    <p:sldId id="1072" r:id="rId19"/>
    <p:sldId id="1073" r:id="rId20"/>
    <p:sldId id="1074" r:id="rId21"/>
    <p:sldId id="1181" r:id="rId22"/>
    <p:sldId id="1075" r:id="rId23"/>
    <p:sldId id="1076" r:id="rId24"/>
    <p:sldId id="1077" r:id="rId25"/>
    <p:sldId id="1078" r:id="rId26"/>
    <p:sldId id="1189" r:id="rId27"/>
    <p:sldId id="1171" r:id="rId28"/>
    <p:sldId id="1080" r:id="rId29"/>
    <p:sldId id="1081" r:id="rId30"/>
    <p:sldId id="1082" r:id="rId31"/>
    <p:sldId id="1083" r:id="rId32"/>
    <p:sldId id="1084" r:id="rId33"/>
    <p:sldId id="1085" r:id="rId34"/>
    <p:sldId id="1086" r:id="rId35"/>
    <p:sldId id="1087" r:id="rId36"/>
    <p:sldId id="1088" r:id="rId37"/>
    <p:sldId id="1089" r:id="rId38"/>
    <p:sldId id="1090" r:id="rId39"/>
    <p:sldId id="1253" r:id="rId40"/>
    <p:sldId id="1190" r:id="rId41"/>
    <p:sldId id="1191" r:id="rId42"/>
    <p:sldId id="1192" r:id="rId43"/>
    <p:sldId id="1193" r:id="rId44"/>
    <p:sldId id="1194" r:id="rId45"/>
    <p:sldId id="1195" r:id="rId46"/>
    <p:sldId id="1196" r:id="rId47"/>
    <p:sldId id="1197" r:id="rId48"/>
    <p:sldId id="1198" r:id="rId49"/>
    <p:sldId id="1199" r:id="rId50"/>
    <p:sldId id="1200" r:id="rId51"/>
    <p:sldId id="1201" r:id="rId52"/>
    <p:sldId id="1202" r:id="rId53"/>
    <p:sldId id="1203" r:id="rId54"/>
    <p:sldId id="1204" r:id="rId55"/>
    <p:sldId id="1205" r:id="rId56"/>
    <p:sldId id="1206" r:id="rId57"/>
    <p:sldId id="1207" r:id="rId58"/>
    <p:sldId id="1208" r:id="rId59"/>
    <p:sldId id="1209" r:id="rId60"/>
    <p:sldId id="1211" r:id="rId61"/>
    <p:sldId id="1212" r:id="rId62"/>
    <p:sldId id="1213" r:id="rId63"/>
    <p:sldId id="1214" r:id="rId64"/>
    <p:sldId id="1215" r:id="rId65"/>
    <p:sldId id="1216" r:id="rId66"/>
    <p:sldId id="1217" r:id="rId67"/>
    <p:sldId id="1218" r:id="rId68"/>
    <p:sldId id="1219" r:id="rId69"/>
    <p:sldId id="1220" r:id="rId70"/>
    <p:sldId id="1221" r:id="rId71"/>
    <p:sldId id="1222" r:id="rId72"/>
    <p:sldId id="1223" r:id="rId73"/>
    <p:sldId id="1224" r:id="rId74"/>
    <p:sldId id="1225" r:id="rId75"/>
    <p:sldId id="1226" r:id="rId76"/>
    <p:sldId id="1227" r:id="rId77"/>
    <p:sldId id="1228" r:id="rId78"/>
    <p:sldId id="1229" r:id="rId79"/>
    <p:sldId id="1230" r:id="rId80"/>
    <p:sldId id="1231" r:id="rId81"/>
    <p:sldId id="1232" r:id="rId82"/>
    <p:sldId id="1233" r:id="rId83"/>
    <p:sldId id="1234" r:id="rId84"/>
    <p:sldId id="1235" r:id="rId85"/>
    <p:sldId id="1236" r:id="rId86"/>
    <p:sldId id="1237" r:id="rId87"/>
    <p:sldId id="1238" r:id="rId88"/>
    <p:sldId id="1239" r:id="rId89"/>
    <p:sldId id="1240" r:id="rId90"/>
    <p:sldId id="1241" r:id="rId91"/>
    <p:sldId id="1242" r:id="rId92"/>
    <p:sldId id="1243" r:id="rId93"/>
    <p:sldId id="1244" r:id="rId94"/>
    <p:sldId id="1245" r:id="rId95"/>
    <p:sldId id="1246" r:id="rId96"/>
    <p:sldId id="1247" r:id="rId97"/>
    <p:sldId id="1248" r:id="rId98"/>
    <p:sldId id="1249" r:id="rId99"/>
    <p:sldId id="1250" r:id="rId100"/>
    <p:sldId id="1251" r:id="rId101"/>
    <p:sldId id="1252" r:id="rId102"/>
  </p:sldIdLst>
  <p:sldSz cx="9144000" cy="6858000" type="screen4x3"/>
  <p:notesSz cx="6808788" cy="9940925"/>
  <p:defaultTextStyle>
    <a:defPPr>
      <a:defRPr lang="e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4" userDrawn="1">
          <p15:clr>
            <a:srgbClr val="A4A3A4"/>
          </p15:clr>
        </p15:guide>
        <p15:guide id="2" pos="2631" userDrawn="1">
          <p15:clr>
            <a:srgbClr val="A4A3A4"/>
          </p15:clr>
        </p15:guide>
        <p15:guide id="3" pos="249" userDrawn="1">
          <p15:clr>
            <a:srgbClr val="A4A3A4"/>
          </p15:clr>
        </p15:guide>
        <p15:guide id="4" pos="385" userDrawn="1">
          <p15:clr>
            <a:srgbClr val="A4A3A4"/>
          </p15:clr>
        </p15:guide>
        <p15:guide id="5" pos="4876" userDrawn="1">
          <p15:clr>
            <a:srgbClr val="A4A3A4"/>
          </p15:clr>
        </p15:guide>
        <p15:guide id="6" pos="1179"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lly Andreyna Ottavi Gutiérrez" initials="CAOG" lastIdx="0" clrIdx="0"/>
  <p:cmAuthor id="2" name="Majoral Oller, Genís" initials="MOG" lastIdx="5" clrIdx="1">
    <p:extLst>
      <p:ext uri="{19B8F6BF-5375-455C-9EA6-DF929625EA0E}">
        <p15:presenceInfo xmlns:p15="http://schemas.microsoft.com/office/powerpoint/2012/main" userId="Majoral Oller, Gení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97B2"/>
    <a:srgbClr val="36ACCB"/>
    <a:srgbClr val="36A9C7"/>
    <a:srgbClr val="BBE0E3"/>
    <a:srgbClr val="E9EDF4"/>
    <a:srgbClr val="F17F09"/>
    <a:srgbClr val="5ABD8F"/>
    <a:srgbClr val="E68C72"/>
    <a:srgbClr val="C0504D"/>
    <a:srgbClr val="F096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227DCE5-166D-D73D-95B3-B28B56368EBA}" v="2" dt="2023-10-17T07:09:58.307"/>
    <p1510:client id="{4DF66AC1-7D8F-4AE7-9F8C-79847E78908E}" v="27" dt="2023-10-12T19:33:00.421"/>
    <p1510:client id="{FB0361CE-21F2-D9C8-8020-130AB6634CB0}" v="345" dt="2023-10-16T12:59:57.222"/>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301B821-A1FF-4177-AEE7-76D212191A09}" styleName="Estilo medio 1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7B26C5-4107-4FEC-AEDC-1716B250A1EF}" styleName="Estilo cl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10A1B5D5-9B99-4C35-A422-299274C87663}" styleName="Estilo medio 1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12C8C85-51F0-491E-9774-3900AFEF0FD7}" styleName="Estilo claro 2 - Acento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Estilo medio 1 - Énfasis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52" autoAdjust="0"/>
    <p:restoredTop sz="96310" autoAdjust="0"/>
  </p:normalViewPr>
  <p:slideViewPr>
    <p:cSldViewPr snapToGrid="0">
      <p:cViewPr varScale="1">
        <p:scale>
          <a:sx n="78" d="100"/>
          <a:sy n="78" d="100"/>
        </p:scale>
        <p:origin x="1618" y="72"/>
      </p:cViewPr>
      <p:guideLst>
        <p:guide orient="horz" pos="164"/>
        <p:guide pos="2631"/>
        <p:guide pos="249"/>
        <p:guide pos="385"/>
        <p:guide pos="4876"/>
        <p:guide pos="1179"/>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76" d="100"/>
          <a:sy n="76" d="100"/>
        </p:scale>
        <p:origin x="3300" y="10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slide" Target="slides/slide60.xml"/><Relationship Id="rId84" Type="http://schemas.openxmlformats.org/officeDocument/2006/relationships/slide" Target="slides/slide76.xml"/><Relationship Id="rId89" Type="http://schemas.openxmlformats.org/officeDocument/2006/relationships/slide" Target="slides/slide81.xml"/><Relationship Id="rId112" Type="http://schemas.openxmlformats.org/officeDocument/2006/relationships/customXml" Target="../customXml/item3.xml"/><Relationship Id="rId16" Type="http://schemas.openxmlformats.org/officeDocument/2006/relationships/slide" Target="slides/slide8.xml"/><Relationship Id="rId107" Type="http://schemas.openxmlformats.org/officeDocument/2006/relationships/viewProps" Target="viewProps.xml"/><Relationship Id="rId11" Type="http://schemas.openxmlformats.org/officeDocument/2006/relationships/slide" Target="slides/slide3.xml"/><Relationship Id="rId32" Type="http://schemas.openxmlformats.org/officeDocument/2006/relationships/slide" Target="slides/slide24.xml"/><Relationship Id="rId37" Type="http://schemas.openxmlformats.org/officeDocument/2006/relationships/slide" Target="slides/slide29.xml"/><Relationship Id="rId53" Type="http://schemas.openxmlformats.org/officeDocument/2006/relationships/slide" Target="slides/slide45.xml"/><Relationship Id="rId58" Type="http://schemas.openxmlformats.org/officeDocument/2006/relationships/slide" Target="slides/slide50.xml"/><Relationship Id="rId74" Type="http://schemas.openxmlformats.org/officeDocument/2006/relationships/slide" Target="slides/slide66.xml"/><Relationship Id="rId79" Type="http://schemas.openxmlformats.org/officeDocument/2006/relationships/slide" Target="slides/slide71.xml"/><Relationship Id="rId102" Type="http://schemas.openxmlformats.org/officeDocument/2006/relationships/slide" Target="slides/slide94.xml"/><Relationship Id="rId5" Type="http://schemas.openxmlformats.org/officeDocument/2006/relationships/slideMaster" Target="slideMasters/slideMaster3.xml"/><Relationship Id="rId90" Type="http://schemas.openxmlformats.org/officeDocument/2006/relationships/slide" Target="slides/slide82.xml"/><Relationship Id="rId95" Type="http://schemas.openxmlformats.org/officeDocument/2006/relationships/slide" Target="slides/slide87.xml"/><Relationship Id="rId22" Type="http://schemas.openxmlformats.org/officeDocument/2006/relationships/slide" Target="slides/slide14.xml"/><Relationship Id="rId27" Type="http://schemas.openxmlformats.org/officeDocument/2006/relationships/slide" Target="slides/slide19.xml"/><Relationship Id="rId43" Type="http://schemas.openxmlformats.org/officeDocument/2006/relationships/slide" Target="slides/slide35.xml"/><Relationship Id="rId48" Type="http://schemas.openxmlformats.org/officeDocument/2006/relationships/slide" Target="slides/slide40.xml"/><Relationship Id="rId64" Type="http://schemas.openxmlformats.org/officeDocument/2006/relationships/slide" Target="slides/slide56.xml"/><Relationship Id="rId69" Type="http://schemas.openxmlformats.org/officeDocument/2006/relationships/slide" Target="slides/slide61.xml"/><Relationship Id="rId80" Type="http://schemas.openxmlformats.org/officeDocument/2006/relationships/slide" Target="slides/slide72.xml"/><Relationship Id="rId85" Type="http://schemas.openxmlformats.org/officeDocument/2006/relationships/slide" Target="slides/slide77.xml"/><Relationship Id="rId12" Type="http://schemas.openxmlformats.org/officeDocument/2006/relationships/slide" Target="slides/slide4.xml"/><Relationship Id="rId17" Type="http://schemas.openxmlformats.org/officeDocument/2006/relationships/slide" Target="slides/slide9.xml"/><Relationship Id="rId33" Type="http://schemas.openxmlformats.org/officeDocument/2006/relationships/slide" Target="slides/slide25.xml"/><Relationship Id="rId38" Type="http://schemas.openxmlformats.org/officeDocument/2006/relationships/slide" Target="slides/slide30.xml"/><Relationship Id="rId59" Type="http://schemas.openxmlformats.org/officeDocument/2006/relationships/slide" Target="slides/slide51.xml"/><Relationship Id="rId103" Type="http://schemas.openxmlformats.org/officeDocument/2006/relationships/notesMaster" Target="notesMasters/notesMaster1.xml"/><Relationship Id="rId108" Type="http://schemas.openxmlformats.org/officeDocument/2006/relationships/theme" Target="theme/theme1.xml"/><Relationship Id="rId54" Type="http://schemas.openxmlformats.org/officeDocument/2006/relationships/slide" Target="slides/slide46.xml"/><Relationship Id="rId70" Type="http://schemas.openxmlformats.org/officeDocument/2006/relationships/slide" Target="slides/slide62.xml"/><Relationship Id="rId75" Type="http://schemas.openxmlformats.org/officeDocument/2006/relationships/slide" Target="slides/slide67.xml"/><Relationship Id="rId91" Type="http://schemas.openxmlformats.org/officeDocument/2006/relationships/slide" Target="slides/slide83.xml"/><Relationship Id="rId96" Type="http://schemas.openxmlformats.org/officeDocument/2006/relationships/slide" Target="slides/slide88.xml"/><Relationship Id="rId1" Type="http://schemas.openxmlformats.org/officeDocument/2006/relationships/customXml" Target="../customXml/item1.xml"/><Relationship Id="rId6" Type="http://schemas.openxmlformats.org/officeDocument/2006/relationships/slideMaster" Target="slideMasters/slideMaster4.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6" Type="http://schemas.openxmlformats.org/officeDocument/2006/relationships/presProps" Target="presProps.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slide" Target="slides/slide70.xml"/><Relationship Id="rId81" Type="http://schemas.openxmlformats.org/officeDocument/2006/relationships/slide" Target="slides/slide73.xml"/><Relationship Id="rId86" Type="http://schemas.openxmlformats.org/officeDocument/2006/relationships/slide" Target="slides/slide78.xml"/><Relationship Id="rId94" Type="http://schemas.openxmlformats.org/officeDocument/2006/relationships/slide" Target="slides/slide86.xml"/><Relationship Id="rId99" Type="http://schemas.openxmlformats.org/officeDocument/2006/relationships/slide" Target="slides/slide91.xml"/><Relationship Id="rId101" Type="http://schemas.openxmlformats.org/officeDocument/2006/relationships/slide" Target="slides/slide93.xml"/><Relationship Id="rId4" Type="http://schemas.openxmlformats.org/officeDocument/2006/relationships/slideMaster" Target="slideMasters/slideMaster2.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109" Type="http://schemas.openxmlformats.org/officeDocument/2006/relationships/tableStyles" Target="tableStyles.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openxmlformats.org/officeDocument/2006/relationships/slide" Target="slides/slide68.xml"/><Relationship Id="rId97" Type="http://schemas.openxmlformats.org/officeDocument/2006/relationships/slide" Target="slides/slide89.xml"/><Relationship Id="rId104" Type="http://schemas.openxmlformats.org/officeDocument/2006/relationships/handoutMaster" Target="handoutMasters/handoutMaster1.xml"/><Relationship Id="rId7" Type="http://schemas.openxmlformats.org/officeDocument/2006/relationships/slideMaster" Target="slideMasters/slideMaster5.xml"/><Relationship Id="rId71" Type="http://schemas.openxmlformats.org/officeDocument/2006/relationships/slide" Target="slides/slide63.xml"/><Relationship Id="rId92" Type="http://schemas.openxmlformats.org/officeDocument/2006/relationships/slide" Target="slides/slide84.xml"/><Relationship Id="rId2" Type="http://schemas.openxmlformats.org/officeDocument/2006/relationships/customXml" Target="../customXml/item2.xml"/><Relationship Id="rId29" Type="http://schemas.openxmlformats.org/officeDocument/2006/relationships/slide" Target="slides/slide21.xml"/><Relationship Id="rId24" Type="http://schemas.openxmlformats.org/officeDocument/2006/relationships/slide" Target="slides/slide16.xml"/><Relationship Id="rId40" Type="http://schemas.openxmlformats.org/officeDocument/2006/relationships/slide" Target="slides/slide32.xml"/><Relationship Id="rId45" Type="http://schemas.openxmlformats.org/officeDocument/2006/relationships/slide" Target="slides/slide37.xml"/><Relationship Id="rId66" Type="http://schemas.openxmlformats.org/officeDocument/2006/relationships/slide" Target="slides/slide58.xml"/><Relationship Id="rId87" Type="http://schemas.openxmlformats.org/officeDocument/2006/relationships/slide" Target="slides/slide79.xml"/><Relationship Id="rId110" Type="http://schemas.microsoft.com/office/2016/11/relationships/changesInfo" Target="changesInfos/changesInfo1.xml"/><Relationship Id="rId61" Type="http://schemas.openxmlformats.org/officeDocument/2006/relationships/slide" Target="slides/slide53.xml"/><Relationship Id="rId82" Type="http://schemas.openxmlformats.org/officeDocument/2006/relationships/slide" Target="slides/slide74.xml"/><Relationship Id="rId19" Type="http://schemas.openxmlformats.org/officeDocument/2006/relationships/slide" Target="slides/slide11.xml"/><Relationship Id="rId14" Type="http://schemas.openxmlformats.org/officeDocument/2006/relationships/slide" Target="slides/slide6.xml"/><Relationship Id="rId30" Type="http://schemas.openxmlformats.org/officeDocument/2006/relationships/slide" Target="slides/slide22.xml"/><Relationship Id="rId35" Type="http://schemas.openxmlformats.org/officeDocument/2006/relationships/slide" Target="slides/slide27.xml"/><Relationship Id="rId56" Type="http://schemas.openxmlformats.org/officeDocument/2006/relationships/slide" Target="slides/slide48.xml"/><Relationship Id="rId77" Type="http://schemas.openxmlformats.org/officeDocument/2006/relationships/slide" Target="slides/slide69.xml"/><Relationship Id="rId100" Type="http://schemas.openxmlformats.org/officeDocument/2006/relationships/slide" Target="slides/slide92.xml"/><Relationship Id="rId105" Type="http://schemas.openxmlformats.org/officeDocument/2006/relationships/commentAuthors" Target="commentAuthors.xml"/><Relationship Id="rId8" Type="http://schemas.openxmlformats.org/officeDocument/2006/relationships/slideMaster" Target="slideMasters/slideMaster6.xml"/><Relationship Id="rId51" Type="http://schemas.openxmlformats.org/officeDocument/2006/relationships/slide" Target="slides/slide43.xml"/><Relationship Id="rId72" Type="http://schemas.openxmlformats.org/officeDocument/2006/relationships/slide" Target="slides/slide64.xml"/><Relationship Id="rId93" Type="http://schemas.openxmlformats.org/officeDocument/2006/relationships/slide" Target="slides/slide85.xml"/><Relationship Id="rId98" Type="http://schemas.openxmlformats.org/officeDocument/2006/relationships/slide" Target="slides/slide90.xml"/><Relationship Id="rId3" Type="http://schemas.openxmlformats.org/officeDocument/2006/relationships/slideMaster" Target="slideMasters/slideMaster1.xml"/><Relationship Id="rId25" Type="http://schemas.openxmlformats.org/officeDocument/2006/relationships/slide" Target="slides/slide17.xml"/><Relationship Id="rId46" Type="http://schemas.openxmlformats.org/officeDocument/2006/relationships/slide" Target="slides/slide38.xml"/><Relationship Id="rId67" Type="http://schemas.openxmlformats.org/officeDocument/2006/relationships/slide" Target="slides/slide59.xml"/><Relationship Id="rId20" Type="http://schemas.openxmlformats.org/officeDocument/2006/relationships/slide" Target="slides/slide12.xml"/><Relationship Id="rId41" Type="http://schemas.openxmlformats.org/officeDocument/2006/relationships/slide" Target="slides/slide33.xml"/><Relationship Id="rId62" Type="http://schemas.openxmlformats.org/officeDocument/2006/relationships/slide" Target="slides/slide54.xml"/><Relationship Id="rId83" Type="http://schemas.openxmlformats.org/officeDocument/2006/relationships/slide" Target="slides/slide75.xml"/><Relationship Id="rId88" Type="http://schemas.openxmlformats.org/officeDocument/2006/relationships/slide" Target="slides/slide80.xml"/><Relationship Id="rId111"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uhal.nalcakar@ego.gov.tr" userId="S::zuhal.nalcakar_ego.gov.tr#ext#@dai0.onmicrosoft.com::be922479-ff5d-4054-9ad0-73dbe7adbc79" providerId="AD" clId="Web-{FB0361CE-21F2-D9C8-8020-130AB6634CB0}"/>
    <pc:docChg chg="modSld sldOrd">
      <pc:chgData name="zuhal.nalcakar@ego.gov.tr" userId="S::zuhal.nalcakar_ego.gov.tr#ext#@dai0.onmicrosoft.com::be922479-ff5d-4054-9ad0-73dbe7adbc79" providerId="AD" clId="Web-{FB0361CE-21F2-D9C8-8020-130AB6634CB0}" dt="2023-10-16T12:59:57.222" v="250" actId="20577"/>
      <pc:docMkLst>
        <pc:docMk/>
      </pc:docMkLst>
      <pc:sldChg chg="delSp modSp">
        <pc:chgData name="zuhal.nalcakar@ego.gov.tr" userId="S::zuhal.nalcakar_ego.gov.tr#ext#@dai0.onmicrosoft.com::be922479-ff5d-4054-9ad0-73dbe7adbc79" providerId="AD" clId="Web-{FB0361CE-21F2-D9C8-8020-130AB6634CB0}" dt="2023-10-16T11:22:47.427" v="26" actId="20577"/>
        <pc:sldMkLst>
          <pc:docMk/>
          <pc:sldMk cId="3352520563" sldId="960"/>
        </pc:sldMkLst>
        <pc:spChg chg="mod">
          <ac:chgData name="zuhal.nalcakar@ego.gov.tr" userId="S::zuhal.nalcakar_ego.gov.tr#ext#@dai0.onmicrosoft.com::be922479-ff5d-4054-9ad0-73dbe7adbc79" providerId="AD" clId="Web-{FB0361CE-21F2-D9C8-8020-130AB6634CB0}" dt="2023-10-16T11:19:23.498" v="12" actId="20577"/>
          <ac:spMkLst>
            <pc:docMk/>
            <pc:sldMk cId="3352520563" sldId="960"/>
            <ac:spMk id="2" creationId="{00000000-0000-0000-0000-000000000000}"/>
          </ac:spMkLst>
        </pc:spChg>
        <pc:spChg chg="mod">
          <ac:chgData name="zuhal.nalcakar@ego.gov.tr" userId="S::zuhal.nalcakar_ego.gov.tr#ext#@dai0.onmicrosoft.com::be922479-ff5d-4054-9ad0-73dbe7adbc79" providerId="AD" clId="Web-{FB0361CE-21F2-D9C8-8020-130AB6634CB0}" dt="2023-10-16T11:22:47.427" v="26" actId="20577"/>
          <ac:spMkLst>
            <pc:docMk/>
            <pc:sldMk cId="3352520563" sldId="960"/>
            <ac:spMk id="3" creationId="{00000000-0000-0000-0000-000000000000}"/>
          </ac:spMkLst>
        </pc:spChg>
        <pc:spChg chg="del">
          <ac:chgData name="zuhal.nalcakar@ego.gov.tr" userId="S::zuhal.nalcakar_ego.gov.tr#ext#@dai0.onmicrosoft.com::be922479-ff5d-4054-9ad0-73dbe7adbc79" providerId="AD" clId="Web-{FB0361CE-21F2-D9C8-8020-130AB6634CB0}" dt="2023-10-16T11:18:59.559" v="0"/>
          <ac:spMkLst>
            <pc:docMk/>
            <pc:sldMk cId="3352520563" sldId="960"/>
            <ac:spMk id="4" creationId="{00000000-0000-0000-0000-000000000000}"/>
          </ac:spMkLst>
        </pc:spChg>
      </pc:sldChg>
      <pc:sldChg chg="modSp">
        <pc:chgData name="zuhal.nalcakar@ego.gov.tr" userId="S::zuhal.nalcakar_ego.gov.tr#ext#@dai0.onmicrosoft.com::be922479-ff5d-4054-9ad0-73dbe7adbc79" providerId="AD" clId="Web-{FB0361CE-21F2-D9C8-8020-130AB6634CB0}" dt="2023-10-16T11:24:27.822" v="42" actId="20577"/>
        <pc:sldMkLst>
          <pc:docMk/>
          <pc:sldMk cId="2041112274" sldId="1071"/>
        </pc:sldMkLst>
        <pc:spChg chg="mod">
          <ac:chgData name="zuhal.nalcakar@ego.gov.tr" userId="S::zuhal.nalcakar_ego.gov.tr#ext#@dai0.onmicrosoft.com::be922479-ff5d-4054-9ad0-73dbe7adbc79" providerId="AD" clId="Web-{FB0361CE-21F2-D9C8-8020-130AB6634CB0}" dt="2023-10-16T11:24:27.822" v="42" actId="20577"/>
          <ac:spMkLst>
            <pc:docMk/>
            <pc:sldMk cId="2041112274" sldId="1071"/>
            <ac:spMk id="212" creationId="{00000000-0000-0000-0000-000000000000}"/>
          </ac:spMkLst>
        </pc:spChg>
      </pc:sldChg>
      <pc:sldChg chg="modSp">
        <pc:chgData name="zuhal.nalcakar@ego.gov.tr" userId="S::zuhal.nalcakar_ego.gov.tr#ext#@dai0.onmicrosoft.com::be922479-ff5d-4054-9ad0-73dbe7adbc79" providerId="AD" clId="Web-{FB0361CE-21F2-D9C8-8020-130AB6634CB0}" dt="2023-10-16T11:29:14.489" v="65" actId="20577"/>
        <pc:sldMkLst>
          <pc:docMk/>
          <pc:sldMk cId="3360305642" sldId="1072"/>
        </pc:sldMkLst>
        <pc:spChg chg="mod">
          <ac:chgData name="zuhal.nalcakar@ego.gov.tr" userId="S::zuhal.nalcakar_ego.gov.tr#ext#@dai0.onmicrosoft.com::be922479-ff5d-4054-9ad0-73dbe7adbc79" providerId="AD" clId="Web-{FB0361CE-21F2-D9C8-8020-130AB6634CB0}" dt="2023-10-16T11:25:01.588" v="48" actId="1076"/>
          <ac:spMkLst>
            <pc:docMk/>
            <pc:sldMk cId="3360305642" sldId="1072"/>
            <ac:spMk id="228" creationId="{DC52691E-6BE9-6B50-7037-04514730B0E1}"/>
          </ac:spMkLst>
        </pc:spChg>
        <pc:spChg chg="mod">
          <ac:chgData name="zuhal.nalcakar@ego.gov.tr" userId="S::zuhal.nalcakar_ego.gov.tr#ext#@dai0.onmicrosoft.com::be922479-ff5d-4054-9ad0-73dbe7adbc79" providerId="AD" clId="Web-{FB0361CE-21F2-D9C8-8020-130AB6634CB0}" dt="2023-10-16T11:25:14.480" v="50" actId="20577"/>
          <ac:spMkLst>
            <pc:docMk/>
            <pc:sldMk cId="3360305642" sldId="1072"/>
            <ac:spMk id="230" creationId="{00000000-0000-0000-0000-000000000000}"/>
          </ac:spMkLst>
        </pc:spChg>
        <pc:spChg chg="mod">
          <ac:chgData name="zuhal.nalcakar@ego.gov.tr" userId="S::zuhal.nalcakar_ego.gov.tr#ext#@dai0.onmicrosoft.com::be922479-ff5d-4054-9ad0-73dbe7adbc79" providerId="AD" clId="Web-{FB0361CE-21F2-D9C8-8020-130AB6634CB0}" dt="2023-10-16T11:29:01.629" v="62" actId="20577"/>
          <ac:spMkLst>
            <pc:docMk/>
            <pc:sldMk cId="3360305642" sldId="1072"/>
            <ac:spMk id="232" creationId="{00000000-0000-0000-0000-000000000000}"/>
          </ac:spMkLst>
        </pc:spChg>
        <pc:spChg chg="mod">
          <ac:chgData name="zuhal.nalcakar@ego.gov.tr" userId="S::zuhal.nalcakar_ego.gov.tr#ext#@dai0.onmicrosoft.com::be922479-ff5d-4054-9ad0-73dbe7adbc79" providerId="AD" clId="Web-{FB0361CE-21F2-D9C8-8020-130AB6634CB0}" dt="2023-10-16T11:29:14.489" v="65" actId="20577"/>
          <ac:spMkLst>
            <pc:docMk/>
            <pc:sldMk cId="3360305642" sldId="1072"/>
            <ac:spMk id="237" creationId="{00000000-0000-0000-0000-000000000000}"/>
          </ac:spMkLst>
        </pc:spChg>
        <pc:picChg chg="mod">
          <ac:chgData name="zuhal.nalcakar@ego.gov.tr" userId="S::zuhal.nalcakar_ego.gov.tr#ext#@dai0.onmicrosoft.com::be922479-ff5d-4054-9ad0-73dbe7adbc79" providerId="AD" clId="Web-{FB0361CE-21F2-D9C8-8020-130AB6634CB0}" dt="2023-10-16T11:24:54.166" v="47" actId="14100"/>
          <ac:picMkLst>
            <pc:docMk/>
            <pc:sldMk cId="3360305642" sldId="1072"/>
            <ac:picMk id="234" creationId="{00000000-0000-0000-0000-000000000000}"/>
          </ac:picMkLst>
        </pc:picChg>
      </pc:sldChg>
      <pc:sldChg chg="modSp">
        <pc:chgData name="zuhal.nalcakar@ego.gov.tr" userId="S::zuhal.nalcakar_ego.gov.tr#ext#@dai0.onmicrosoft.com::be922479-ff5d-4054-9ad0-73dbe7adbc79" providerId="AD" clId="Web-{FB0361CE-21F2-D9C8-8020-130AB6634CB0}" dt="2023-10-16T11:29:57.412" v="73" actId="20577"/>
        <pc:sldMkLst>
          <pc:docMk/>
          <pc:sldMk cId="3372509323" sldId="1073"/>
        </pc:sldMkLst>
        <pc:spChg chg="mod">
          <ac:chgData name="zuhal.nalcakar@ego.gov.tr" userId="S::zuhal.nalcakar_ego.gov.tr#ext#@dai0.onmicrosoft.com::be922479-ff5d-4054-9ad0-73dbe7adbc79" providerId="AD" clId="Web-{FB0361CE-21F2-D9C8-8020-130AB6634CB0}" dt="2023-10-16T11:29:57.412" v="73" actId="20577"/>
          <ac:spMkLst>
            <pc:docMk/>
            <pc:sldMk cId="3372509323" sldId="1073"/>
            <ac:spMk id="246" creationId="{00000000-0000-0000-0000-000000000000}"/>
          </ac:spMkLst>
        </pc:spChg>
      </pc:sldChg>
      <pc:sldChg chg="addSp modSp">
        <pc:chgData name="zuhal.nalcakar@ego.gov.tr" userId="S::zuhal.nalcakar_ego.gov.tr#ext#@dai0.onmicrosoft.com::be922479-ff5d-4054-9ad0-73dbe7adbc79" providerId="AD" clId="Web-{FB0361CE-21F2-D9C8-8020-130AB6634CB0}" dt="2023-10-16T11:31:55.104" v="109" actId="1076"/>
        <pc:sldMkLst>
          <pc:docMk/>
          <pc:sldMk cId="633521906" sldId="1074"/>
        </pc:sldMkLst>
        <pc:spChg chg="add mod">
          <ac:chgData name="zuhal.nalcakar@ego.gov.tr" userId="S::zuhal.nalcakar_ego.gov.tr#ext#@dai0.onmicrosoft.com::be922479-ff5d-4054-9ad0-73dbe7adbc79" providerId="AD" clId="Web-{FB0361CE-21F2-D9C8-8020-130AB6634CB0}" dt="2023-10-16T11:31:27.837" v="93" actId="1076"/>
          <ac:spMkLst>
            <pc:docMk/>
            <pc:sldMk cId="633521906" sldId="1074"/>
            <ac:spMk id="2" creationId="{DD7B644E-8C62-9E8E-1508-55FD3A79FFD6}"/>
          </ac:spMkLst>
        </pc:spChg>
        <pc:spChg chg="add mod">
          <ac:chgData name="zuhal.nalcakar@ego.gov.tr" userId="S::zuhal.nalcakar_ego.gov.tr#ext#@dai0.onmicrosoft.com::be922479-ff5d-4054-9ad0-73dbe7adbc79" providerId="AD" clId="Web-{FB0361CE-21F2-D9C8-8020-130AB6634CB0}" dt="2023-10-16T11:31:55.104" v="109" actId="1076"/>
          <ac:spMkLst>
            <pc:docMk/>
            <pc:sldMk cId="633521906" sldId="1074"/>
            <ac:spMk id="8" creationId="{EE5DA265-6BA0-9791-7EF5-3E5083F4BAA4}"/>
          </ac:spMkLst>
        </pc:spChg>
        <pc:spChg chg="mod">
          <ac:chgData name="zuhal.nalcakar@ego.gov.tr" userId="S::zuhal.nalcakar_ego.gov.tr#ext#@dai0.onmicrosoft.com::be922479-ff5d-4054-9ad0-73dbe7adbc79" providerId="AD" clId="Web-{FB0361CE-21F2-D9C8-8020-130AB6634CB0}" dt="2023-10-16T11:30:12.366" v="83" actId="20577"/>
          <ac:spMkLst>
            <pc:docMk/>
            <pc:sldMk cId="633521906" sldId="1074"/>
            <ac:spMk id="259" creationId="{00000000-0000-0000-0000-000000000000}"/>
          </ac:spMkLst>
        </pc:spChg>
        <pc:spChg chg="mod">
          <ac:chgData name="zuhal.nalcakar@ego.gov.tr" userId="S::zuhal.nalcakar_ego.gov.tr#ext#@dai0.onmicrosoft.com::be922479-ff5d-4054-9ad0-73dbe7adbc79" providerId="AD" clId="Web-{FB0361CE-21F2-D9C8-8020-130AB6634CB0}" dt="2023-10-16T11:30:19.179" v="86" actId="20577"/>
          <ac:spMkLst>
            <pc:docMk/>
            <pc:sldMk cId="633521906" sldId="1074"/>
            <ac:spMk id="260" creationId="{00000000-0000-0000-0000-000000000000}"/>
          </ac:spMkLst>
        </pc:spChg>
      </pc:sldChg>
      <pc:sldChg chg="modSp">
        <pc:chgData name="zuhal.nalcakar@ego.gov.tr" userId="S::zuhal.nalcakar_ego.gov.tr#ext#@dai0.onmicrosoft.com::be922479-ff5d-4054-9ad0-73dbe7adbc79" providerId="AD" clId="Web-{FB0361CE-21F2-D9C8-8020-130AB6634CB0}" dt="2023-10-16T11:32:47.559" v="119" actId="20577"/>
        <pc:sldMkLst>
          <pc:docMk/>
          <pc:sldMk cId="1246346138" sldId="1075"/>
        </pc:sldMkLst>
        <pc:spChg chg="mod">
          <ac:chgData name="zuhal.nalcakar@ego.gov.tr" userId="S::zuhal.nalcakar_ego.gov.tr#ext#@dai0.onmicrosoft.com::be922479-ff5d-4054-9ad0-73dbe7adbc79" providerId="AD" clId="Web-{FB0361CE-21F2-D9C8-8020-130AB6634CB0}" dt="2023-10-16T11:32:47.559" v="119" actId="20577"/>
          <ac:spMkLst>
            <pc:docMk/>
            <pc:sldMk cId="1246346138" sldId="1075"/>
            <ac:spMk id="8" creationId="{00000000-0000-0000-0000-000000000000}"/>
          </ac:spMkLst>
        </pc:spChg>
      </pc:sldChg>
      <pc:sldChg chg="addSp delSp modSp">
        <pc:chgData name="zuhal.nalcakar@ego.gov.tr" userId="S::zuhal.nalcakar_ego.gov.tr#ext#@dai0.onmicrosoft.com::be922479-ff5d-4054-9ad0-73dbe7adbc79" providerId="AD" clId="Web-{FB0361CE-21F2-D9C8-8020-130AB6634CB0}" dt="2023-10-16T11:48:42.455" v="163" actId="1076"/>
        <pc:sldMkLst>
          <pc:docMk/>
          <pc:sldMk cId="92995129" sldId="1076"/>
        </pc:sldMkLst>
        <pc:spChg chg="mod">
          <ac:chgData name="zuhal.nalcakar@ego.gov.tr" userId="S::zuhal.nalcakar_ego.gov.tr#ext#@dai0.onmicrosoft.com::be922479-ff5d-4054-9ad0-73dbe7adbc79" providerId="AD" clId="Web-{FB0361CE-21F2-D9C8-8020-130AB6634CB0}" dt="2023-10-16T11:34:37.845" v="157" actId="20577"/>
          <ac:spMkLst>
            <pc:docMk/>
            <pc:sldMk cId="92995129" sldId="1076"/>
            <ac:spMk id="282" creationId="{00000000-0000-0000-0000-000000000000}"/>
          </ac:spMkLst>
        </pc:spChg>
        <pc:picChg chg="add mod">
          <ac:chgData name="zuhal.nalcakar@ego.gov.tr" userId="S::zuhal.nalcakar_ego.gov.tr#ext#@dai0.onmicrosoft.com::be922479-ff5d-4054-9ad0-73dbe7adbc79" providerId="AD" clId="Web-{FB0361CE-21F2-D9C8-8020-130AB6634CB0}" dt="2023-10-16T11:48:42.455" v="163" actId="1076"/>
          <ac:picMkLst>
            <pc:docMk/>
            <pc:sldMk cId="92995129" sldId="1076"/>
            <ac:picMk id="2" creationId="{EDF59F87-F355-C19D-0984-38BB0DC6C081}"/>
          </ac:picMkLst>
        </pc:picChg>
        <pc:picChg chg="del">
          <ac:chgData name="zuhal.nalcakar@ego.gov.tr" userId="S::zuhal.nalcakar_ego.gov.tr#ext#@dai0.onmicrosoft.com::be922479-ff5d-4054-9ad0-73dbe7adbc79" providerId="AD" clId="Web-{FB0361CE-21F2-D9C8-8020-130AB6634CB0}" dt="2023-10-16T11:48:28.220" v="158"/>
          <ac:picMkLst>
            <pc:docMk/>
            <pc:sldMk cId="92995129" sldId="1076"/>
            <ac:picMk id="283" creationId="{00000000-0000-0000-0000-000000000000}"/>
          </ac:picMkLst>
        </pc:picChg>
      </pc:sldChg>
      <pc:sldChg chg="modSp">
        <pc:chgData name="zuhal.nalcakar@ego.gov.tr" userId="S::zuhal.nalcakar_ego.gov.tr#ext#@dai0.onmicrosoft.com::be922479-ff5d-4054-9ad0-73dbe7adbc79" providerId="AD" clId="Web-{FB0361CE-21F2-D9C8-8020-130AB6634CB0}" dt="2023-10-16T11:53:38.888" v="218" actId="20577"/>
        <pc:sldMkLst>
          <pc:docMk/>
          <pc:sldMk cId="1432662016" sldId="1077"/>
        </pc:sldMkLst>
        <pc:spChg chg="mod">
          <ac:chgData name="zuhal.nalcakar@ego.gov.tr" userId="S::zuhal.nalcakar_ego.gov.tr#ext#@dai0.onmicrosoft.com::be922479-ff5d-4054-9ad0-73dbe7adbc79" providerId="AD" clId="Web-{FB0361CE-21F2-D9C8-8020-130AB6634CB0}" dt="2023-10-16T11:53:38.888" v="218" actId="20577"/>
          <ac:spMkLst>
            <pc:docMk/>
            <pc:sldMk cId="1432662016" sldId="1077"/>
            <ac:spMk id="20" creationId="{F09C0676-8889-38B5-B75B-CC8353FC24B9}"/>
          </ac:spMkLst>
        </pc:spChg>
        <pc:spChg chg="mod">
          <ac:chgData name="zuhal.nalcakar@ego.gov.tr" userId="S::zuhal.nalcakar_ego.gov.tr#ext#@dai0.onmicrosoft.com::be922479-ff5d-4054-9ad0-73dbe7adbc79" providerId="AD" clId="Web-{FB0361CE-21F2-D9C8-8020-130AB6634CB0}" dt="2023-10-16T11:50:32.365" v="165" actId="20577"/>
          <ac:spMkLst>
            <pc:docMk/>
            <pc:sldMk cId="1432662016" sldId="1077"/>
            <ac:spMk id="22" creationId="{760253AC-4571-7C6F-828F-2D5608B025C4}"/>
          </ac:spMkLst>
        </pc:spChg>
      </pc:sldChg>
      <pc:sldChg chg="modSp">
        <pc:chgData name="zuhal.nalcakar@ego.gov.tr" userId="S::zuhal.nalcakar_ego.gov.tr#ext#@dai0.onmicrosoft.com::be922479-ff5d-4054-9ad0-73dbe7adbc79" providerId="AD" clId="Web-{FB0361CE-21F2-D9C8-8020-130AB6634CB0}" dt="2023-10-16T12:46:31.210" v="226" actId="20577"/>
        <pc:sldMkLst>
          <pc:docMk/>
          <pc:sldMk cId="2317877007" sldId="1078"/>
        </pc:sldMkLst>
        <pc:spChg chg="mod">
          <ac:chgData name="zuhal.nalcakar@ego.gov.tr" userId="S::zuhal.nalcakar_ego.gov.tr#ext#@dai0.onmicrosoft.com::be922479-ff5d-4054-9ad0-73dbe7adbc79" providerId="AD" clId="Web-{FB0361CE-21F2-D9C8-8020-130AB6634CB0}" dt="2023-10-16T12:46:31.210" v="226" actId="20577"/>
          <ac:spMkLst>
            <pc:docMk/>
            <pc:sldMk cId="2317877007" sldId="1078"/>
            <ac:spMk id="303" creationId="{00000000-0000-0000-0000-000000000000}"/>
          </ac:spMkLst>
        </pc:spChg>
      </pc:sldChg>
      <pc:sldChg chg="modSp">
        <pc:chgData name="zuhal.nalcakar@ego.gov.tr" userId="S::zuhal.nalcakar_ego.gov.tr#ext#@dai0.onmicrosoft.com::be922479-ff5d-4054-9ad0-73dbe7adbc79" providerId="AD" clId="Web-{FB0361CE-21F2-D9C8-8020-130AB6634CB0}" dt="2023-10-16T12:59:57.222" v="250" actId="20577"/>
        <pc:sldMkLst>
          <pc:docMk/>
          <pc:sldMk cId="4280845083" sldId="1080"/>
        </pc:sldMkLst>
        <pc:spChg chg="mod">
          <ac:chgData name="zuhal.nalcakar@ego.gov.tr" userId="S::zuhal.nalcakar_ego.gov.tr#ext#@dai0.onmicrosoft.com::be922479-ff5d-4054-9ad0-73dbe7adbc79" providerId="AD" clId="Web-{FB0361CE-21F2-D9C8-8020-130AB6634CB0}" dt="2023-10-16T12:59:57.222" v="250" actId="20577"/>
          <ac:spMkLst>
            <pc:docMk/>
            <pc:sldMk cId="4280845083" sldId="1080"/>
            <ac:spMk id="320" creationId="{00000000-0000-0000-0000-000000000000}"/>
          </ac:spMkLst>
        </pc:spChg>
      </pc:sldChg>
      <pc:sldChg chg="modSp">
        <pc:chgData name="zuhal.nalcakar@ego.gov.tr" userId="S::zuhal.nalcakar_ego.gov.tr#ext#@dai0.onmicrosoft.com::be922479-ff5d-4054-9ad0-73dbe7adbc79" providerId="AD" clId="Web-{FB0361CE-21F2-D9C8-8020-130AB6634CB0}" dt="2023-10-16T12:59:48.253" v="249" actId="20577"/>
        <pc:sldMkLst>
          <pc:docMk/>
          <pc:sldMk cId="4245257630" sldId="1171"/>
        </pc:sldMkLst>
        <pc:spChg chg="mod">
          <ac:chgData name="zuhal.nalcakar@ego.gov.tr" userId="S::zuhal.nalcakar_ego.gov.tr#ext#@dai0.onmicrosoft.com::be922479-ff5d-4054-9ad0-73dbe7adbc79" providerId="AD" clId="Web-{FB0361CE-21F2-D9C8-8020-130AB6634CB0}" dt="2023-10-16T12:47:02.445" v="227" actId="20577"/>
          <ac:spMkLst>
            <pc:docMk/>
            <pc:sldMk cId="4245257630" sldId="1171"/>
            <ac:spMk id="2" creationId="{00000000-0000-0000-0000-000000000000}"/>
          </ac:spMkLst>
        </pc:spChg>
        <pc:spChg chg="mod">
          <ac:chgData name="zuhal.nalcakar@ego.gov.tr" userId="S::zuhal.nalcakar_ego.gov.tr#ext#@dai0.onmicrosoft.com::be922479-ff5d-4054-9ad0-73dbe7adbc79" providerId="AD" clId="Web-{FB0361CE-21F2-D9C8-8020-130AB6634CB0}" dt="2023-10-16T12:59:48.253" v="249" actId="20577"/>
          <ac:spMkLst>
            <pc:docMk/>
            <pc:sldMk cId="4245257630" sldId="1171"/>
            <ac:spMk id="3" creationId="{00000000-0000-0000-0000-000000000000}"/>
          </ac:spMkLst>
        </pc:spChg>
      </pc:sldChg>
      <pc:sldChg chg="modSp">
        <pc:chgData name="zuhal.nalcakar@ego.gov.tr" userId="S::zuhal.nalcakar_ego.gov.tr#ext#@dai0.onmicrosoft.com::be922479-ff5d-4054-9ad0-73dbe7adbc79" providerId="AD" clId="Web-{FB0361CE-21F2-D9C8-8020-130AB6634CB0}" dt="2023-10-16T11:24:36.134" v="45" actId="20577"/>
        <pc:sldMkLst>
          <pc:docMk/>
          <pc:sldMk cId="3139789685" sldId="1177"/>
        </pc:sldMkLst>
        <pc:spChg chg="mod">
          <ac:chgData name="zuhal.nalcakar@ego.gov.tr" userId="S::zuhal.nalcakar_ego.gov.tr#ext#@dai0.onmicrosoft.com::be922479-ff5d-4054-9ad0-73dbe7adbc79" providerId="AD" clId="Web-{FB0361CE-21F2-D9C8-8020-130AB6634CB0}" dt="2023-10-16T11:23:29.882" v="33" actId="20577"/>
          <ac:spMkLst>
            <pc:docMk/>
            <pc:sldMk cId="3139789685" sldId="1177"/>
            <ac:spMk id="194" creationId="{00000000-0000-0000-0000-000000000000}"/>
          </ac:spMkLst>
        </pc:spChg>
        <pc:spChg chg="mod">
          <ac:chgData name="zuhal.nalcakar@ego.gov.tr" userId="S::zuhal.nalcakar_ego.gov.tr#ext#@dai0.onmicrosoft.com::be922479-ff5d-4054-9ad0-73dbe7adbc79" providerId="AD" clId="Web-{FB0361CE-21F2-D9C8-8020-130AB6634CB0}" dt="2023-10-16T11:24:36.134" v="45" actId="20577"/>
          <ac:spMkLst>
            <pc:docMk/>
            <pc:sldMk cId="3139789685" sldId="1177"/>
            <ac:spMk id="196" creationId="{00000000-0000-0000-0000-000000000000}"/>
          </ac:spMkLst>
        </pc:spChg>
      </pc:sldChg>
      <pc:sldChg chg="modSp">
        <pc:chgData name="zuhal.nalcakar@ego.gov.tr" userId="S::zuhal.nalcakar_ego.gov.tr#ext#@dai0.onmicrosoft.com::be922479-ff5d-4054-9ad0-73dbe7adbc79" providerId="AD" clId="Web-{FB0361CE-21F2-D9C8-8020-130AB6634CB0}" dt="2023-10-16T11:22:30.614" v="22" actId="20577"/>
        <pc:sldMkLst>
          <pc:docMk/>
          <pc:sldMk cId="2215327140" sldId="1178"/>
        </pc:sldMkLst>
        <pc:spChg chg="mod">
          <ac:chgData name="zuhal.nalcakar@ego.gov.tr" userId="S::zuhal.nalcakar_ego.gov.tr#ext#@dai0.onmicrosoft.com::be922479-ff5d-4054-9ad0-73dbe7adbc79" providerId="AD" clId="Web-{FB0361CE-21F2-D9C8-8020-130AB6634CB0}" dt="2023-10-16T11:22:30.614" v="22" actId="20577"/>
          <ac:spMkLst>
            <pc:docMk/>
            <pc:sldMk cId="2215327140" sldId="1178"/>
            <ac:spMk id="12" creationId="{00000000-0000-0000-0000-000000000000}"/>
          </ac:spMkLst>
        </pc:spChg>
      </pc:sldChg>
      <pc:sldChg chg="delSp modSp ord">
        <pc:chgData name="zuhal.nalcakar@ego.gov.tr" userId="S::zuhal.nalcakar_ego.gov.tr#ext#@dai0.onmicrosoft.com::be922479-ff5d-4054-9ad0-73dbe7adbc79" providerId="AD" clId="Web-{FB0361CE-21F2-D9C8-8020-130AB6634CB0}" dt="2023-10-16T11:21:47.347" v="20"/>
        <pc:sldMkLst>
          <pc:docMk/>
          <pc:sldMk cId="2475154779" sldId="1180"/>
        </pc:sldMkLst>
        <pc:spChg chg="del">
          <ac:chgData name="zuhal.nalcakar@ego.gov.tr" userId="S::zuhal.nalcakar_ego.gov.tr#ext#@dai0.onmicrosoft.com::be922479-ff5d-4054-9ad0-73dbe7adbc79" providerId="AD" clId="Web-{FB0361CE-21F2-D9C8-8020-130AB6634CB0}" dt="2023-10-16T11:21:17.252" v="19"/>
          <ac:spMkLst>
            <pc:docMk/>
            <pc:sldMk cId="2475154779" sldId="1180"/>
            <ac:spMk id="2" creationId="{00000000-0000-0000-0000-000000000000}"/>
          </ac:spMkLst>
        </pc:spChg>
        <pc:spChg chg="mod">
          <ac:chgData name="zuhal.nalcakar@ego.gov.tr" userId="S::zuhal.nalcakar_ego.gov.tr#ext#@dai0.onmicrosoft.com::be922479-ff5d-4054-9ad0-73dbe7adbc79" providerId="AD" clId="Web-{FB0361CE-21F2-D9C8-8020-130AB6634CB0}" dt="2023-10-16T11:20:49.860" v="18" actId="20577"/>
          <ac:spMkLst>
            <pc:docMk/>
            <pc:sldMk cId="2475154779" sldId="1180"/>
            <ac:spMk id="8" creationId="{00000000-0000-0000-0000-000000000000}"/>
          </ac:spMkLst>
        </pc:spChg>
      </pc:sldChg>
    </pc:docChg>
  </pc:docChgLst>
  <pc:docChgLst>
    <pc:chgData name="zuhal.nalcakar@ego.gov.tr" userId="S::zuhal.nalcakar_ego.gov.tr#ext#@dai0.onmicrosoft.com::be922479-ff5d-4054-9ad0-73dbe7adbc79" providerId="AD" clId="Web-{3227DCE5-166D-D73D-95B3-B28B56368EBA}"/>
    <pc:docChg chg="modSld">
      <pc:chgData name="zuhal.nalcakar@ego.gov.tr" userId="S::zuhal.nalcakar_ego.gov.tr#ext#@dai0.onmicrosoft.com::be922479-ff5d-4054-9ad0-73dbe7adbc79" providerId="AD" clId="Web-{3227DCE5-166D-D73D-95B3-B28B56368EBA}" dt="2023-10-17T07:09:52.635" v="0" actId="20577"/>
      <pc:docMkLst>
        <pc:docMk/>
      </pc:docMkLst>
      <pc:sldChg chg="modSp">
        <pc:chgData name="zuhal.nalcakar@ego.gov.tr" userId="S::zuhal.nalcakar_ego.gov.tr#ext#@dai0.onmicrosoft.com::be922479-ff5d-4054-9ad0-73dbe7adbc79" providerId="AD" clId="Web-{3227DCE5-166D-D73D-95B3-B28B56368EBA}" dt="2023-10-17T07:09:52.635" v="0" actId="20577"/>
        <pc:sldMkLst>
          <pc:docMk/>
          <pc:sldMk cId="3919069030" sldId="790"/>
        </pc:sldMkLst>
        <pc:spChg chg="mod">
          <ac:chgData name="zuhal.nalcakar@ego.gov.tr" userId="S::zuhal.nalcakar_ego.gov.tr#ext#@dai0.onmicrosoft.com::be922479-ff5d-4054-9ad0-73dbe7adbc79" providerId="AD" clId="Web-{3227DCE5-166D-D73D-95B3-B28B56368EBA}" dt="2023-10-17T07:09:52.635" v="0" actId="20577"/>
          <ac:spMkLst>
            <pc:docMk/>
            <pc:sldMk cId="3919069030" sldId="790"/>
            <ac:spMk id="13" creationId="{00000000-0000-0000-0000-000000000000}"/>
          </ac:spMkLst>
        </pc:spChg>
      </pc:sldChg>
    </pc:docChg>
  </pc:docChgLst>
  <pc:docChgLst>
    <pc:chgData name="izzademirkan@hotmail.com" userId="f840f5c40b942381" providerId="LiveId" clId="{4DF66AC1-7D8F-4AE7-9F8C-79847E78908E}"/>
    <pc:docChg chg="undo redo custSel modSld">
      <pc:chgData name="izzademirkan@hotmail.com" userId="f840f5c40b942381" providerId="LiveId" clId="{4DF66AC1-7D8F-4AE7-9F8C-79847E78908E}" dt="2023-10-12T21:11:08.034" v="1414"/>
      <pc:docMkLst>
        <pc:docMk/>
      </pc:docMkLst>
      <pc:sldChg chg="modSp mod">
        <pc:chgData name="izzademirkan@hotmail.com" userId="f840f5c40b942381" providerId="LiveId" clId="{4DF66AC1-7D8F-4AE7-9F8C-79847E78908E}" dt="2023-10-12T19:29:24.977" v="677" actId="14734"/>
        <pc:sldMkLst>
          <pc:docMk/>
          <pc:sldMk cId="1035813276" sldId="864"/>
        </pc:sldMkLst>
        <pc:graphicFrameChg chg="mod modGraphic">
          <ac:chgData name="izzademirkan@hotmail.com" userId="f840f5c40b942381" providerId="LiveId" clId="{4DF66AC1-7D8F-4AE7-9F8C-79847E78908E}" dt="2023-10-12T19:29:24.977" v="677" actId="14734"/>
          <ac:graphicFrameMkLst>
            <pc:docMk/>
            <pc:sldMk cId="1035813276" sldId="864"/>
            <ac:graphicFrameMk id="12" creationId="{00000000-0000-0000-0000-000000000000}"/>
          </ac:graphicFrameMkLst>
        </pc:graphicFrameChg>
      </pc:sldChg>
      <pc:sldChg chg="modNotesTx">
        <pc:chgData name="izzademirkan@hotmail.com" userId="f840f5c40b942381" providerId="LiveId" clId="{4DF66AC1-7D8F-4AE7-9F8C-79847E78908E}" dt="2023-10-12T10:01:54.951" v="71" actId="20577"/>
        <pc:sldMkLst>
          <pc:docMk/>
          <pc:sldMk cId="2041112274" sldId="1071"/>
        </pc:sldMkLst>
      </pc:sldChg>
      <pc:sldChg chg="modNotesTx">
        <pc:chgData name="izzademirkan@hotmail.com" userId="f840f5c40b942381" providerId="LiveId" clId="{4DF66AC1-7D8F-4AE7-9F8C-79847E78908E}" dt="2023-10-12T10:02:07.023" v="73" actId="20577"/>
        <pc:sldMkLst>
          <pc:docMk/>
          <pc:sldMk cId="3360305642" sldId="1072"/>
        </pc:sldMkLst>
      </pc:sldChg>
      <pc:sldChg chg="modNotes">
        <pc:chgData name="izzademirkan@hotmail.com" userId="f840f5c40b942381" providerId="LiveId" clId="{4DF66AC1-7D8F-4AE7-9F8C-79847E78908E}" dt="2023-10-12T10:02:17.174" v="74"/>
        <pc:sldMkLst>
          <pc:docMk/>
          <pc:sldMk cId="633521906" sldId="1074"/>
        </pc:sldMkLst>
      </pc:sldChg>
      <pc:sldChg chg="modSp mod">
        <pc:chgData name="izzademirkan@hotmail.com" userId="f840f5c40b942381" providerId="LiveId" clId="{4DF66AC1-7D8F-4AE7-9F8C-79847E78908E}" dt="2023-10-12T09:13:22.034" v="32"/>
        <pc:sldMkLst>
          <pc:docMk/>
          <pc:sldMk cId="1246346138" sldId="1075"/>
        </pc:sldMkLst>
        <pc:spChg chg="mod">
          <ac:chgData name="izzademirkan@hotmail.com" userId="f840f5c40b942381" providerId="LiveId" clId="{4DF66AC1-7D8F-4AE7-9F8C-79847E78908E}" dt="2023-10-12T09:11:06.511" v="30" actId="113"/>
          <ac:spMkLst>
            <pc:docMk/>
            <pc:sldMk cId="1246346138" sldId="1075"/>
            <ac:spMk id="8" creationId="{00000000-0000-0000-0000-000000000000}"/>
          </ac:spMkLst>
        </pc:spChg>
        <pc:spChg chg="mod">
          <ac:chgData name="izzademirkan@hotmail.com" userId="f840f5c40b942381" providerId="LiveId" clId="{4DF66AC1-7D8F-4AE7-9F8C-79847E78908E}" dt="2023-10-12T09:11:13.152" v="31" actId="207"/>
          <ac:spMkLst>
            <pc:docMk/>
            <pc:sldMk cId="1246346138" sldId="1075"/>
            <ac:spMk id="269" creationId="{00000000-0000-0000-0000-000000000000}"/>
          </ac:spMkLst>
        </pc:spChg>
        <pc:spChg chg="mod">
          <ac:chgData name="izzademirkan@hotmail.com" userId="f840f5c40b942381" providerId="LiveId" clId="{4DF66AC1-7D8F-4AE7-9F8C-79847E78908E}" dt="2023-10-12T09:13:22.034" v="32"/>
          <ac:spMkLst>
            <pc:docMk/>
            <pc:sldMk cId="1246346138" sldId="1075"/>
            <ac:spMk id="273" creationId="{00000000-0000-0000-0000-000000000000}"/>
          </ac:spMkLst>
        </pc:spChg>
      </pc:sldChg>
      <pc:sldChg chg="modSp mod">
        <pc:chgData name="izzademirkan@hotmail.com" userId="f840f5c40b942381" providerId="LiveId" clId="{4DF66AC1-7D8F-4AE7-9F8C-79847E78908E}" dt="2023-10-12T09:33:52.753" v="39" actId="313"/>
        <pc:sldMkLst>
          <pc:docMk/>
          <pc:sldMk cId="92995129" sldId="1076"/>
        </pc:sldMkLst>
        <pc:spChg chg="mod">
          <ac:chgData name="izzademirkan@hotmail.com" userId="f840f5c40b942381" providerId="LiveId" clId="{4DF66AC1-7D8F-4AE7-9F8C-79847E78908E}" dt="2023-10-12T09:19:09.801" v="33"/>
          <ac:spMkLst>
            <pc:docMk/>
            <pc:sldMk cId="92995129" sldId="1076"/>
            <ac:spMk id="280" creationId="{00000000-0000-0000-0000-000000000000}"/>
          </ac:spMkLst>
        </pc:spChg>
        <pc:spChg chg="mod">
          <ac:chgData name="izzademirkan@hotmail.com" userId="f840f5c40b942381" providerId="LiveId" clId="{4DF66AC1-7D8F-4AE7-9F8C-79847E78908E}" dt="2023-10-12T09:33:52.753" v="39" actId="313"/>
          <ac:spMkLst>
            <pc:docMk/>
            <pc:sldMk cId="92995129" sldId="1076"/>
            <ac:spMk id="282" creationId="{00000000-0000-0000-0000-000000000000}"/>
          </ac:spMkLst>
        </pc:spChg>
        <pc:picChg chg="mod">
          <ac:chgData name="izzademirkan@hotmail.com" userId="f840f5c40b942381" providerId="LiveId" clId="{4DF66AC1-7D8F-4AE7-9F8C-79847E78908E}" dt="2023-10-12T09:21:48.827" v="38" actId="1076"/>
          <ac:picMkLst>
            <pc:docMk/>
            <pc:sldMk cId="92995129" sldId="1076"/>
            <ac:picMk id="283" creationId="{00000000-0000-0000-0000-000000000000}"/>
          </ac:picMkLst>
        </pc:picChg>
      </pc:sldChg>
      <pc:sldChg chg="modSp mod">
        <pc:chgData name="izzademirkan@hotmail.com" userId="f840f5c40b942381" providerId="LiveId" clId="{4DF66AC1-7D8F-4AE7-9F8C-79847E78908E}" dt="2023-10-12T10:05:48.888" v="76" actId="1076"/>
        <pc:sldMkLst>
          <pc:docMk/>
          <pc:sldMk cId="1432662016" sldId="1077"/>
        </pc:sldMkLst>
        <pc:spChg chg="mod">
          <ac:chgData name="izzademirkan@hotmail.com" userId="f840f5c40b942381" providerId="LiveId" clId="{4DF66AC1-7D8F-4AE7-9F8C-79847E78908E}" dt="2023-10-12T10:05:48.888" v="76" actId="1076"/>
          <ac:spMkLst>
            <pc:docMk/>
            <pc:sldMk cId="1432662016" sldId="1077"/>
            <ac:spMk id="290" creationId="{00000000-0000-0000-0000-000000000000}"/>
          </ac:spMkLst>
        </pc:spChg>
      </pc:sldChg>
      <pc:sldChg chg="modSp mod modNotes">
        <pc:chgData name="izzademirkan@hotmail.com" userId="f840f5c40b942381" providerId="LiveId" clId="{4DF66AC1-7D8F-4AE7-9F8C-79847E78908E}" dt="2023-10-12T10:14:18.006" v="85" actId="20577"/>
        <pc:sldMkLst>
          <pc:docMk/>
          <pc:sldMk cId="2317877007" sldId="1078"/>
        </pc:sldMkLst>
        <pc:spChg chg="mod">
          <ac:chgData name="izzademirkan@hotmail.com" userId="f840f5c40b942381" providerId="LiveId" clId="{4DF66AC1-7D8F-4AE7-9F8C-79847E78908E}" dt="2023-10-12T10:14:18.006" v="85" actId="20577"/>
          <ac:spMkLst>
            <pc:docMk/>
            <pc:sldMk cId="2317877007" sldId="1078"/>
            <ac:spMk id="303" creationId="{00000000-0000-0000-0000-000000000000}"/>
          </ac:spMkLst>
        </pc:spChg>
        <pc:spChg chg="mod">
          <ac:chgData name="izzademirkan@hotmail.com" userId="f840f5c40b942381" providerId="LiveId" clId="{4DF66AC1-7D8F-4AE7-9F8C-79847E78908E}" dt="2023-10-12T10:06:19.323" v="78" actId="1076"/>
          <ac:spMkLst>
            <pc:docMk/>
            <pc:sldMk cId="2317877007" sldId="1078"/>
            <ac:spMk id="304" creationId="{00000000-0000-0000-0000-000000000000}"/>
          </ac:spMkLst>
        </pc:spChg>
      </pc:sldChg>
      <pc:sldChg chg="modSp mod">
        <pc:chgData name="izzademirkan@hotmail.com" userId="f840f5c40b942381" providerId="LiveId" clId="{4DF66AC1-7D8F-4AE7-9F8C-79847E78908E}" dt="2023-10-12T11:53:49.268" v="214" actId="113"/>
        <pc:sldMkLst>
          <pc:docMk/>
          <pc:sldMk cId="4280845083" sldId="1080"/>
        </pc:sldMkLst>
        <pc:spChg chg="mod">
          <ac:chgData name="izzademirkan@hotmail.com" userId="f840f5c40b942381" providerId="LiveId" clId="{4DF66AC1-7D8F-4AE7-9F8C-79847E78908E}" dt="2023-10-12T11:52:09.467" v="210" actId="1076"/>
          <ac:spMkLst>
            <pc:docMk/>
            <pc:sldMk cId="4280845083" sldId="1080"/>
            <ac:spMk id="320" creationId="{00000000-0000-0000-0000-000000000000}"/>
          </ac:spMkLst>
        </pc:spChg>
        <pc:spChg chg="mod">
          <ac:chgData name="izzademirkan@hotmail.com" userId="f840f5c40b942381" providerId="LiveId" clId="{4DF66AC1-7D8F-4AE7-9F8C-79847E78908E}" dt="2023-10-12T11:53:49.268" v="214" actId="113"/>
          <ac:spMkLst>
            <pc:docMk/>
            <pc:sldMk cId="4280845083" sldId="1080"/>
            <ac:spMk id="322" creationId="{00000000-0000-0000-0000-000000000000}"/>
          </ac:spMkLst>
        </pc:spChg>
      </pc:sldChg>
      <pc:sldChg chg="modSp mod">
        <pc:chgData name="izzademirkan@hotmail.com" userId="f840f5c40b942381" providerId="LiveId" clId="{4DF66AC1-7D8F-4AE7-9F8C-79847E78908E}" dt="2023-10-12T12:01:33.012" v="218"/>
        <pc:sldMkLst>
          <pc:docMk/>
          <pc:sldMk cId="2369393089" sldId="1081"/>
        </pc:sldMkLst>
        <pc:spChg chg="mod">
          <ac:chgData name="izzademirkan@hotmail.com" userId="f840f5c40b942381" providerId="LiveId" clId="{4DF66AC1-7D8F-4AE7-9F8C-79847E78908E}" dt="2023-10-12T11:57:10.385" v="215"/>
          <ac:spMkLst>
            <pc:docMk/>
            <pc:sldMk cId="2369393089" sldId="1081"/>
            <ac:spMk id="331" creationId="{00000000-0000-0000-0000-000000000000}"/>
          </ac:spMkLst>
        </pc:spChg>
        <pc:spChg chg="mod">
          <ac:chgData name="izzademirkan@hotmail.com" userId="f840f5c40b942381" providerId="LiveId" clId="{4DF66AC1-7D8F-4AE7-9F8C-79847E78908E}" dt="2023-10-12T12:01:33.012" v="218"/>
          <ac:spMkLst>
            <pc:docMk/>
            <pc:sldMk cId="2369393089" sldId="1081"/>
            <ac:spMk id="335" creationId="{00000000-0000-0000-0000-000000000000}"/>
          </ac:spMkLst>
        </pc:spChg>
      </pc:sldChg>
      <pc:sldChg chg="modSp mod">
        <pc:chgData name="izzademirkan@hotmail.com" userId="f840f5c40b942381" providerId="LiveId" clId="{4DF66AC1-7D8F-4AE7-9F8C-79847E78908E}" dt="2023-10-12T12:04:36.441" v="223" actId="1076"/>
        <pc:sldMkLst>
          <pc:docMk/>
          <pc:sldMk cId="2209382772" sldId="1082"/>
        </pc:sldMkLst>
        <pc:spChg chg="mod">
          <ac:chgData name="izzademirkan@hotmail.com" userId="f840f5c40b942381" providerId="LiveId" clId="{4DF66AC1-7D8F-4AE7-9F8C-79847E78908E}" dt="2023-10-12T12:01:58.751" v="219"/>
          <ac:spMkLst>
            <pc:docMk/>
            <pc:sldMk cId="2209382772" sldId="1082"/>
            <ac:spMk id="342" creationId="{00000000-0000-0000-0000-000000000000}"/>
          </ac:spMkLst>
        </pc:spChg>
        <pc:spChg chg="mod">
          <ac:chgData name="izzademirkan@hotmail.com" userId="f840f5c40b942381" providerId="LiveId" clId="{4DF66AC1-7D8F-4AE7-9F8C-79847E78908E}" dt="2023-10-12T12:02:22.748" v="221"/>
          <ac:spMkLst>
            <pc:docMk/>
            <pc:sldMk cId="2209382772" sldId="1082"/>
            <ac:spMk id="346" creationId="{00000000-0000-0000-0000-000000000000}"/>
          </ac:spMkLst>
        </pc:spChg>
        <pc:spChg chg="mod">
          <ac:chgData name="izzademirkan@hotmail.com" userId="f840f5c40b942381" providerId="LiveId" clId="{4DF66AC1-7D8F-4AE7-9F8C-79847E78908E}" dt="2023-10-12T12:02:34.896" v="222"/>
          <ac:spMkLst>
            <pc:docMk/>
            <pc:sldMk cId="2209382772" sldId="1082"/>
            <ac:spMk id="347" creationId="{00000000-0000-0000-0000-000000000000}"/>
          </ac:spMkLst>
        </pc:spChg>
        <pc:picChg chg="mod">
          <ac:chgData name="izzademirkan@hotmail.com" userId="f840f5c40b942381" providerId="LiveId" clId="{4DF66AC1-7D8F-4AE7-9F8C-79847E78908E}" dt="2023-10-12T12:04:36.441" v="223" actId="1076"/>
          <ac:picMkLst>
            <pc:docMk/>
            <pc:sldMk cId="2209382772" sldId="1082"/>
            <ac:picMk id="344" creationId="{00000000-0000-0000-0000-000000000000}"/>
          </ac:picMkLst>
        </pc:picChg>
      </pc:sldChg>
      <pc:sldChg chg="modSp mod">
        <pc:chgData name="izzademirkan@hotmail.com" userId="f840f5c40b942381" providerId="LiveId" clId="{4DF66AC1-7D8F-4AE7-9F8C-79847E78908E}" dt="2023-10-12T13:11:37.560" v="228"/>
        <pc:sldMkLst>
          <pc:docMk/>
          <pc:sldMk cId="3937307918" sldId="1083"/>
        </pc:sldMkLst>
        <pc:spChg chg="mod">
          <ac:chgData name="izzademirkan@hotmail.com" userId="f840f5c40b942381" providerId="LiveId" clId="{4DF66AC1-7D8F-4AE7-9F8C-79847E78908E}" dt="2023-10-12T12:08:06.621" v="224"/>
          <ac:spMkLst>
            <pc:docMk/>
            <pc:sldMk cId="3937307918" sldId="1083"/>
            <ac:spMk id="357" creationId="{00000000-0000-0000-0000-000000000000}"/>
          </ac:spMkLst>
        </pc:spChg>
        <pc:spChg chg="mod">
          <ac:chgData name="izzademirkan@hotmail.com" userId="f840f5c40b942381" providerId="LiveId" clId="{4DF66AC1-7D8F-4AE7-9F8C-79847E78908E}" dt="2023-10-12T13:11:37.560" v="228"/>
          <ac:spMkLst>
            <pc:docMk/>
            <pc:sldMk cId="3937307918" sldId="1083"/>
            <ac:spMk id="362" creationId="{00000000-0000-0000-0000-000000000000}"/>
          </ac:spMkLst>
        </pc:spChg>
        <pc:spChg chg="mod">
          <ac:chgData name="izzademirkan@hotmail.com" userId="f840f5c40b942381" providerId="LiveId" clId="{4DF66AC1-7D8F-4AE7-9F8C-79847E78908E}" dt="2023-10-12T13:10:28.959" v="227" actId="113"/>
          <ac:spMkLst>
            <pc:docMk/>
            <pc:sldMk cId="3937307918" sldId="1083"/>
            <ac:spMk id="364" creationId="{00000000-0000-0000-0000-000000000000}"/>
          </ac:spMkLst>
        </pc:spChg>
        <pc:cxnChg chg="mod">
          <ac:chgData name="izzademirkan@hotmail.com" userId="f840f5c40b942381" providerId="LiveId" clId="{4DF66AC1-7D8F-4AE7-9F8C-79847E78908E}" dt="2023-10-12T13:10:05.021" v="225"/>
          <ac:cxnSpMkLst>
            <pc:docMk/>
            <pc:sldMk cId="3937307918" sldId="1083"/>
            <ac:cxnSpMk id="365" creationId="{00000000-0000-0000-0000-000000000000}"/>
          </ac:cxnSpMkLst>
        </pc:cxnChg>
      </pc:sldChg>
      <pc:sldChg chg="modSp mod modNotesTx">
        <pc:chgData name="izzademirkan@hotmail.com" userId="f840f5c40b942381" providerId="LiveId" clId="{4DF66AC1-7D8F-4AE7-9F8C-79847E78908E}" dt="2023-10-12T13:19:39.078" v="251" actId="20577"/>
        <pc:sldMkLst>
          <pc:docMk/>
          <pc:sldMk cId="1861340780" sldId="1084"/>
        </pc:sldMkLst>
        <pc:spChg chg="mod">
          <ac:chgData name="izzademirkan@hotmail.com" userId="f840f5c40b942381" providerId="LiveId" clId="{4DF66AC1-7D8F-4AE7-9F8C-79847E78908E}" dt="2023-10-12T13:19:39.078" v="251" actId="20577"/>
          <ac:spMkLst>
            <pc:docMk/>
            <pc:sldMk cId="1861340780" sldId="1084"/>
            <ac:spMk id="372" creationId="{00000000-0000-0000-0000-000000000000}"/>
          </ac:spMkLst>
        </pc:spChg>
        <pc:spChg chg="mod">
          <ac:chgData name="izzademirkan@hotmail.com" userId="f840f5c40b942381" providerId="LiveId" clId="{4DF66AC1-7D8F-4AE7-9F8C-79847E78908E}" dt="2023-10-12T13:19:19.540" v="243" actId="20577"/>
          <ac:spMkLst>
            <pc:docMk/>
            <pc:sldMk cId="1861340780" sldId="1084"/>
            <ac:spMk id="374" creationId="{00000000-0000-0000-0000-000000000000}"/>
          </ac:spMkLst>
        </pc:spChg>
      </pc:sldChg>
      <pc:sldChg chg="modSp mod">
        <pc:chgData name="izzademirkan@hotmail.com" userId="f840f5c40b942381" providerId="LiveId" clId="{4DF66AC1-7D8F-4AE7-9F8C-79847E78908E}" dt="2023-10-12T13:20:19.234" v="252"/>
        <pc:sldMkLst>
          <pc:docMk/>
          <pc:sldMk cId="129194768" sldId="1085"/>
        </pc:sldMkLst>
        <pc:spChg chg="mod">
          <ac:chgData name="izzademirkan@hotmail.com" userId="f840f5c40b942381" providerId="LiveId" clId="{4DF66AC1-7D8F-4AE7-9F8C-79847E78908E}" dt="2023-10-12T13:20:19.234" v="252"/>
          <ac:spMkLst>
            <pc:docMk/>
            <pc:sldMk cId="129194768" sldId="1085"/>
            <ac:spMk id="381" creationId="{00000000-0000-0000-0000-000000000000}"/>
          </ac:spMkLst>
        </pc:spChg>
      </pc:sldChg>
      <pc:sldChg chg="modSp mod">
        <pc:chgData name="izzademirkan@hotmail.com" userId="f840f5c40b942381" providerId="LiveId" clId="{4DF66AC1-7D8F-4AE7-9F8C-79847E78908E}" dt="2023-10-12T14:25:21.243" v="274"/>
        <pc:sldMkLst>
          <pc:docMk/>
          <pc:sldMk cId="2593152854" sldId="1086"/>
        </pc:sldMkLst>
        <pc:spChg chg="mod">
          <ac:chgData name="izzademirkan@hotmail.com" userId="f840f5c40b942381" providerId="LiveId" clId="{4DF66AC1-7D8F-4AE7-9F8C-79847E78908E}" dt="2023-10-12T14:24:36.570" v="273" actId="20577"/>
          <ac:spMkLst>
            <pc:docMk/>
            <pc:sldMk cId="2593152854" sldId="1086"/>
            <ac:spMk id="397" creationId="{00000000-0000-0000-0000-000000000000}"/>
          </ac:spMkLst>
        </pc:spChg>
        <pc:spChg chg="mod">
          <ac:chgData name="izzademirkan@hotmail.com" userId="f840f5c40b942381" providerId="LiveId" clId="{4DF66AC1-7D8F-4AE7-9F8C-79847E78908E}" dt="2023-10-12T14:25:21.243" v="274"/>
          <ac:spMkLst>
            <pc:docMk/>
            <pc:sldMk cId="2593152854" sldId="1086"/>
            <ac:spMk id="399" creationId="{00000000-0000-0000-0000-000000000000}"/>
          </ac:spMkLst>
        </pc:spChg>
      </pc:sldChg>
      <pc:sldChg chg="modSp mod">
        <pc:chgData name="izzademirkan@hotmail.com" userId="f840f5c40b942381" providerId="LiveId" clId="{4DF66AC1-7D8F-4AE7-9F8C-79847E78908E}" dt="2023-10-12T14:28:15.945" v="278" actId="20577"/>
        <pc:sldMkLst>
          <pc:docMk/>
          <pc:sldMk cId="2006271257" sldId="1087"/>
        </pc:sldMkLst>
        <pc:spChg chg="mod">
          <ac:chgData name="izzademirkan@hotmail.com" userId="f840f5c40b942381" providerId="LiveId" clId="{4DF66AC1-7D8F-4AE7-9F8C-79847E78908E}" dt="2023-10-12T14:28:15.945" v="278" actId="20577"/>
          <ac:spMkLst>
            <pc:docMk/>
            <pc:sldMk cId="2006271257" sldId="1087"/>
            <ac:spMk id="410" creationId="{00000000-0000-0000-0000-000000000000}"/>
          </ac:spMkLst>
        </pc:spChg>
      </pc:sldChg>
      <pc:sldChg chg="modSp mod">
        <pc:chgData name="izzademirkan@hotmail.com" userId="f840f5c40b942381" providerId="LiveId" clId="{4DF66AC1-7D8F-4AE7-9F8C-79847E78908E}" dt="2023-10-12T14:33:59.761" v="289" actId="20577"/>
        <pc:sldMkLst>
          <pc:docMk/>
          <pc:sldMk cId="3457344858" sldId="1088"/>
        </pc:sldMkLst>
        <pc:spChg chg="mod">
          <ac:chgData name="izzademirkan@hotmail.com" userId="f840f5c40b942381" providerId="LiveId" clId="{4DF66AC1-7D8F-4AE7-9F8C-79847E78908E}" dt="2023-10-12T14:33:25.399" v="284" actId="20577"/>
          <ac:spMkLst>
            <pc:docMk/>
            <pc:sldMk cId="3457344858" sldId="1088"/>
            <ac:spMk id="424" creationId="{00000000-0000-0000-0000-000000000000}"/>
          </ac:spMkLst>
        </pc:spChg>
        <pc:spChg chg="mod">
          <ac:chgData name="izzademirkan@hotmail.com" userId="f840f5c40b942381" providerId="LiveId" clId="{4DF66AC1-7D8F-4AE7-9F8C-79847E78908E}" dt="2023-10-12T14:33:59.761" v="289" actId="20577"/>
          <ac:spMkLst>
            <pc:docMk/>
            <pc:sldMk cId="3457344858" sldId="1088"/>
            <ac:spMk id="426" creationId="{00000000-0000-0000-0000-000000000000}"/>
          </ac:spMkLst>
        </pc:spChg>
      </pc:sldChg>
      <pc:sldChg chg="modSp mod">
        <pc:chgData name="izzademirkan@hotmail.com" userId="f840f5c40b942381" providerId="LiveId" clId="{4DF66AC1-7D8F-4AE7-9F8C-79847E78908E}" dt="2023-10-12T14:47:14.584" v="292"/>
        <pc:sldMkLst>
          <pc:docMk/>
          <pc:sldMk cId="144857430" sldId="1089"/>
        </pc:sldMkLst>
        <pc:spChg chg="mod">
          <ac:chgData name="izzademirkan@hotmail.com" userId="f840f5c40b942381" providerId="LiveId" clId="{4DF66AC1-7D8F-4AE7-9F8C-79847E78908E}" dt="2023-10-12T14:47:14.584" v="292"/>
          <ac:spMkLst>
            <pc:docMk/>
            <pc:sldMk cId="144857430" sldId="1089"/>
            <ac:spMk id="435" creationId="{00000000-0000-0000-0000-000000000000}"/>
          </ac:spMkLst>
        </pc:spChg>
        <pc:spChg chg="mod">
          <ac:chgData name="izzademirkan@hotmail.com" userId="f840f5c40b942381" providerId="LiveId" clId="{4DF66AC1-7D8F-4AE7-9F8C-79847E78908E}" dt="2023-10-12T14:42:59.877" v="290"/>
          <ac:spMkLst>
            <pc:docMk/>
            <pc:sldMk cId="144857430" sldId="1089"/>
            <ac:spMk id="437" creationId="{00000000-0000-0000-0000-000000000000}"/>
          </ac:spMkLst>
        </pc:spChg>
        <pc:spChg chg="mod">
          <ac:chgData name="izzademirkan@hotmail.com" userId="f840f5c40b942381" providerId="LiveId" clId="{4DF66AC1-7D8F-4AE7-9F8C-79847E78908E}" dt="2023-10-12T14:44:17.153" v="291"/>
          <ac:spMkLst>
            <pc:docMk/>
            <pc:sldMk cId="144857430" sldId="1089"/>
            <ac:spMk id="439" creationId="{00000000-0000-0000-0000-000000000000}"/>
          </ac:spMkLst>
        </pc:spChg>
      </pc:sldChg>
      <pc:sldChg chg="modSp mod">
        <pc:chgData name="izzademirkan@hotmail.com" userId="f840f5c40b942381" providerId="LiveId" clId="{4DF66AC1-7D8F-4AE7-9F8C-79847E78908E}" dt="2023-10-12T14:49:44.699" v="294"/>
        <pc:sldMkLst>
          <pc:docMk/>
          <pc:sldMk cId="1563641386" sldId="1090"/>
        </pc:sldMkLst>
        <pc:spChg chg="mod">
          <ac:chgData name="izzademirkan@hotmail.com" userId="f840f5c40b942381" providerId="LiveId" clId="{4DF66AC1-7D8F-4AE7-9F8C-79847E78908E}" dt="2023-10-12T14:47:29.955" v="293"/>
          <ac:spMkLst>
            <pc:docMk/>
            <pc:sldMk cId="1563641386" sldId="1090"/>
            <ac:spMk id="447" creationId="{00000000-0000-0000-0000-000000000000}"/>
          </ac:spMkLst>
        </pc:spChg>
        <pc:spChg chg="mod">
          <ac:chgData name="izzademirkan@hotmail.com" userId="f840f5c40b942381" providerId="LiveId" clId="{4DF66AC1-7D8F-4AE7-9F8C-79847E78908E}" dt="2023-10-12T14:49:44.699" v="294"/>
          <ac:spMkLst>
            <pc:docMk/>
            <pc:sldMk cId="1563641386" sldId="1090"/>
            <ac:spMk id="450" creationId="{00000000-0000-0000-0000-000000000000}"/>
          </ac:spMkLst>
        </pc:spChg>
      </pc:sldChg>
      <pc:sldChg chg="modSp mod modNotes modNotesTx">
        <pc:chgData name="izzademirkan@hotmail.com" userId="f840f5c40b942381" providerId="LiveId" clId="{4DF66AC1-7D8F-4AE7-9F8C-79847E78908E}" dt="2023-10-12T14:53:59.784" v="296"/>
        <pc:sldMkLst>
          <pc:docMk/>
          <pc:sldMk cId="972216567" sldId="1091"/>
        </pc:sldMkLst>
        <pc:spChg chg="mod">
          <ac:chgData name="izzademirkan@hotmail.com" userId="f840f5c40b942381" providerId="LiveId" clId="{4DF66AC1-7D8F-4AE7-9F8C-79847E78908E}" dt="2023-10-12T14:53:37.961" v="295"/>
          <ac:spMkLst>
            <pc:docMk/>
            <pc:sldMk cId="972216567" sldId="1091"/>
            <ac:spMk id="458" creationId="{00000000-0000-0000-0000-000000000000}"/>
          </ac:spMkLst>
        </pc:spChg>
        <pc:spChg chg="mod">
          <ac:chgData name="izzademirkan@hotmail.com" userId="f840f5c40b942381" providerId="LiveId" clId="{4DF66AC1-7D8F-4AE7-9F8C-79847E78908E}" dt="2023-10-12T14:53:59.784" v="296"/>
          <ac:spMkLst>
            <pc:docMk/>
            <pc:sldMk cId="972216567" sldId="1091"/>
            <ac:spMk id="461" creationId="{00000000-0000-0000-0000-000000000000}"/>
          </ac:spMkLst>
        </pc:spChg>
      </pc:sldChg>
      <pc:sldChg chg="modSp mod">
        <pc:chgData name="izzademirkan@hotmail.com" userId="f840f5c40b942381" providerId="LiveId" clId="{4DF66AC1-7D8F-4AE7-9F8C-79847E78908E}" dt="2023-10-12T11:51:52.841" v="206" actId="20577"/>
        <pc:sldMkLst>
          <pc:docMk/>
          <pc:sldMk cId="4245257630" sldId="1171"/>
        </pc:sldMkLst>
        <pc:spChg chg="mod">
          <ac:chgData name="izzademirkan@hotmail.com" userId="f840f5c40b942381" providerId="LiveId" clId="{4DF66AC1-7D8F-4AE7-9F8C-79847E78908E}" dt="2023-10-12T09:50:52.664" v="49" actId="20577"/>
          <ac:spMkLst>
            <pc:docMk/>
            <pc:sldMk cId="4245257630" sldId="1171"/>
            <ac:spMk id="2" creationId="{00000000-0000-0000-0000-000000000000}"/>
          </ac:spMkLst>
        </pc:spChg>
        <pc:spChg chg="mod">
          <ac:chgData name="izzademirkan@hotmail.com" userId="f840f5c40b942381" providerId="LiveId" clId="{4DF66AC1-7D8F-4AE7-9F8C-79847E78908E}" dt="2023-10-12T11:51:52.841" v="206" actId="20577"/>
          <ac:spMkLst>
            <pc:docMk/>
            <pc:sldMk cId="4245257630" sldId="1171"/>
            <ac:spMk id="3" creationId="{00000000-0000-0000-0000-000000000000}"/>
          </ac:spMkLst>
        </pc:spChg>
      </pc:sldChg>
      <pc:sldChg chg="modSp mod">
        <pc:chgData name="izzademirkan@hotmail.com" userId="f840f5c40b942381" providerId="LiveId" clId="{4DF66AC1-7D8F-4AE7-9F8C-79847E78908E}" dt="2023-10-12T10:11:31.650" v="80" actId="20577"/>
        <pc:sldMkLst>
          <pc:docMk/>
          <pc:sldMk cId="3139789685" sldId="1177"/>
        </pc:sldMkLst>
        <pc:spChg chg="mod">
          <ac:chgData name="izzademirkan@hotmail.com" userId="f840f5c40b942381" providerId="LiveId" clId="{4DF66AC1-7D8F-4AE7-9F8C-79847E78908E}" dt="2023-10-12T10:11:31.650" v="80" actId="20577"/>
          <ac:spMkLst>
            <pc:docMk/>
            <pc:sldMk cId="3139789685" sldId="1177"/>
            <ac:spMk id="196" creationId="{00000000-0000-0000-0000-000000000000}"/>
          </ac:spMkLst>
        </pc:spChg>
      </pc:sldChg>
      <pc:sldChg chg="modSp mod modNotes">
        <pc:chgData name="izzademirkan@hotmail.com" userId="f840f5c40b942381" providerId="LiveId" clId="{4DF66AC1-7D8F-4AE7-9F8C-79847E78908E}" dt="2023-10-12T10:02:17.174" v="74"/>
        <pc:sldMkLst>
          <pc:docMk/>
          <pc:sldMk cId="3131760577" sldId="1181"/>
        </pc:sldMkLst>
        <pc:spChg chg="mod">
          <ac:chgData name="izzademirkan@hotmail.com" userId="f840f5c40b942381" providerId="LiveId" clId="{4DF66AC1-7D8F-4AE7-9F8C-79847E78908E}" dt="2023-10-12T09:08:36.651" v="27"/>
          <ac:spMkLst>
            <pc:docMk/>
            <pc:sldMk cId="3131760577" sldId="1181"/>
            <ac:spMk id="13" creationId="{00000000-0000-0000-0000-000000000000}"/>
          </ac:spMkLst>
        </pc:spChg>
        <pc:spChg chg="mod">
          <ac:chgData name="izzademirkan@hotmail.com" userId="f840f5c40b942381" providerId="LiveId" clId="{4DF66AC1-7D8F-4AE7-9F8C-79847E78908E}" dt="2023-10-12T09:08:19.860" v="26" actId="113"/>
          <ac:spMkLst>
            <pc:docMk/>
            <pc:sldMk cId="3131760577" sldId="1181"/>
            <ac:spMk id="18" creationId="{00000000-0000-0000-0000-000000000000}"/>
          </ac:spMkLst>
        </pc:spChg>
      </pc:sldChg>
      <pc:sldChg chg="modSp">
        <pc:chgData name="izzademirkan@hotmail.com" userId="f840f5c40b942381" providerId="LiveId" clId="{4DF66AC1-7D8F-4AE7-9F8C-79847E78908E}" dt="2023-10-12T10:02:17.174" v="74"/>
        <pc:sldMkLst>
          <pc:docMk/>
          <pc:sldMk cId="1013608191" sldId="1188"/>
        </pc:sldMkLst>
        <pc:graphicFrameChg chg="mod">
          <ac:chgData name="izzademirkan@hotmail.com" userId="f840f5c40b942381" providerId="LiveId" clId="{4DF66AC1-7D8F-4AE7-9F8C-79847E78908E}" dt="2023-10-12T10:02:17.174" v="74"/>
          <ac:graphicFrameMkLst>
            <pc:docMk/>
            <pc:sldMk cId="1013608191" sldId="1188"/>
            <ac:graphicFrameMk id="12" creationId="{00000000-0000-0000-0000-000000000000}"/>
          </ac:graphicFrameMkLst>
        </pc:graphicFrameChg>
      </pc:sldChg>
      <pc:sldChg chg="modSp mod">
        <pc:chgData name="izzademirkan@hotmail.com" userId="f840f5c40b942381" providerId="LiveId" clId="{4DF66AC1-7D8F-4AE7-9F8C-79847E78908E}" dt="2023-10-12T11:48:31.654" v="187"/>
        <pc:sldMkLst>
          <pc:docMk/>
          <pc:sldMk cId="3733307514" sldId="1189"/>
        </pc:sldMkLst>
        <pc:graphicFrameChg chg="mod modGraphic">
          <ac:chgData name="izzademirkan@hotmail.com" userId="f840f5c40b942381" providerId="LiveId" clId="{4DF66AC1-7D8F-4AE7-9F8C-79847E78908E}" dt="2023-10-12T11:48:31.654" v="187"/>
          <ac:graphicFrameMkLst>
            <pc:docMk/>
            <pc:sldMk cId="3733307514" sldId="1189"/>
            <ac:graphicFrameMk id="12" creationId="{00000000-0000-0000-0000-000000000000}"/>
          </ac:graphicFrameMkLst>
        </pc:graphicFrameChg>
      </pc:sldChg>
      <pc:sldChg chg="modSp mod">
        <pc:chgData name="izzademirkan@hotmail.com" userId="f840f5c40b942381" providerId="LiveId" clId="{4DF66AC1-7D8F-4AE7-9F8C-79847E78908E}" dt="2023-10-12T16:43:05.316" v="298"/>
        <pc:sldMkLst>
          <pc:docMk/>
          <pc:sldMk cId="3934488435" sldId="1190"/>
        </pc:sldMkLst>
        <pc:spChg chg="mod">
          <ac:chgData name="izzademirkan@hotmail.com" userId="f840f5c40b942381" providerId="LiveId" clId="{4DF66AC1-7D8F-4AE7-9F8C-79847E78908E}" dt="2023-10-12T16:12:04.590" v="297"/>
          <ac:spMkLst>
            <pc:docMk/>
            <pc:sldMk cId="3934488435" sldId="1190"/>
            <ac:spMk id="2" creationId="{00000000-0000-0000-0000-000000000000}"/>
          </ac:spMkLst>
        </pc:spChg>
        <pc:spChg chg="mod">
          <ac:chgData name="izzademirkan@hotmail.com" userId="f840f5c40b942381" providerId="LiveId" clId="{4DF66AC1-7D8F-4AE7-9F8C-79847E78908E}" dt="2023-10-12T16:43:05.316" v="298"/>
          <ac:spMkLst>
            <pc:docMk/>
            <pc:sldMk cId="3934488435" sldId="1190"/>
            <ac:spMk id="3" creationId="{00000000-0000-0000-0000-000000000000}"/>
          </ac:spMkLst>
        </pc:spChg>
      </pc:sldChg>
      <pc:sldChg chg="modSp mod">
        <pc:chgData name="izzademirkan@hotmail.com" userId="f840f5c40b942381" providerId="LiveId" clId="{4DF66AC1-7D8F-4AE7-9F8C-79847E78908E}" dt="2023-10-12T16:49:26.698" v="309"/>
        <pc:sldMkLst>
          <pc:docMk/>
          <pc:sldMk cId="2384704892" sldId="1191"/>
        </pc:sldMkLst>
        <pc:spChg chg="mod">
          <ac:chgData name="izzademirkan@hotmail.com" userId="f840f5c40b942381" providerId="LiveId" clId="{4DF66AC1-7D8F-4AE7-9F8C-79847E78908E}" dt="2023-10-12T16:43:23.852" v="299"/>
          <ac:spMkLst>
            <pc:docMk/>
            <pc:sldMk cId="2384704892" sldId="1191"/>
            <ac:spMk id="477" creationId="{00000000-0000-0000-0000-000000000000}"/>
          </ac:spMkLst>
        </pc:spChg>
        <pc:spChg chg="mod">
          <ac:chgData name="izzademirkan@hotmail.com" userId="f840f5c40b942381" providerId="LiveId" clId="{4DF66AC1-7D8F-4AE7-9F8C-79847E78908E}" dt="2023-10-12T16:48:25.095" v="305" actId="20577"/>
          <ac:spMkLst>
            <pc:docMk/>
            <pc:sldMk cId="2384704892" sldId="1191"/>
            <ac:spMk id="480" creationId="{00000000-0000-0000-0000-000000000000}"/>
          </ac:spMkLst>
        </pc:spChg>
        <pc:spChg chg="mod">
          <ac:chgData name="izzademirkan@hotmail.com" userId="f840f5c40b942381" providerId="LiveId" clId="{4DF66AC1-7D8F-4AE7-9F8C-79847E78908E}" dt="2023-10-12T16:48:48.468" v="306"/>
          <ac:spMkLst>
            <pc:docMk/>
            <pc:sldMk cId="2384704892" sldId="1191"/>
            <ac:spMk id="481" creationId="{00000000-0000-0000-0000-000000000000}"/>
          </ac:spMkLst>
        </pc:spChg>
        <pc:spChg chg="mod">
          <ac:chgData name="izzademirkan@hotmail.com" userId="f840f5c40b942381" providerId="LiveId" clId="{4DF66AC1-7D8F-4AE7-9F8C-79847E78908E}" dt="2023-10-12T16:49:02.494" v="307"/>
          <ac:spMkLst>
            <pc:docMk/>
            <pc:sldMk cId="2384704892" sldId="1191"/>
            <ac:spMk id="482" creationId="{00000000-0000-0000-0000-000000000000}"/>
          </ac:spMkLst>
        </pc:spChg>
        <pc:spChg chg="mod">
          <ac:chgData name="izzademirkan@hotmail.com" userId="f840f5c40b942381" providerId="LiveId" clId="{4DF66AC1-7D8F-4AE7-9F8C-79847E78908E}" dt="2023-10-12T16:49:16.602" v="308"/>
          <ac:spMkLst>
            <pc:docMk/>
            <pc:sldMk cId="2384704892" sldId="1191"/>
            <ac:spMk id="483" creationId="{00000000-0000-0000-0000-000000000000}"/>
          </ac:spMkLst>
        </pc:spChg>
        <pc:spChg chg="mod">
          <ac:chgData name="izzademirkan@hotmail.com" userId="f840f5c40b942381" providerId="LiveId" clId="{4DF66AC1-7D8F-4AE7-9F8C-79847E78908E}" dt="2023-10-12T16:49:26.698" v="309"/>
          <ac:spMkLst>
            <pc:docMk/>
            <pc:sldMk cId="2384704892" sldId="1191"/>
            <ac:spMk id="484" creationId="{00000000-0000-0000-0000-000000000000}"/>
          </ac:spMkLst>
        </pc:spChg>
      </pc:sldChg>
      <pc:sldChg chg="modSp mod">
        <pc:chgData name="izzademirkan@hotmail.com" userId="f840f5c40b942381" providerId="LiveId" clId="{4DF66AC1-7D8F-4AE7-9F8C-79847E78908E}" dt="2023-10-12T16:54:10.426" v="331" actId="20577"/>
        <pc:sldMkLst>
          <pc:docMk/>
          <pc:sldMk cId="2182784616" sldId="1192"/>
        </pc:sldMkLst>
        <pc:spChg chg="mod">
          <ac:chgData name="izzademirkan@hotmail.com" userId="f840f5c40b942381" providerId="LiveId" clId="{4DF66AC1-7D8F-4AE7-9F8C-79847E78908E}" dt="2023-10-12T16:53:14.323" v="323" actId="20577"/>
          <ac:spMkLst>
            <pc:docMk/>
            <pc:sldMk cId="2182784616" sldId="1192"/>
            <ac:spMk id="491" creationId="{00000000-0000-0000-0000-000000000000}"/>
          </ac:spMkLst>
        </pc:spChg>
        <pc:spChg chg="mod">
          <ac:chgData name="izzademirkan@hotmail.com" userId="f840f5c40b942381" providerId="LiveId" clId="{4DF66AC1-7D8F-4AE7-9F8C-79847E78908E}" dt="2023-10-12T16:54:10.426" v="331" actId="20577"/>
          <ac:spMkLst>
            <pc:docMk/>
            <pc:sldMk cId="2182784616" sldId="1192"/>
            <ac:spMk id="493" creationId="{00000000-0000-0000-0000-000000000000}"/>
          </ac:spMkLst>
        </pc:spChg>
      </pc:sldChg>
      <pc:sldChg chg="modSp mod">
        <pc:chgData name="izzademirkan@hotmail.com" userId="f840f5c40b942381" providerId="LiveId" clId="{4DF66AC1-7D8F-4AE7-9F8C-79847E78908E}" dt="2023-10-12T16:56:16.167" v="347"/>
        <pc:sldMkLst>
          <pc:docMk/>
          <pc:sldMk cId="3676471758" sldId="1193"/>
        </pc:sldMkLst>
        <pc:spChg chg="mod">
          <ac:chgData name="izzademirkan@hotmail.com" userId="f840f5c40b942381" providerId="LiveId" clId="{4DF66AC1-7D8F-4AE7-9F8C-79847E78908E}" dt="2023-10-12T16:56:16.167" v="347"/>
          <ac:spMkLst>
            <pc:docMk/>
            <pc:sldMk cId="3676471758" sldId="1193"/>
            <ac:spMk id="501" creationId="{00000000-0000-0000-0000-000000000000}"/>
          </ac:spMkLst>
        </pc:spChg>
        <pc:spChg chg="mod">
          <ac:chgData name="izzademirkan@hotmail.com" userId="f840f5c40b942381" providerId="LiveId" clId="{4DF66AC1-7D8F-4AE7-9F8C-79847E78908E}" dt="2023-10-12T16:55:42.461" v="346" actId="20577"/>
          <ac:spMkLst>
            <pc:docMk/>
            <pc:sldMk cId="3676471758" sldId="1193"/>
            <ac:spMk id="503" creationId="{00000000-0000-0000-0000-000000000000}"/>
          </ac:spMkLst>
        </pc:spChg>
      </pc:sldChg>
      <pc:sldChg chg="modSp mod">
        <pc:chgData name="izzademirkan@hotmail.com" userId="f840f5c40b942381" providerId="LiveId" clId="{4DF66AC1-7D8F-4AE7-9F8C-79847E78908E}" dt="2023-10-12T16:57:48.426" v="373"/>
        <pc:sldMkLst>
          <pc:docMk/>
          <pc:sldMk cId="3791583157" sldId="1194"/>
        </pc:sldMkLst>
        <pc:spChg chg="mod">
          <ac:chgData name="izzademirkan@hotmail.com" userId="f840f5c40b942381" providerId="LiveId" clId="{4DF66AC1-7D8F-4AE7-9F8C-79847E78908E}" dt="2023-10-12T16:56:24.002" v="348"/>
          <ac:spMkLst>
            <pc:docMk/>
            <pc:sldMk cId="3791583157" sldId="1194"/>
            <ac:spMk id="517" creationId="{00000000-0000-0000-0000-000000000000}"/>
          </ac:spMkLst>
        </pc:spChg>
        <pc:spChg chg="mod">
          <ac:chgData name="izzademirkan@hotmail.com" userId="f840f5c40b942381" providerId="LiveId" clId="{4DF66AC1-7D8F-4AE7-9F8C-79847E78908E}" dt="2023-10-12T16:57:48.426" v="373"/>
          <ac:spMkLst>
            <pc:docMk/>
            <pc:sldMk cId="3791583157" sldId="1194"/>
            <ac:spMk id="520" creationId="{00000000-0000-0000-0000-000000000000}"/>
          </ac:spMkLst>
        </pc:spChg>
      </pc:sldChg>
      <pc:sldChg chg="modSp mod">
        <pc:chgData name="izzademirkan@hotmail.com" userId="f840f5c40b942381" providerId="LiveId" clId="{4DF66AC1-7D8F-4AE7-9F8C-79847E78908E}" dt="2023-10-12T16:59:45.461" v="385"/>
        <pc:sldMkLst>
          <pc:docMk/>
          <pc:sldMk cId="511999654" sldId="1195"/>
        </pc:sldMkLst>
        <pc:spChg chg="mod">
          <ac:chgData name="izzademirkan@hotmail.com" userId="f840f5c40b942381" providerId="LiveId" clId="{4DF66AC1-7D8F-4AE7-9F8C-79847E78908E}" dt="2023-10-12T16:58:33.975" v="374"/>
          <ac:spMkLst>
            <pc:docMk/>
            <pc:sldMk cId="511999654" sldId="1195"/>
            <ac:spMk id="527" creationId="{00000000-0000-0000-0000-000000000000}"/>
          </ac:spMkLst>
        </pc:spChg>
        <pc:spChg chg="mod">
          <ac:chgData name="izzademirkan@hotmail.com" userId="f840f5c40b942381" providerId="LiveId" clId="{4DF66AC1-7D8F-4AE7-9F8C-79847E78908E}" dt="2023-10-12T16:59:45.461" v="385"/>
          <ac:spMkLst>
            <pc:docMk/>
            <pc:sldMk cId="511999654" sldId="1195"/>
            <ac:spMk id="529" creationId="{00000000-0000-0000-0000-000000000000}"/>
          </ac:spMkLst>
        </pc:spChg>
      </pc:sldChg>
      <pc:sldChg chg="modSp mod">
        <pc:chgData name="izzademirkan@hotmail.com" userId="f840f5c40b942381" providerId="LiveId" clId="{4DF66AC1-7D8F-4AE7-9F8C-79847E78908E}" dt="2023-10-12T17:01:38.863" v="388"/>
        <pc:sldMkLst>
          <pc:docMk/>
          <pc:sldMk cId="2865759850" sldId="1196"/>
        </pc:sldMkLst>
        <pc:spChg chg="mod">
          <ac:chgData name="izzademirkan@hotmail.com" userId="f840f5c40b942381" providerId="LiveId" clId="{4DF66AC1-7D8F-4AE7-9F8C-79847E78908E}" dt="2023-10-12T16:58:41.563" v="375"/>
          <ac:spMkLst>
            <pc:docMk/>
            <pc:sldMk cId="2865759850" sldId="1196"/>
            <ac:spMk id="537" creationId="{00000000-0000-0000-0000-000000000000}"/>
          </ac:spMkLst>
        </pc:spChg>
        <pc:spChg chg="mod">
          <ac:chgData name="izzademirkan@hotmail.com" userId="f840f5c40b942381" providerId="LiveId" clId="{4DF66AC1-7D8F-4AE7-9F8C-79847E78908E}" dt="2023-10-12T17:00:44.502" v="386"/>
          <ac:spMkLst>
            <pc:docMk/>
            <pc:sldMk cId="2865759850" sldId="1196"/>
            <ac:spMk id="541" creationId="{00000000-0000-0000-0000-000000000000}"/>
          </ac:spMkLst>
        </pc:spChg>
        <pc:spChg chg="mod">
          <ac:chgData name="izzademirkan@hotmail.com" userId="f840f5c40b942381" providerId="LiveId" clId="{4DF66AC1-7D8F-4AE7-9F8C-79847E78908E}" dt="2023-10-12T17:01:26.758" v="387"/>
          <ac:spMkLst>
            <pc:docMk/>
            <pc:sldMk cId="2865759850" sldId="1196"/>
            <ac:spMk id="542" creationId="{00000000-0000-0000-0000-000000000000}"/>
          </ac:spMkLst>
        </pc:spChg>
        <pc:spChg chg="mod">
          <ac:chgData name="izzademirkan@hotmail.com" userId="f840f5c40b942381" providerId="LiveId" clId="{4DF66AC1-7D8F-4AE7-9F8C-79847E78908E}" dt="2023-10-12T17:01:38.863" v="388"/>
          <ac:spMkLst>
            <pc:docMk/>
            <pc:sldMk cId="2865759850" sldId="1196"/>
            <ac:spMk id="543" creationId="{00000000-0000-0000-0000-000000000000}"/>
          </ac:spMkLst>
        </pc:spChg>
      </pc:sldChg>
      <pc:sldChg chg="modSp mod">
        <pc:chgData name="izzademirkan@hotmail.com" userId="f840f5c40b942381" providerId="LiveId" clId="{4DF66AC1-7D8F-4AE7-9F8C-79847E78908E}" dt="2023-10-12T17:04:50.968" v="391" actId="20577"/>
        <pc:sldMkLst>
          <pc:docMk/>
          <pc:sldMk cId="282615178" sldId="1197"/>
        </pc:sldMkLst>
        <pc:spChg chg="mod">
          <ac:chgData name="izzademirkan@hotmail.com" userId="f840f5c40b942381" providerId="LiveId" clId="{4DF66AC1-7D8F-4AE7-9F8C-79847E78908E}" dt="2023-10-12T17:01:58.523" v="389"/>
          <ac:spMkLst>
            <pc:docMk/>
            <pc:sldMk cId="282615178" sldId="1197"/>
            <ac:spMk id="550" creationId="{00000000-0000-0000-0000-000000000000}"/>
          </ac:spMkLst>
        </pc:spChg>
        <pc:spChg chg="mod">
          <ac:chgData name="izzademirkan@hotmail.com" userId="f840f5c40b942381" providerId="LiveId" clId="{4DF66AC1-7D8F-4AE7-9F8C-79847E78908E}" dt="2023-10-12T17:04:50.968" v="391" actId="20577"/>
          <ac:spMkLst>
            <pc:docMk/>
            <pc:sldMk cId="282615178" sldId="1197"/>
            <ac:spMk id="552" creationId="{00000000-0000-0000-0000-000000000000}"/>
          </ac:spMkLst>
        </pc:spChg>
      </pc:sldChg>
      <pc:sldChg chg="modSp mod">
        <pc:chgData name="izzademirkan@hotmail.com" userId="f840f5c40b942381" providerId="LiveId" clId="{4DF66AC1-7D8F-4AE7-9F8C-79847E78908E}" dt="2023-10-12T17:05:26.140" v="394" actId="20577"/>
        <pc:sldMkLst>
          <pc:docMk/>
          <pc:sldMk cId="3158683715" sldId="1198"/>
        </pc:sldMkLst>
        <pc:spChg chg="mod">
          <ac:chgData name="izzademirkan@hotmail.com" userId="f840f5c40b942381" providerId="LiveId" clId="{4DF66AC1-7D8F-4AE7-9F8C-79847E78908E}" dt="2023-10-12T17:05:09.249" v="392"/>
          <ac:spMkLst>
            <pc:docMk/>
            <pc:sldMk cId="3158683715" sldId="1198"/>
            <ac:spMk id="559" creationId="{00000000-0000-0000-0000-000000000000}"/>
          </ac:spMkLst>
        </pc:spChg>
        <pc:spChg chg="mod">
          <ac:chgData name="izzademirkan@hotmail.com" userId="f840f5c40b942381" providerId="LiveId" clId="{4DF66AC1-7D8F-4AE7-9F8C-79847E78908E}" dt="2023-10-12T17:05:26.140" v="394" actId="20577"/>
          <ac:spMkLst>
            <pc:docMk/>
            <pc:sldMk cId="3158683715" sldId="1198"/>
            <ac:spMk id="561" creationId="{00000000-0000-0000-0000-000000000000}"/>
          </ac:spMkLst>
        </pc:spChg>
      </pc:sldChg>
      <pc:sldChg chg="modSp mod">
        <pc:chgData name="izzademirkan@hotmail.com" userId="f840f5c40b942381" providerId="LiveId" clId="{4DF66AC1-7D8F-4AE7-9F8C-79847E78908E}" dt="2023-10-12T17:06:45.980" v="401" actId="20577"/>
        <pc:sldMkLst>
          <pc:docMk/>
          <pc:sldMk cId="2009996320" sldId="1199"/>
        </pc:sldMkLst>
        <pc:spChg chg="mod">
          <ac:chgData name="izzademirkan@hotmail.com" userId="f840f5c40b942381" providerId="LiveId" clId="{4DF66AC1-7D8F-4AE7-9F8C-79847E78908E}" dt="2023-10-12T17:05:54.171" v="398" actId="1076"/>
          <ac:spMkLst>
            <pc:docMk/>
            <pc:sldMk cId="2009996320" sldId="1199"/>
            <ac:spMk id="569" creationId="{00000000-0000-0000-0000-000000000000}"/>
          </ac:spMkLst>
        </pc:spChg>
        <pc:spChg chg="mod">
          <ac:chgData name="izzademirkan@hotmail.com" userId="f840f5c40b942381" providerId="LiveId" clId="{4DF66AC1-7D8F-4AE7-9F8C-79847E78908E}" dt="2023-10-12T17:06:45.980" v="401" actId="20577"/>
          <ac:spMkLst>
            <pc:docMk/>
            <pc:sldMk cId="2009996320" sldId="1199"/>
            <ac:spMk id="571" creationId="{00000000-0000-0000-0000-000000000000}"/>
          </ac:spMkLst>
        </pc:spChg>
      </pc:sldChg>
      <pc:sldChg chg="modSp mod">
        <pc:chgData name="izzademirkan@hotmail.com" userId="f840f5c40b942381" providerId="LiveId" clId="{4DF66AC1-7D8F-4AE7-9F8C-79847E78908E}" dt="2023-10-12T17:07:03.210" v="402"/>
        <pc:sldMkLst>
          <pc:docMk/>
          <pc:sldMk cId="2419912026" sldId="1200"/>
        </pc:sldMkLst>
        <pc:spChg chg="mod">
          <ac:chgData name="izzademirkan@hotmail.com" userId="f840f5c40b942381" providerId="LiveId" clId="{4DF66AC1-7D8F-4AE7-9F8C-79847E78908E}" dt="2023-10-12T17:06:00.143" v="399"/>
          <ac:spMkLst>
            <pc:docMk/>
            <pc:sldMk cId="2419912026" sldId="1200"/>
            <ac:spMk id="579" creationId="{00000000-0000-0000-0000-000000000000}"/>
          </ac:spMkLst>
        </pc:spChg>
        <pc:spChg chg="mod">
          <ac:chgData name="izzademirkan@hotmail.com" userId="f840f5c40b942381" providerId="LiveId" clId="{4DF66AC1-7D8F-4AE7-9F8C-79847E78908E}" dt="2023-10-12T17:07:03.210" v="402"/>
          <ac:spMkLst>
            <pc:docMk/>
            <pc:sldMk cId="2419912026" sldId="1200"/>
            <ac:spMk id="581" creationId="{00000000-0000-0000-0000-000000000000}"/>
          </ac:spMkLst>
        </pc:spChg>
      </pc:sldChg>
      <pc:sldChg chg="modSp mod">
        <pc:chgData name="izzademirkan@hotmail.com" userId="f840f5c40b942381" providerId="LiveId" clId="{4DF66AC1-7D8F-4AE7-9F8C-79847E78908E}" dt="2023-10-12T17:09:43.955" v="438" actId="20577"/>
        <pc:sldMkLst>
          <pc:docMk/>
          <pc:sldMk cId="2147269453" sldId="1201"/>
        </pc:sldMkLst>
        <pc:spChg chg="mod">
          <ac:chgData name="izzademirkan@hotmail.com" userId="f840f5c40b942381" providerId="LiveId" clId="{4DF66AC1-7D8F-4AE7-9F8C-79847E78908E}" dt="2023-10-12T17:08:32.313" v="403"/>
          <ac:spMkLst>
            <pc:docMk/>
            <pc:sldMk cId="2147269453" sldId="1201"/>
            <ac:spMk id="589" creationId="{00000000-0000-0000-0000-000000000000}"/>
          </ac:spMkLst>
        </pc:spChg>
        <pc:spChg chg="mod">
          <ac:chgData name="izzademirkan@hotmail.com" userId="f840f5c40b942381" providerId="LiveId" clId="{4DF66AC1-7D8F-4AE7-9F8C-79847E78908E}" dt="2023-10-12T17:09:43.955" v="438" actId="20577"/>
          <ac:spMkLst>
            <pc:docMk/>
            <pc:sldMk cId="2147269453" sldId="1201"/>
            <ac:spMk id="594" creationId="{00000000-0000-0000-0000-000000000000}"/>
          </ac:spMkLst>
        </pc:spChg>
      </pc:sldChg>
      <pc:sldChg chg="modSp mod">
        <pc:chgData name="izzademirkan@hotmail.com" userId="f840f5c40b942381" providerId="LiveId" clId="{4DF66AC1-7D8F-4AE7-9F8C-79847E78908E}" dt="2023-10-12T17:12:14.696" v="442"/>
        <pc:sldMkLst>
          <pc:docMk/>
          <pc:sldMk cId="3843868281" sldId="1202"/>
        </pc:sldMkLst>
        <pc:spChg chg="mod">
          <ac:chgData name="izzademirkan@hotmail.com" userId="f840f5c40b942381" providerId="LiveId" clId="{4DF66AC1-7D8F-4AE7-9F8C-79847E78908E}" dt="2023-10-12T17:11:36.965" v="439"/>
          <ac:spMkLst>
            <pc:docMk/>
            <pc:sldMk cId="3843868281" sldId="1202"/>
            <ac:spMk id="601" creationId="{00000000-0000-0000-0000-000000000000}"/>
          </ac:spMkLst>
        </pc:spChg>
        <pc:spChg chg="mod">
          <ac:chgData name="izzademirkan@hotmail.com" userId="f840f5c40b942381" providerId="LiveId" clId="{4DF66AC1-7D8F-4AE7-9F8C-79847E78908E}" dt="2023-10-12T17:12:02.936" v="441"/>
          <ac:spMkLst>
            <pc:docMk/>
            <pc:sldMk cId="3843868281" sldId="1202"/>
            <ac:spMk id="605" creationId="{00000000-0000-0000-0000-000000000000}"/>
          </ac:spMkLst>
        </pc:spChg>
        <pc:spChg chg="mod">
          <ac:chgData name="izzademirkan@hotmail.com" userId="f840f5c40b942381" providerId="LiveId" clId="{4DF66AC1-7D8F-4AE7-9F8C-79847E78908E}" dt="2023-10-12T17:12:14.696" v="442"/>
          <ac:spMkLst>
            <pc:docMk/>
            <pc:sldMk cId="3843868281" sldId="1202"/>
            <ac:spMk id="606" creationId="{00000000-0000-0000-0000-000000000000}"/>
          </ac:spMkLst>
        </pc:spChg>
        <pc:spChg chg="mod">
          <ac:chgData name="izzademirkan@hotmail.com" userId="f840f5c40b942381" providerId="LiveId" clId="{4DF66AC1-7D8F-4AE7-9F8C-79847E78908E}" dt="2023-10-12T17:11:49.075" v="440"/>
          <ac:spMkLst>
            <pc:docMk/>
            <pc:sldMk cId="3843868281" sldId="1202"/>
            <ac:spMk id="607" creationId="{00000000-0000-0000-0000-000000000000}"/>
          </ac:spMkLst>
        </pc:spChg>
      </pc:sldChg>
      <pc:sldChg chg="addSp delSp modSp mod">
        <pc:chgData name="izzademirkan@hotmail.com" userId="f840f5c40b942381" providerId="LiveId" clId="{4DF66AC1-7D8F-4AE7-9F8C-79847E78908E}" dt="2023-10-12T17:23:48.396" v="459"/>
        <pc:sldMkLst>
          <pc:docMk/>
          <pc:sldMk cId="1387614027" sldId="1203"/>
        </pc:sldMkLst>
        <pc:spChg chg="mod">
          <ac:chgData name="izzademirkan@hotmail.com" userId="f840f5c40b942381" providerId="LiveId" clId="{4DF66AC1-7D8F-4AE7-9F8C-79847E78908E}" dt="2023-10-12T17:14:54.190" v="444"/>
          <ac:spMkLst>
            <pc:docMk/>
            <pc:sldMk cId="1387614027" sldId="1203"/>
            <ac:spMk id="614" creationId="{00000000-0000-0000-0000-000000000000}"/>
          </ac:spMkLst>
        </pc:spChg>
        <pc:spChg chg="mod">
          <ac:chgData name="izzademirkan@hotmail.com" userId="f840f5c40b942381" providerId="LiveId" clId="{4DF66AC1-7D8F-4AE7-9F8C-79847E78908E}" dt="2023-10-12T17:16:37.927" v="449"/>
          <ac:spMkLst>
            <pc:docMk/>
            <pc:sldMk cId="1387614027" sldId="1203"/>
            <ac:spMk id="618" creationId="{00000000-0000-0000-0000-000000000000}"/>
          </ac:spMkLst>
        </pc:spChg>
        <pc:graphicFrameChg chg="add del mod modGraphic">
          <ac:chgData name="izzademirkan@hotmail.com" userId="f840f5c40b942381" providerId="LiveId" clId="{4DF66AC1-7D8F-4AE7-9F8C-79847E78908E}" dt="2023-10-12T17:23:48.396" v="459"/>
          <ac:graphicFrameMkLst>
            <pc:docMk/>
            <pc:sldMk cId="1387614027" sldId="1203"/>
            <ac:graphicFrameMk id="2" creationId="{B44D4D1F-513A-9858-B962-6DF5CFE92E42}"/>
          </ac:graphicFrameMkLst>
        </pc:graphicFrameChg>
        <pc:picChg chg="add del">
          <ac:chgData name="izzademirkan@hotmail.com" userId="f840f5c40b942381" providerId="LiveId" clId="{4DF66AC1-7D8F-4AE7-9F8C-79847E78908E}" dt="2023-10-12T17:23:46.898" v="457" actId="21"/>
          <ac:picMkLst>
            <pc:docMk/>
            <pc:sldMk cId="1387614027" sldId="1203"/>
            <ac:picMk id="616" creationId="{00000000-0000-0000-0000-000000000000}"/>
          </ac:picMkLst>
        </pc:picChg>
      </pc:sldChg>
      <pc:sldChg chg="modSp mod">
        <pc:chgData name="izzademirkan@hotmail.com" userId="f840f5c40b942381" providerId="LiveId" clId="{4DF66AC1-7D8F-4AE7-9F8C-79847E78908E}" dt="2023-10-12T17:24:58.595" v="460"/>
        <pc:sldMkLst>
          <pc:docMk/>
          <pc:sldMk cId="174679799" sldId="1204"/>
        </pc:sldMkLst>
        <pc:spChg chg="mod">
          <ac:chgData name="izzademirkan@hotmail.com" userId="f840f5c40b942381" providerId="LiveId" clId="{4DF66AC1-7D8F-4AE7-9F8C-79847E78908E}" dt="2023-10-12T17:15:01.731" v="445"/>
          <ac:spMkLst>
            <pc:docMk/>
            <pc:sldMk cId="174679799" sldId="1204"/>
            <ac:spMk id="625" creationId="{00000000-0000-0000-0000-000000000000}"/>
          </ac:spMkLst>
        </pc:spChg>
        <pc:spChg chg="mod">
          <ac:chgData name="izzademirkan@hotmail.com" userId="f840f5c40b942381" providerId="LiveId" clId="{4DF66AC1-7D8F-4AE7-9F8C-79847E78908E}" dt="2023-10-12T17:24:58.595" v="460"/>
          <ac:spMkLst>
            <pc:docMk/>
            <pc:sldMk cId="174679799" sldId="1204"/>
            <ac:spMk id="627" creationId="{00000000-0000-0000-0000-000000000000}"/>
          </ac:spMkLst>
        </pc:spChg>
      </pc:sldChg>
      <pc:sldChg chg="modSp mod">
        <pc:chgData name="izzademirkan@hotmail.com" userId="f840f5c40b942381" providerId="LiveId" clId="{4DF66AC1-7D8F-4AE7-9F8C-79847E78908E}" dt="2023-10-12T18:23:26.790" v="463" actId="20577"/>
        <pc:sldMkLst>
          <pc:docMk/>
          <pc:sldMk cId="2419330265" sldId="1205"/>
        </pc:sldMkLst>
        <pc:spChg chg="mod">
          <ac:chgData name="izzademirkan@hotmail.com" userId="f840f5c40b942381" providerId="LiveId" clId="{4DF66AC1-7D8F-4AE7-9F8C-79847E78908E}" dt="2023-10-12T18:23:26.790" v="463" actId="20577"/>
          <ac:spMkLst>
            <pc:docMk/>
            <pc:sldMk cId="2419330265" sldId="1205"/>
            <ac:spMk id="641" creationId="{00000000-0000-0000-0000-000000000000}"/>
          </ac:spMkLst>
        </pc:spChg>
      </pc:sldChg>
      <pc:sldChg chg="modSp mod">
        <pc:chgData name="izzademirkan@hotmail.com" userId="f840f5c40b942381" providerId="LiveId" clId="{4DF66AC1-7D8F-4AE7-9F8C-79847E78908E}" dt="2023-10-12T18:24:44.501" v="466"/>
        <pc:sldMkLst>
          <pc:docMk/>
          <pc:sldMk cId="1736977524" sldId="1206"/>
        </pc:sldMkLst>
        <pc:spChg chg="mod">
          <ac:chgData name="izzademirkan@hotmail.com" userId="f840f5c40b942381" providerId="LiveId" clId="{4DF66AC1-7D8F-4AE7-9F8C-79847E78908E}" dt="2023-10-12T17:15:39.257" v="447"/>
          <ac:spMkLst>
            <pc:docMk/>
            <pc:sldMk cId="1736977524" sldId="1206"/>
            <ac:spMk id="651" creationId="{00000000-0000-0000-0000-000000000000}"/>
          </ac:spMkLst>
        </pc:spChg>
        <pc:spChg chg="mod">
          <ac:chgData name="izzademirkan@hotmail.com" userId="f840f5c40b942381" providerId="LiveId" clId="{4DF66AC1-7D8F-4AE7-9F8C-79847E78908E}" dt="2023-10-12T18:24:44.501" v="466"/>
          <ac:spMkLst>
            <pc:docMk/>
            <pc:sldMk cId="1736977524" sldId="1206"/>
            <ac:spMk id="659" creationId="{00000000-0000-0000-0000-000000000000}"/>
          </ac:spMkLst>
        </pc:spChg>
      </pc:sldChg>
      <pc:sldChg chg="modSp mod">
        <pc:chgData name="izzademirkan@hotmail.com" userId="f840f5c40b942381" providerId="LiveId" clId="{4DF66AC1-7D8F-4AE7-9F8C-79847E78908E}" dt="2023-10-12T18:33:57.606" v="467"/>
        <pc:sldMkLst>
          <pc:docMk/>
          <pc:sldMk cId="2826423581" sldId="1207"/>
        </pc:sldMkLst>
        <pc:spChg chg="mod">
          <ac:chgData name="izzademirkan@hotmail.com" userId="f840f5c40b942381" providerId="LiveId" clId="{4DF66AC1-7D8F-4AE7-9F8C-79847E78908E}" dt="2023-10-12T17:15:54.909" v="448"/>
          <ac:spMkLst>
            <pc:docMk/>
            <pc:sldMk cId="2826423581" sldId="1207"/>
            <ac:spMk id="666" creationId="{00000000-0000-0000-0000-000000000000}"/>
          </ac:spMkLst>
        </pc:spChg>
        <pc:spChg chg="mod">
          <ac:chgData name="izzademirkan@hotmail.com" userId="f840f5c40b942381" providerId="LiveId" clId="{4DF66AC1-7D8F-4AE7-9F8C-79847E78908E}" dt="2023-10-12T18:33:57.606" v="467"/>
          <ac:spMkLst>
            <pc:docMk/>
            <pc:sldMk cId="2826423581" sldId="1207"/>
            <ac:spMk id="669" creationId="{00000000-0000-0000-0000-000000000000}"/>
          </ac:spMkLst>
        </pc:spChg>
      </pc:sldChg>
      <pc:sldChg chg="modSp mod">
        <pc:chgData name="izzademirkan@hotmail.com" userId="f840f5c40b942381" providerId="LiveId" clId="{4DF66AC1-7D8F-4AE7-9F8C-79847E78908E}" dt="2023-10-12T18:41:13.906" v="469"/>
        <pc:sldMkLst>
          <pc:docMk/>
          <pc:sldMk cId="3223634147" sldId="1208"/>
        </pc:sldMkLst>
        <pc:spChg chg="mod">
          <ac:chgData name="izzademirkan@hotmail.com" userId="f840f5c40b942381" providerId="LiveId" clId="{4DF66AC1-7D8F-4AE7-9F8C-79847E78908E}" dt="2023-10-12T18:40:58.142" v="468"/>
          <ac:spMkLst>
            <pc:docMk/>
            <pc:sldMk cId="3223634147" sldId="1208"/>
            <ac:spMk id="2" creationId="{00000000-0000-0000-0000-000000000000}"/>
          </ac:spMkLst>
        </pc:spChg>
        <pc:spChg chg="mod">
          <ac:chgData name="izzademirkan@hotmail.com" userId="f840f5c40b942381" providerId="LiveId" clId="{4DF66AC1-7D8F-4AE7-9F8C-79847E78908E}" dt="2023-10-12T18:41:13.906" v="469"/>
          <ac:spMkLst>
            <pc:docMk/>
            <pc:sldMk cId="3223634147" sldId="1208"/>
            <ac:spMk id="3" creationId="{00000000-0000-0000-0000-000000000000}"/>
          </ac:spMkLst>
        </pc:spChg>
      </pc:sldChg>
      <pc:sldChg chg="modSp mod modNotes">
        <pc:chgData name="izzademirkan@hotmail.com" userId="f840f5c40b942381" providerId="LiveId" clId="{4DF66AC1-7D8F-4AE7-9F8C-79847E78908E}" dt="2023-10-12T18:41:40.691" v="472" actId="20577"/>
        <pc:sldMkLst>
          <pc:docMk/>
          <pc:sldMk cId="2696139466" sldId="1209"/>
        </pc:sldMkLst>
        <pc:spChg chg="mod">
          <ac:chgData name="izzademirkan@hotmail.com" userId="f840f5c40b942381" providerId="LiveId" clId="{4DF66AC1-7D8F-4AE7-9F8C-79847E78908E}" dt="2023-10-12T18:41:40.691" v="472" actId="20577"/>
          <ac:spMkLst>
            <pc:docMk/>
            <pc:sldMk cId="2696139466" sldId="1209"/>
            <ac:spMk id="688" creationId="{00000000-0000-0000-0000-000000000000}"/>
          </ac:spMkLst>
        </pc:spChg>
      </pc:sldChg>
      <pc:sldChg chg="addSp delSp mod modNotes">
        <pc:chgData name="izzademirkan@hotmail.com" userId="f840f5c40b942381" providerId="LiveId" clId="{4DF66AC1-7D8F-4AE7-9F8C-79847E78908E}" dt="2023-10-12T18:42:23.057" v="474" actId="11529"/>
        <pc:sldMkLst>
          <pc:docMk/>
          <pc:sldMk cId="2167559249" sldId="1210"/>
        </pc:sldMkLst>
        <pc:spChg chg="add del">
          <ac:chgData name="izzademirkan@hotmail.com" userId="f840f5c40b942381" providerId="LiveId" clId="{4DF66AC1-7D8F-4AE7-9F8C-79847E78908E}" dt="2023-10-12T18:42:23.057" v="474" actId="11529"/>
          <ac:spMkLst>
            <pc:docMk/>
            <pc:sldMk cId="2167559249" sldId="1210"/>
            <ac:spMk id="2" creationId="{A1BE66BD-7192-36D1-AE18-D079D2226145}"/>
          </ac:spMkLst>
        </pc:spChg>
      </pc:sldChg>
      <pc:sldChg chg="modSp mod">
        <pc:chgData name="izzademirkan@hotmail.com" userId="f840f5c40b942381" providerId="LiveId" clId="{4DF66AC1-7D8F-4AE7-9F8C-79847E78908E}" dt="2023-10-12T19:08:33.856" v="481" actId="20577"/>
        <pc:sldMkLst>
          <pc:docMk/>
          <pc:sldMk cId="2048270291" sldId="1211"/>
        </pc:sldMkLst>
        <pc:spChg chg="mod">
          <ac:chgData name="izzademirkan@hotmail.com" userId="f840f5c40b942381" providerId="LiveId" clId="{4DF66AC1-7D8F-4AE7-9F8C-79847E78908E}" dt="2023-10-12T19:08:07.946" v="476" actId="27636"/>
          <ac:spMkLst>
            <pc:docMk/>
            <pc:sldMk cId="2048270291" sldId="1211"/>
            <ac:spMk id="709" creationId="{00000000-0000-0000-0000-000000000000}"/>
          </ac:spMkLst>
        </pc:spChg>
        <pc:spChg chg="mod">
          <ac:chgData name="izzademirkan@hotmail.com" userId="f840f5c40b942381" providerId="LiveId" clId="{4DF66AC1-7D8F-4AE7-9F8C-79847E78908E}" dt="2023-10-12T19:08:33.856" v="481" actId="20577"/>
          <ac:spMkLst>
            <pc:docMk/>
            <pc:sldMk cId="2048270291" sldId="1211"/>
            <ac:spMk id="711" creationId="{00000000-0000-0000-0000-000000000000}"/>
          </ac:spMkLst>
        </pc:spChg>
      </pc:sldChg>
      <pc:sldChg chg="modSp mod">
        <pc:chgData name="izzademirkan@hotmail.com" userId="f840f5c40b942381" providerId="LiveId" clId="{4DF66AC1-7D8F-4AE7-9F8C-79847E78908E}" dt="2023-10-12T19:11:59.549" v="500" actId="20577"/>
        <pc:sldMkLst>
          <pc:docMk/>
          <pc:sldMk cId="1686828809" sldId="1212"/>
        </pc:sldMkLst>
        <pc:spChg chg="mod">
          <ac:chgData name="izzademirkan@hotmail.com" userId="f840f5c40b942381" providerId="LiveId" clId="{4DF66AC1-7D8F-4AE7-9F8C-79847E78908E}" dt="2023-10-12T19:08:54.480" v="482"/>
          <ac:spMkLst>
            <pc:docMk/>
            <pc:sldMk cId="1686828809" sldId="1212"/>
            <ac:spMk id="819" creationId="{00000000-0000-0000-0000-000000000000}"/>
          </ac:spMkLst>
        </pc:spChg>
        <pc:spChg chg="mod">
          <ac:chgData name="izzademirkan@hotmail.com" userId="f840f5c40b942381" providerId="LiveId" clId="{4DF66AC1-7D8F-4AE7-9F8C-79847E78908E}" dt="2023-10-12T19:11:59.549" v="500" actId="20577"/>
          <ac:spMkLst>
            <pc:docMk/>
            <pc:sldMk cId="1686828809" sldId="1212"/>
            <ac:spMk id="821" creationId="{00000000-0000-0000-0000-000000000000}"/>
          </ac:spMkLst>
        </pc:spChg>
      </pc:sldChg>
      <pc:sldChg chg="modSp mod">
        <pc:chgData name="izzademirkan@hotmail.com" userId="f840f5c40b942381" providerId="LiveId" clId="{4DF66AC1-7D8F-4AE7-9F8C-79847E78908E}" dt="2023-10-12T19:12:45.480" v="504" actId="27636"/>
        <pc:sldMkLst>
          <pc:docMk/>
          <pc:sldMk cId="552589032" sldId="1213"/>
        </pc:sldMkLst>
        <pc:spChg chg="mod">
          <ac:chgData name="izzademirkan@hotmail.com" userId="f840f5c40b942381" providerId="LiveId" clId="{4DF66AC1-7D8F-4AE7-9F8C-79847E78908E}" dt="2023-10-12T19:12:21.516" v="501"/>
          <ac:spMkLst>
            <pc:docMk/>
            <pc:sldMk cId="552589032" sldId="1213"/>
            <ac:spMk id="828" creationId="{00000000-0000-0000-0000-000000000000}"/>
          </ac:spMkLst>
        </pc:spChg>
        <pc:spChg chg="mod">
          <ac:chgData name="izzademirkan@hotmail.com" userId="f840f5c40b942381" providerId="LiveId" clId="{4DF66AC1-7D8F-4AE7-9F8C-79847E78908E}" dt="2023-10-12T19:12:45.480" v="504" actId="27636"/>
          <ac:spMkLst>
            <pc:docMk/>
            <pc:sldMk cId="552589032" sldId="1213"/>
            <ac:spMk id="830" creationId="{00000000-0000-0000-0000-000000000000}"/>
          </ac:spMkLst>
        </pc:spChg>
      </pc:sldChg>
      <pc:sldChg chg="modSp mod">
        <pc:chgData name="izzademirkan@hotmail.com" userId="f840f5c40b942381" providerId="LiveId" clId="{4DF66AC1-7D8F-4AE7-9F8C-79847E78908E}" dt="2023-10-12T19:13:17.393" v="507" actId="14100"/>
        <pc:sldMkLst>
          <pc:docMk/>
          <pc:sldMk cId="513385106" sldId="1214"/>
        </pc:sldMkLst>
        <pc:spChg chg="mod">
          <ac:chgData name="izzademirkan@hotmail.com" userId="f840f5c40b942381" providerId="LiveId" clId="{4DF66AC1-7D8F-4AE7-9F8C-79847E78908E}" dt="2023-10-12T19:12:27.558" v="502"/>
          <ac:spMkLst>
            <pc:docMk/>
            <pc:sldMk cId="513385106" sldId="1214"/>
            <ac:spMk id="838" creationId="{00000000-0000-0000-0000-000000000000}"/>
          </ac:spMkLst>
        </pc:spChg>
        <pc:spChg chg="mod">
          <ac:chgData name="izzademirkan@hotmail.com" userId="f840f5c40b942381" providerId="LiveId" clId="{4DF66AC1-7D8F-4AE7-9F8C-79847E78908E}" dt="2023-10-12T19:13:02.117" v="505"/>
          <ac:spMkLst>
            <pc:docMk/>
            <pc:sldMk cId="513385106" sldId="1214"/>
            <ac:spMk id="843" creationId="{00000000-0000-0000-0000-000000000000}"/>
          </ac:spMkLst>
        </pc:spChg>
        <pc:spChg chg="mod">
          <ac:chgData name="izzademirkan@hotmail.com" userId="f840f5c40b942381" providerId="LiveId" clId="{4DF66AC1-7D8F-4AE7-9F8C-79847E78908E}" dt="2023-10-12T19:13:17.393" v="507" actId="14100"/>
          <ac:spMkLst>
            <pc:docMk/>
            <pc:sldMk cId="513385106" sldId="1214"/>
            <ac:spMk id="845" creationId="{00000000-0000-0000-0000-000000000000}"/>
          </ac:spMkLst>
        </pc:spChg>
      </pc:sldChg>
      <pc:sldChg chg="addSp modSp mod">
        <pc:chgData name="izzademirkan@hotmail.com" userId="f840f5c40b942381" providerId="LiveId" clId="{4DF66AC1-7D8F-4AE7-9F8C-79847E78908E}" dt="2023-10-12T19:24:56.812" v="644" actId="1076"/>
        <pc:sldMkLst>
          <pc:docMk/>
          <pc:sldMk cId="1188084061" sldId="1215"/>
        </pc:sldMkLst>
        <pc:spChg chg="add mod">
          <ac:chgData name="izzademirkan@hotmail.com" userId="f840f5c40b942381" providerId="LiveId" clId="{4DF66AC1-7D8F-4AE7-9F8C-79847E78908E}" dt="2023-10-12T19:15:55.401" v="524" actId="403"/>
          <ac:spMkLst>
            <pc:docMk/>
            <pc:sldMk cId="1188084061" sldId="1215"/>
            <ac:spMk id="2" creationId="{DF748AE8-D9A0-2D6C-06E0-734750A82D27}"/>
          </ac:spMkLst>
        </pc:spChg>
        <pc:spChg chg="add mod">
          <ac:chgData name="izzademirkan@hotmail.com" userId="f840f5c40b942381" providerId="LiveId" clId="{4DF66AC1-7D8F-4AE7-9F8C-79847E78908E}" dt="2023-10-12T19:19:35.917" v="551" actId="1076"/>
          <ac:spMkLst>
            <pc:docMk/>
            <pc:sldMk cId="1188084061" sldId="1215"/>
            <ac:spMk id="3" creationId="{36709BFC-0C4B-8CCE-142F-9101A975F289}"/>
          </ac:spMkLst>
        </pc:spChg>
        <pc:spChg chg="add mod">
          <ac:chgData name="izzademirkan@hotmail.com" userId="f840f5c40b942381" providerId="LiveId" clId="{4DF66AC1-7D8F-4AE7-9F8C-79847E78908E}" dt="2023-10-12T19:18:00.657" v="530"/>
          <ac:spMkLst>
            <pc:docMk/>
            <pc:sldMk cId="1188084061" sldId="1215"/>
            <ac:spMk id="4" creationId="{1BB2AB89-628D-A731-E2AF-2BBB3F77001C}"/>
          </ac:spMkLst>
        </pc:spChg>
        <pc:spChg chg="add mod">
          <ac:chgData name="izzademirkan@hotmail.com" userId="f840f5c40b942381" providerId="LiveId" clId="{4DF66AC1-7D8F-4AE7-9F8C-79847E78908E}" dt="2023-10-12T19:21:22.704" v="567" actId="1076"/>
          <ac:spMkLst>
            <pc:docMk/>
            <pc:sldMk cId="1188084061" sldId="1215"/>
            <ac:spMk id="5" creationId="{CECF7881-4C3F-2B0F-5D63-E8F88B6FF717}"/>
          </ac:spMkLst>
        </pc:spChg>
        <pc:spChg chg="add mod">
          <ac:chgData name="izzademirkan@hotmail.com" userId="f840f5c40b942381" providerId="LiveId" clId="{4DF66AC1-7D8F-4AE7-9F8C-79847E78908E}" dt="2023-10-12T19:22:08.220" v="588" actId="14100"/>
          <ac:spMkLst>
            <pc:docMk/>
            <pc:sldMk cId="1188084061" sldId="1215"/>
            <ac:spMk id="6" creationId="{85C76DA5-4558-14F8-B2BE-8A2945A7F783}"/>
          </ac:spMkLst>
        </pc:spChg>
        <pc:spChg chg="add mod">
          <ac:chgData name="izzademirkan@hotmail.com" userId="f840f5c40b942381" providerId="LiveId" clId="{4DF66AC1-7D8F-4AE7-9F8C-79847E78908E}" dt="2023-10-12T19:23:00.350" v="606" actId="14100"/>
          <ac:spMkLst>
            <pc:docMk/>
            <pc:sldMk cId="1188084061" sldId="1215"/>
            <ac:spMk id="7" creationId="{C236EF25-D11A-0E3B-3DE5-383834EC75A4}"/>
          </ac:spMkLst>
        </pc:spChg>
        <pc:spChg chg="add mod">
          <ac:chgData name="izzademirkan@hotmail.com" userId="f840f5c40b942381" providerId="LiveId" clId="{4DF66AC1-7D8F-4AE7-9F8C-79847E78908E}" dt="2023-10-12T19:23:48.359" v="627" actId="1076"/>
          <ac:spMkLst>
            <pc:docMk/>
            <pc:sldMk cId="1188084061" sldId="1215"/>
            <ac:spMk id="8" creationId="{64E027F5-25C2-E1CE-D3BE-C6A49C062BC9}"/>
          </ac:spMkLst>
        </pc:spChg>
        <pc:spChg chg="add mod">
          <ac:chgData name="izzademirkan@hotmail.com" userId="f840f5c40b942381" providerId="LiveId" clId="{4DF66AC1-7D8F-4AE7-9F8C-79847E78908E}" dt="2023-10-12T19:24:56.812" v="644" actId="1076"/>
          <ac:spMkLst>
            <pc:docMk/>
            <pc:sldMk cId="1188084061" sldId="1215"/>
            <ac:spMk id="9" creationId="{A66DD45B-C095-E791-BDF1-C240902CC05F}"/>
          </ac:spMkLst>
        </pc:spChg>
        <pc:spChg chg="mod">
          <ac:chgData name="izzademirkan@hotmail.com" userId="f840f5c40b942381" providerId="LiveId" clId="{4DF66AC1-7D8F-4AE7-9F8C-79847E78908E}" dt="2023-10-12T19:14:26.911" v="508"/>
          <ac:spMkLst>
            <pc:docMk/>
            <pc:sldMk cId="1188084061" sldId="1215"/>
            <ac:spMk id="854" creationId="{00000000-0000-0000-0000-000000000000}"/>
          </ac:spMkLst>
        </pc:spChg>
      </pc:sldChg>
      <pc:sldChg chg="modSp mod">
        <pc:chgData name="izzademirkan@hotmail.com" userId="f840f5c40b942381" providerId="LiveId" clId="{4DF66AC1-7D8F-4AE7-9F8C-79847E78908E}" dt="2023-10-12T19:26:35.311" v="647"/>
        <pc:sldMkLst>
          <pc:docMk/>
          <pc:sldMk cId="3204413664" sldId="1216"/>
        </pc:sldMkLst>
        <pc:spChg chg="mod">
          <ac:chgData name="izzademirkan@hotmail.com" userId="f840f5c40b942381" providerId="LiveId" clId="{4DF66AC1-7D8F-4AE7-9F8C-79847E78908E}" dt="2023-10-12T19:26:14.301" v="645"/>
          <ac:spMkLst>
            <pc:docMk/>
            <pc:sldMk cId="3204413664" sldId="1216"/>
            <ac:spMk id="869" creationId="{00000000-0000-0000-0000-000000000000}"/>
          </ac:spMkLst>
        </pc:spChg>
        <pc:spChg chg="mod">
          <ac:chgData name="izzademirkan@hotmail.com" userId="f840f5c40b942381" providerId="LiveId" clId="{4DF66AC1-7D8F-4AE7-9F8C-79847E78908E}" dt="2023-10-12T19:26:35.311" v="647"/>
          <ac:spMkLst>
            <pc:docMk/>
            <pc:sldMk cId="3204413664" sldId="1216"/>
            <ac:spMk id="871" creationId="{00000000-0000-0000-0000-000000000000}"/>
          </ac:spMkLst>
        </pc:spChg>
      </pc:sldChg>
      <pc:sldChg chg="modSp mod">
        <pc:chgData name="izzademirkan@hotmail.com" userId="f840f5c40b942381" providerId="LiveId" clId="{4DF66AC1-7D8F-4AE7-9F8C-79847E78908E}" dt="2023-10-12T19:26:49.431" v="648"/>
        <pc:sldMkLst>
          <pc:docMk/>
          <pc:sldMk cId="286565018" sldId="1217"/>
        </pc:sldMkLst>
        <pc:spChg chg="mod">
          <ac:chgData name="izzademirkan@hotmail.com" userId="f840f5c40b942381" providerId="LiveId" clId="{4DF66AC1-7D8F-4AE7-9F8C-79847E78908E}" dt="2023-10-12T19:26:21.204" v="646"/>
          <ac:spMkLst>
            <pc:docMk/>
            <pc:sldMk cId="286565018" sldId="1217"/>
            <ac:spMk id="878" creationId="{00000000-0000-0000-0000-000000000000}"/>
          </ac:spMkLst>
        </pc:spChg>
        <pc:spChg chg="mod">
          <ac:chgData name="izzademirkan@hotmail.com" userId="f840f5c40b942381" providerId="LiveId" clId="{4DF66AC1-7D8F-4AE7-9F8C-79847E78908E}" dt="2023-10-12T19:26:49.431" v="648"/>
          <ac:spMkLst>
            <pc:docMk/>
            <pc:sldMk cId="286565018" sldId="1217"/>
            <ac:spMk id="880" creationId="{00000000-0000-0000-0000-000000000000}"/>
          </ac:spMkLst>
        </pc:spChg>
      </pc:sldChg>
      <pc:sldChg chg="modSp mod">
        <pc:chgData name="izzademirkan@hotmail.com" userId="f840f5c40b942381" providerId="LiveId" clId="{4DF66AC1-7D8F-4AE7-9F8C-79847E78908E}" dt="2023-10-12T19:27:10.511" v="650" actId="14100"/>
        <pc:sldMkLst>
          <pc:docMk/>
          <pc:sldMk cId="324811159" sldId="1218"/>
        </pc:sldMkLst>
        <pc:spChg chg="mod">
          <ac:chgData name="izzademirkan@hotmail.com" userId="f840f5c40b942381" providerId="LiveId" clId="{4DF66AC1-7D8F-4AE7-9F8C-79847E78908E}" dt="2023-10-12T19:27:10.511" v="650" actId="14100"/>
          <ac:spMkLst>
            <pc:docMk/>
            <pc:sldMk cId="324811159" sldId="1218"/>
            <ac:spMk id="890" creationId="{00000000-0000-0000-0000-000000000000}"/>
          </ac:spMkLst>
        </pc:spChg>
      </pc:sldChg>
      <pc:sldChg chg="modSp mod">
        <pc:chgData name="izzademirkan@hotmail.com" userId="f840f5c40b942381" providerId="LiveId" clId="{4DF66AC1-7D8F-4AE7-9F8C-79847E78908E}" dt="2023-10-12T19:27:51.632" v="670"/>
        <pc:sldMkLst>
          <pc:docMk/>
          <pc:sldMk cId="541450929" sldId="1219"/>
        </pc:sldMkLst>
        <pc:spChg chg="mod">
          <ac:chgData name="izzademirkan@hotmail.com" userId="f840f5c40b942381" providerId="LiveId" clId="{4DF66AC1-7D8F-4AE7-9F8C-79847E78908E}" dt="2023-10-12T19:27:25.947" v="651"/>
          <ac:spMkLst>
            <pc:docMk/>
            <pc:sldMk cId="541450929" sldId="1219"/>
            <ac:spMk id="898" creationId="{00000000-0000-0000-0000-000000000000}"/>
          </ac:spMkLst>
        </pc:spChg>
        <pc:spChg chg="mod">
          <ac:chgData name="izzademirkan@hotmail.com" userId="f840f5c40b942381" providerId="LiveId" clId="{4DF66AC1-7D8F-4AE7-9F8C-79847E78908E}" dt="2023-10-12T19:27:40.613" v="669" actId="20577"/>
          <ac:spMkLst>
            <pc:docMk/>
            <pc:sldMk cId="541450929" sldId="1219"/>
            <ac:spMk id="903" creationId="{00000000-0000-0000-0000-000000000000}"/>
          </ac:spMkLst>
        </pc:spChg>
        <pc:spChg chg="mod">
          <ac:chgData name="izzademirkan@hotmail.com" userId="f840f5c40b942381" providerId="LiveId" clId="{4DF66AC1-7D8F-4AE7-9F8C-79847E78908E}" dt="2023-10-12T19:27:51.632" v="670"/>
          <ac:spMkLst>
            <pc:docMk/>
            <pc:sldMk cId="541450929" sldId="1219"/>
            <ac:spMk id="904" creationId="{00000000-0000-0000-0000-000000000000}"/>
          </ac:spMkLst>
        </pc:spChg>
      </pc:sldChg>
      <pc:sldChg chg="modSp mod">
        <pc:chgData name="izzademirkan@hotmail.com" userId="f840f5c40b942381" providerId="LiveId" clId="{4DF66AC1-7D8F-4AE7-9F8C-79847E78908E}" dt="2023-10-12T19:28:08.878" v="671"/>
        <pc:sldMkLst>
          <pc:docMk/>
          <pc:sldMk cId="2013166900" sldId="1220"/>
        </pc:sldMkLst>
        <pc:spChg chg="mod">
          <ac:chgData name="izzademirkan@hotmail.com" userId="f840f5c40b942381" providerId="LiveId" clId="{4DF66AC1-7D8F-4AE7-9F8C-79847E78908E}" dt="2023-10-12T19:28:08.878" v="671"/>
          <ac:spMkLst>
            <pc:docMk/>
            <pc:sldMk cId="2013166900" sldId="1220"/>
            <ac:spMk id="910" creationId="{00000000-0000-0000-0000-000000000000}"/>
          </ac:spMkLst>
        </pc:spChg>
      </pc:sldChg>
      <pc:sldChg chg="modSp mod">
        <pc:chgData name="izzademirkan@hotmail.com" userId="f840f5c40b942381" providerId="LiveId" clId="{4DF66AC1-7D8F-4AE7-9F8C-79847E78908E}" dt="2023-10-12T19:28:54.957" v="675" actId="14100"/>
        <pc:sldMkLst>
          <pc:docMk/>
          <pc:sldMk cId="86001612" sldId="1221"/>
        </pc:sldMkLst>
        <pc:spChg chg="mod">
          <ac:chgData name="izzademirkan@hotmail.com" userId="f840f5c40b942381" providerId="LiveId" clId="{4DF66AC1-7D8F-4AE7-9F8C-79847E78908E}" dt="2023-10-12T19:28:14.599" v="672"/>
          <ac:spMkLst>
            <pc:docMk/>
            <pc:sldMk cId="86001612" sldId="1221"/>
            <ac:spMk id="919" creationId="{00000000-0000-0000-0000-000000000000}"/>
          </ac:spMkLst>
        </pc:spChg>
        <pc:spChg chg="mod">
          <ac:chgData name="izzademirkan@hotmail.com" userId="f840f5c40b942381" providerId="LiveId" clId="{4DF66AC1-7D8F-4AE7-9F8C-79847E78908E}" dt="2023-10-12T19:28:54.957" v="675" actId="14100"/>
          <ac:spMkLst>
            <pc:docMk/>
            <pc:sldMk cId="86001612" sldId="1221"/>
            <ac:spMk id="921" creationId="{00000000-0000-0000-0000-000000000000}"/>
          </ac:spMkLst>
        </pc:spChg>
      </pc:sldChg>
      <pc:sldChg chg="modSp mod">
        <pc:chgData name="izzademirkan@hotmail.com" userId="f840f5c40b942381" providerId="LiveId" clId="{4DF66AC1-7D8F-4AE7-9F8C-79847E78908E}" dt="2023-10-12T19:28:22.787" v="673"/>
        <pc:sldMkLst>
          <pc:docMk/>
          <pc:sldMk cId="2463391128" sldId="1222"/>
        </pc:sldMkLst>
        <pc:spChg chg="mod">
          <ac:chgData name="izzademirkan@hotmail.com" userId="f840f5c40b942381" providerId="LiveId" clId="{4DF66AC1-7D8F-4AE7-9F8C-79847E78908E}" dt="2023-10-12T19:28:22.787" v="673"/>
          <ac:spMkLst>
            <pc:docMk/>
            <pc:sldMk cId="2463391128" sldId="1222"/>
            <ac:spMk id="930" creationId="{00000000-0000-0000-0000-000000000000}"/>
          </ac:spMkLst>
        </pc:spChg>
      </pc:sldChg>
      <pc:sldChg chg="addSp delSp modSp mod">
        <pc:chgData name="izzademirkan@hotmail.com" userId="f840f5c40b942381" providerId="LiveId" clId="{4DF66AC1-7D8F-4AE7-9F8C-79847E78908E}" dt="2023-10-12T19:33:00.421" v="779"/>
        <pc:sldMkLst>
          <pc:docMk/>
          <pc:sldMk cId="173892989" sldId="1223"/>
        </pc:sldMkLst>
        <pc:graphicFrameChg chg="add del mod modGraphic">
          <ac:chgData name="izzademirkan@hotmail.com" userId="f840f5c40b942381" providerId="LiveId" clId="{4DF66AC1-7D8F-4AE7-9F8C-79847E78908E}" dt="2023-10-12T19:30:46.167" v="688"/>
          <ac:graphicFrameMkLst>
            <pc:docMk/>
            <pc:sldMk cId="173892989" sldId="1223"/>
            <ac:graphicFrameMk id="3" creationId="{428132F4-4C5A-405E-0EB8-2DC916E92918}"/>
          </ac:graphicFrameMkLst>
        </pc:graphicFrameChg>
        <pc:graphicFrameChg chg="add del mod modGraphic">
          <ac:chgData name="izzademirkan@hotmail.com" userId="f840f5c40b942381" providerId="LiveId" clId="{4DF66AC1-7D8F-4AE7-9F8C-79847E78908E}" dt="2023-10-12T19:33:00.421" v="779"/>
          <ac:graphicFrameMkLst>
            <pc:docMk/>
            <pc:sldMk cId="173892989" sldId="1223"/>
            <ac:graphicFrameMk id="12" creationId="{00000000-0000-0000-0000-000000000000}"/>
          </ac:graphicFrameMkLst>
        </pc:graphicFrameChg>
      </pc:sldChg>
      <pc:sldChg chg="modSp mod">
        <pc:chgData name="izzademirkan@hotmail.com" userId="f840f5c40b942381" providerId="LiveId" clId="{4DF66AC1-7D8F-4AE7-9F8C-79847E78908E}" dt="2023-10-12T19:34:09.962" v="783"/>
        <pc:sldMkLst>
          <pc:docMk/>
          <pc:sldMk cId="3706081912" sldId="1224"/>
        </pc:sldMkLst>
        <pc:spChg chg="mod">
          <ac:chgData name="izzademirkan@hotmail.com" userId="f840f5c40b942381" providerId="LiveId" clId="{4DF66AC1-7D8F-4AE7-9F8C-79847E78908E}" dt="2023-10-12T19:33:53.926" v="782" actId="207"/>
          <ac:spMkLst>
            <pc:docMk/>
            <pc:sldMk cId="3706081912" sldId="1224"/>
            <ac:spMk id="2" creationId="{00000000-0000-0000-0000-000000000000}"/>
          </ac:spMkLst>
        </pc:spChg>
        <pc:spChg chg="mod">
          <ac:chgData name="izzademirkan@hotmail.com" userId="f840f5c40b942381" providerId="LiveId" clId="{4DF66AC1-7D8F-4AE7-9F8C-79847E78908E}" dt="2023-10-12T19:34:09.962" v="783"/>
          <ac:spMkLst>
            <pc:docMk/>
            <pc:sldMk cId="3706081912" sldId="1224"/>
            <ac:spMk id="3" creationId="{00000000-0000-0000-0000-000000000000}"/>
          </ac:spMkLst>
        </pc:spChg>
      </pc:sldChg>
      <pc:sldChg chg="modSp mod">
        <pc:chgData name="izzademirkan@hotmail.com" userId="f840f5c40b942381" providerId="LiveId" clId="{4DF66AC1-7D8F-4AE7-9F8C-79847E78908E}" dt="2023-10-12T19:35:34.124" v="792"/>
        <pc:sldMkLst>
          <pc:docMk/>
          <pc:sldMk cId="725997280" sldId="1225"/>
        </pc:sldMkLst>
        <pc:spChg chg="mod">
          <ac:chgData name="izzademirkan@hotmail.com" userId="f840f5c40b942381" providerId="LiveId" clId="{4DF66AC1-7D8F-4AE7-9F8C-79847E78908E}" dt="2023-10-12T19:35:10.862" v="791" actId="20577"/>
          <ac:spMkLst>
            <pc:docMk/>
            <pc:sldMk cId="725997280" sldId="1225"/>
            <ac:spMk id="971" creationId="{00000000-0000-0000-0000-000000000000}"/>
          </ac:spMkLst>
        </pc:spChg>
        <pc:spChg chg="mod">
          <ac:chgData name="izzademirkan@hotmail.com" userId="f840f5c40b942381" providerId="LiveId" clId="{4DF66AC1-7D8F-4AE7-9F8C-79847E78908E}" dt="2023-10-12T19:35:34.124" v="792"/>
          <ac:spMkLst>
            <pc:docMk/>
            <pc:sldMk cId="725997280" sldId="1225"/>
            <ac:spMk id="979" creationId="{00000000-0000-0000-0000-000000000000}"/>
          </ac:spMkLst>
        </pc:spChg>
      </pc:sldChg>
      <pc:sldChg chg="modSp mod">
        <pc:chgData name="izzademirkan@hotmail.com" userId="f840f5c40b942381" providerId="LiveId" clId="{4DF66AC1-7D8F-4AE7-9F8C-79847E78908E}" dt="2023-10-12T20:14:23.146" v="799"/>
        <pc:sldMkLst>
          <pc:docMk/>
          <pc:sldMk cId="1174384298" sldId="1226"/>
        </pc:sldMkLst>
        <pc:spChg chg="mod">
          <ac:chgData name="izzademirkan@hotmail.com" userId="f840f5c40b942381" providerId="LiveId" clId="{4DF66AC1-7D8F-4AE7-9F8C-79847E78908E}" dt="2023-10-12T20:13:46.782" v="793"/>
          <ac:spMkLst>
            <pc:docMk/>
            <pc:sldMk cId="1174384298" sldId="1226"/>
            <ac:spMk id="987" creationId="{00000000-0000-0000-0000-000000000000}"/>
          </ac:spMkLst>
        </pc:spChg>
        <pc:spChg chg="mod">
          <ac:chgData name="izzademirkan@hotmail.com" userId="f840f5c40b942381" providerId="LiveId" clId="{4DF66AC1-7D8F-4AE7-9F8C-79847E78908E}" dt="2023-10-12T20:14:08.727" v="798" actId="20577"/>
          <ac:spMkLst>
            <pc:docMk/>
            <pc:sldMk cId="1174384298" sldId="1226"/>
            <ac:spMk id="989" creationId="{00000000-0000-0000-0000-000000000000}"/>
          </ac:spMkLst>
        </pc:spChg>
        <pc:spChg chg="mod">
          <ac:chgData name="izzademirkan@hotmail.com" userId="f840f5c40b942381" providerId="LiveId" clId="{4DF66AC1-7D8F-4AE7-9F8C-79847E78908E}" dt="2023-10-12T20:14:23.146" v="799"/>
          <ac:spMkLst>
            <pc:docMk/>
            <pc:sldMk cId="1174384298" sldId="1226"/>
            <ac:spMk id="993" creationId="{00000000-0000-0000-0000-000000000000}"/>
          </ac:spMkLst>
        </pc:spChg>
        <pc:cxnChg chg="mod">
          <ac:chgData name="izzademirkan@hotmail.com" userId="f840f5c40b942381" providerId="LiveId" clId="{4DF66AC1-7D8F-4AE7-9F8C-79847E78908E}" dt="2023-10-12T20:14:23.146" v="799"/>
          <ac:cxnSpMkLst>
            <pc:docMk/>
            <pc:sldMk cId="1174384298" sldId="1226"/>
            <ac:cxnSpMk id="992" creationId="{00000000-0000-0000-0000-000000000000}"/>
          </ac:cxnSpMkLst>
        </pc:cxnChg>
        <pc:cxnChg chg="mod">
          <ac:chgData name="izzademirkan@hotmail.com" userId="f840f5c40b942381" providerId="LiveId" clId="{4DF66AC1-7D8F-4AE7-9F8C-79847E78908E}" dt="2023-10-12T20:14:23.146" v="799"/>
          <ac:cxnSpMkLst>
            <pc:docMk/>
            <pc:sldMk cId="1174384298" sldId="1226"/>
            <ac:cxnSpMk id="994" creationId="{00000000-0000-0000-0000-000000000000}"/>
          </ac:cxnSpMkLst>
        </pc:cxnChg>
        <pc:cxnChg chg="mod">
          <ac:chgData name="izzademirkan@hotmail.com" userId="f840f5c40b942381" providerId="LiveId" clId="{4DF66AC1-7D8F-4AE7-9F8C-79847E78908E}" dt="2023-10-12T20:14:23.146" v="799"/>
          <ac:cxnSpMkLst>
            <pc:docMk/>
            <pc:sldMk cId="1174384298" sldId="1226"/>
            <ac:cxnSpMk id="995" creationId="{00000000-0000-0000-0000-000000000000}"/>
          </ac:cxnSpMkLst>
        </pc:cxnChg>
      </pc:sldChg>
      <pc:sldChg chg="addSp modSp mod">
        <pc:chgData name="izzademirkan@hotmail.com" userId="f840f5c40b942381" providerId="LiveId" clId="{4DF66AC1-7D8F-4AE7-9F8C-79847E78908E}" dt="2023-10-12T20:20:25.285" v="830" actId="14100"/>
        <pc:sldMkLst>
          <pc:docMk/>
          <pc:sldMk cId="1306110762" sldId="1227"/>
        </pc:sldMkLst>
        <pc:spChg chg="add mod">
          <ac:chgData name="izzademirkan@hotmail.com" userId="f840f5c40b942381" providerId="LiveId" clId="{4DF66AC1-7D8F-4AE7-9F8C-79847E78908E}" dt="2023-10-12T20:20:25.285" v="830" actId="14100"/>
          <ac:spMkLst>
            <pc:docMk/>
            <pc:sldMk cId="1306110762" sldId="1227"/>
            <ac:spMk id="2" creationId="{A3413FC1-95D0-08FC-61BB-5C45BF250FE2}"/>
          </ac:spMkLst>
        </pc:spChg>
        <pc:spChg chg="mod">
          <ac:chgData name="izzademirkan@hotmail.com" userId="f840f5c40b942381" providerId="LiveId" clId="{4DF66AC1-7D8F-4AE7-9F8C-79847E78908E}" dt="2023-10-12T20:14:40.402" v="800"/>
          <ac:spMkLst>
            <pc:docMk/>
            <pc:sldMk cId="1306110762" sldId="1227"/>
            <ac:spMk id="1002" creationId="{00000000-0000-0000-0000-000000000000}"/>
          </ac:spMkLst>
        </pc:spChg>
      </pc:sldChg>
      <pc:sldChg chg="addSp modSp mod">
        <pc:chgData name="izzademirkan@hotmail.com" userId="f840f5c40b942381" providerId="LiveId" clId="{4DF66AC1-7D8F-4AE7-9F8C-79847E78908E}" dt="2023-10-12T20:23:48.955" v="850" actId="404"/>
        <pc:sldMkLst>
          <pc:docMk/>
          <pc:sldMk cId="2738828387" sldId="1228"/>
        </pc:sldMkLst>
        <pc:spChg chg="add mod">
          <ac:chgData name="izzademirkan@hotmail.com" userId="f840f5c40b942381" providerId="LiveId" clId="{4DF66AC1-7D8F-4AE7-9F8C-79847E78908E}" dt="2023-10-12T20:23:48.955" v="850" actId="404"/>
          <ac:spMkLst>
            <pc:docMk/>
            <pc:sldMk cId="2738828387" sldId="1228"/>
            <ac:spMk id="2" creationId="{F5A00E62-188D-E401-BABD-FC64B73B0BBE}"/>
          </ac:spMkLst>
        </pc:spChg>
        <pc:spChg chg="mod">
          <ac:chgData name="izzademirkan@hotmail.com" userId="f840f5c40b942381" providerId="LiveId" clId="{4DF66AC1-7D8F-4AE7-9F8C-79847E78908E}" dt="2023-10-12T20:20:52.862" v="831"/>
          <ac:spMkLst>
            <pc:docMk/>
            <pc:sldMk cId="2738828387" sldId="1228"/>
            <ac:spMk id="1012" creationId="{00000000-0000-0000-0000-000000000000}"/>
          </ac:spMkLst>
        </pc:spChg>
        <pc:spChg chg="mod">
          <ac:chgData name="izzademirkan@hotmail.com" userId="f840f5c40b942381" providerId="LiveId" clId="{4DF66AC1-7D8F-4AE7-9F8C-79847E78908E}" dt="2023-10-12T20:21:38.665" v="837" actId="14100"/>
          <ac:spMkLst>
            <pc:docMk/>
            <pc:sldMk cId="2738828387" sldId="1228"/>
            <ac:spMk id="1014" creationId="{00000000-0000-0000-0000-000000000000}"/>
          </ac:spMkLst>
        </pc:spChg>
      </pc:sldChg>
      <pc:sldChg chg="modSp mod">
        <pc:chgData name="izzademirkan@hotmail.com" userId="f840f5c40b942381" providerId="LiveId" clId="{4DF66AC1-7D8F-4AE7-9F8C-79847E78908E}" dt="2023-10-12T20:24:55.688" v="856" actId="20577"/>
        <pc:sldMkLst>
          <pc:docMk/>
          <pc:sldMk cId="3972510745" sldId="1229"/>
        </pc:sldMkLst>
        <pc:spChg chg="mod">
          <ac:chgData name="izzademirkan@hotmail.com" userId="f840f5c40b942381" providerId="LiveId" clId="{4DF66AC1-7D8F-4AE7-9F8C-79847E78908E}" dt="2023-10-12T10:02:17.174" v="74"/>
          <ac:spMkLst>
            <pc:docMk/>
            <pc:sldMk cId="3972510745" sldId="1229"/>
            <ac:spMk id="1024" creationId="{00000000-0000-0000-0000-000000000000}"/>
          </ac:spMkLst>
        </pc:spChg>
        <pc:spChg chg="mod">
          <ac:chgData name="izzademirkan@hotmail.com" userId="f840f5c40b942381" providerId="LiveId" clId="{4DF66AC1-7D8F-4AE7-9F8C-79847E78908E}" dt="2023-10-12T20:24:55.688" v="856" actId="20577"/>
          <ac:spMkLst>
            <pc:docMk/>
            <pc:sldMk cId="3972510745" sldId="1229"/>
            <ac:spMk id="1026" creationId="{00000000-0000-0000-0000-000000000000}"/>
          </ac:spMkLst>
        </pc:spChg>
      </pc:sldChg>
      <pc:sldChg chg="modSp mod">
        <pc:chgData name="izzademirkan@hotmail.com" userId="f840f5c40b942381" providerId="LiveId" clId="{4DF66AC1-7D8F-4AE7-9F8C-79847E78908E}" dt="2023-10-12T20:25:32.324" v="858"/>
        <pc:sldMkLst>
          <pc:docMk/>
          <pc:sldMk cId="2605143807" sldId="1230"/>
        </pc:sldMkLst>
        <pc:spChg chg="mod">
          <ac:chgData name="izzademirkan@hotmail.com" userId="f840f5c40b942381" providerId="LiveId" clId="{4DF66AC1-7D8F-4AE7-9F8C-79847E78908E}" dt="2023-10-12T20:25:14.340" v="857"/>
          <ac:spMkLst>
            <pc:docMk/>
            <pc:sldMk cId="2605143807" sldId="1230"/>
            <ac:spMk id="2" creationId="{00000000-0000-0000-0000-000000000000}"/>
          </ac:spMkLst>
        </pc:spChg>
        <pc:spChg chg="mod">
          <ac:chgData name="izzademirkan@hotmail.com" userId="f840f5c40b942381" providerId="LiveId" clId="{4DF66AC1-7D8F-4AE7-9F8C-79847E78908E}" dt="2023-10-12T20:25:32.324" v="858"/>
          <ac:spMkLst>
            <pc:docMk/>
            <pc:sldMk cId="2605143807" sldId="1230"/>
            <ac:spMk id="3" creationId="{00000000-0000-0000-0000-000000000000}"/>
          </ac:spMkLst>
        </pc:spChg>
      </pc:sldChg>
      <pc:sldChg chg="modSp mod modNotes">
        <pc:chgData name="izzademirkan@hotmail.com" userId="f840f5c40b942381" providerId="LiveId" clId="{4DF66AC1-7D8F-4AE7-9F8C-79847E78908E}" dt="2023-10-12T20:26:00.189" v="859"/>
        <pc:sldMkLst>
          <pc:docMk/>
          <pc:sldMk cId="3225353534" sldId="1231"/>
        </pc:sldMkLst>
        <pc:spChg chg="mod">
          <ac:chgData name="izzademirkan@hotmail.com" userId="f840f5c40b942381" providerId="LiveId" clId="{4DF66AC1-7D8F-4AE7-9F8C-79847E78908E}" dt="2023-10-12T20:26:00.189" v="859"/>
          <ac:spMkLst>
            <pc:docMk/>
            <pc:sldMk cId="3225353534" sldId="1231"/>
            <ac:spMk id="1048" creationId="{00000000-0000-0000-0000-000000000000}"/>
          </ac:spMkLst>
        </pc:spChg>
      </pc:sldChg>
      <pc:sldChg chg="addSp modSp mod">
        <pc:chgData name="izzademirkan@hotmail.com" userId="f840f5c40b942381" providerId="LiveId" clId="{4DF66AC1-7D8F-4AE7-9F8C-79847E78908E}" dt="2023-10-12T20:28:59.026" v="882" actId="403"/>
        <pc:sldMkLst>
          <pc:docMk/>
          <pc:sldMk cId="2241536451" sldId="1232"/>
        </pc:sldMkLst>
        <pc:spChg chg="add mod">
          <ac:chgData name="izzademirkan@hotmail.com" userId="f840f5c40b942381" providerId="LiveId" clId="{4DF66AC1-7D8F-4AE7-9F8C-79847E78908E}" dt="2023-10-12T20:28:59.026" v="882" actId="403"/>
          <ac:spMkLst>
            <pc:docMk/>
            <pc:sldMk cId="2241536451" sldId="1232"/>
            <ac:spMk id="2" creationId="{1FC19755-057B-744C-0740-54298BE21B5B}"/>
          </ac:spMkLst>
        </pc:spChg>
        <pc:spChg chg="mod">
          <ac:chgData name="izzademirkan@hotmail.com" userId="f840f5c40b942381" providerId="LiveId" clId="{4DF66AC1-7D8F-4AE7-9F8C-79847E78908E}" dt="2023-10-12T20:26:34.146" v="860"/>
          <ac:spMkLst>
            <pc:docMk/>
            <pc:sldMk cId="2241536451" sldId="1232"/>
            <ac:spMk id="1055" creationId="{00000000-0000-0000-0000-000000000000}"/>
          </ac:spMkLst>
        </pc:spChg>
        <pc:spChg chg="mod">
          <ac:chgData name="izzademirkan@hotmail.com" userId="f840f5c40b942381" providerId="LiveId" clId="{4DF66AC1-7D8F-4AE7-9F8C-79847E78908E}" dt="2023-10-12T20:26:45.900" v="862" actId="20577"/>
          <ac:spMkLst>
            <pc:docMk/>
            <pc:sldMk cId="2241536451" sldId="1232"/>
            <ac:spMk id="1057" creationId="{00000000-0000-0000-0000-000000000000}"/>
          </ac:spMkLst>
        </pc:spChg>
        <pc:spChg chg="mod">
          <ac:chgData name="izzademirkan@hotmail.com" userId="f840f5c40b942381" providerId="LiveId" clId="{4DF66AC1-7D8F-4AE7-9F8C-79847E78908E}" dt="2023-10-12T20:27:06.055" v="864"/>
          <ac:spMkLst>
            <pc:docMk/>
            <pc:sldMk cId="2241536451" sldId="1232"/>
            <ac:spMk id="1059" creationId="{00000000-0000-0000-0000-000000000000}"/>
          </ac:spMkLst>
        </pc:spChg>
      </pc:sldChg>
      <pc:sldChg chg="addSp modSp mod">
        <pc:chgData name="izzademirkan@hotmail.com" userId="f840f5c40b942381" providerId="LiveId" clId="{4DF66AC1-7D8F-4AE7-9F8C-79847E78908E}" dt="2023-10-12T20:32:18.235" v="904" actId="404"/>
        <pc:sldMkLst>
          <pc:docMk/>
          <pc:sldMk cId="1952384130" sldId="1233"/>
        </pc:sldMkLst>
        <pc:spChg chg="add mod">
          <ac:chgData name="izzademirkan@hotmail.com" userId="f840f5c40b942381" providerId="LiveId" clId="{4DF66AC1-7D8F-4AE7-9F8C-79847E78908E}" dt="2023-10-12T20:32:18.235" v="904" actId="404"/>
          <ac:spMkLst>
            <pc:docMk/>
            <pc:sldMk cId="1952384130" sldId="1233"/>
            <ac:spMk id="2" creationId="{29DCCFC6-581D-0C6D-A4FA-51FADF28B548}"/>
          </ac:spMkLst>
        </pc:spChg>
        <pc:spChg chg="mod">
          <ac:chgData name="izzademirkan@hotmail.com" userId="f840f5c40b942381" providerId="LiveId" clId="{4DF66AC1-7D8F-4AE7-9F8C-79847E78908E}" dt="2023-10-12T20:29:20.568" v="883"/>
          <ac:spMkLst>
            <pc:docMk/>
            <pc:sldMk cId="1952384130" sldId="1233"/>
            <ac:spMk id="1066" creationId="{00000000-0000-0000-0000-000000000000}"/>
          </ac:spMkLst>
        </pc:spChg>
        <pc:spChg chg="mod">
          <ac:chgData name="izzademirkan@hotmail.com" userId="f840f5c40b942381" providerId="LiveId" clId="{4DF66AC1-7D8F-4AE7-9F8C-79847E78908E}" dt="2023-10-12T20:30:43.469" v="889" actId="113"/>
          <ac:spMkLst>
            <pc:docMk/>
            <pc:sldMk cId="1952384130" sldId="1233"/>
            <ac:spMk id="1068" creationId="{00000000-0000-0000-0000-000000000000}"/>
          </ac:spMkLst>
        </pc:spChg>
      </pc:sldChg>
      <pc:sldChg chg="addSp modSp mod">
        <pc:chgData name="izzademirkan@hotmail.com" userId="f840f5c40b942381" providerId="LiveId" clId="{4DF66AC1-7D8F-4AE7-9F8C-79847E78908E}" dt="2023-10-12T20:33:44.148" v="919" actId="20577"/>
        <pc:sldMkLst>
          <pc:docMk/>
          <pc:sldMk cId="3026513711" sldId="1234"/>
        </pc:sldMkLst>
        <pc:spChg chg="add mod">
          <ac:chgData name="izzademirkan@hotmail.com" userId="f840f5c40b942381" providerId="LiveId" clId="{4DF66AC1-7D8F-4AE7-9F8C-79847E78908E}" dt="2023-10-12T20:33:31.608" v="917" actId="1076"/>
          <ac:spMkLst>
            <pc:docMk/>
            <pc:sldMk cId="3026513711" sldId="1234"/>
            <ac:spMk id="2" creationId="{919EB352-40E3-36C6-37E2-D5A2EC61B053}"/>
          </ac:spMkLst>
        </pc:spChg>
        <pc:spChg chg="mod">
          <ac:chgData name="izzademirkan@hotmail.com" userId="f840f5c40b942381" providerId="LiveId" clId="{4DF66AC1-7D8F-4AE7-9F8C-79847E78908E}" dt="2023-10-12T20:29:27.085" v="884"/>
          <ac:spMkLst>
            <pc:docMk/>
            <pc:sldMk cId="3026513711" sldId="1234"/>
            <ac:spMk id="1076" creationId="{00000000-0000-0000-0000-000000000000}"/>
          </ac:spMkLst>
        </pc:spChg>
        <pc:spChg chg="mod">
          <ac:chgData name="izzademirkan@hotmail.com" userId="f840f5c40b942381" providerId="LiveId" clId="{4DF66AC1-7D8F-4AE7-9F8C-79847E78908E}" dt="2023-10-12T20:33:44.148" v="919" actId="20577"/>
          <ac:spMkLst>
            <pc:docMk/>
            <pc:sldMk cId="3026513711" sldId="1234"/>
            <ac:spMk id="1078" creationId="{00000000-0000-0000-0000-000000000000}"/>
          </ac:spMkLst>
        </pc:spChg>
      </pc:sldChg>
      <pc:sldChg chg="addSp modSp mod">
        <pc:chgData name="izzademirkan@hotmail.com" userId="f840f5c40b942381" providerId="LiveId" clId="{4DF66AC1-7D8F-4AE7-9F8C-79847E78908E}" dt="2023-10-12T20:35:35.025" v="933" actId="404"/>
        <pc:sldMkLst>
          <pc:docMk/>
          <pc:sldMk cId="657966412" sldId="1235"/>
        </pc:sldMkLst>
        <pc:spChg chg="add mod">
          <ac:chgData name="izzademirkan@hotmail.com" userId="f840f5c40b942381" providerId="LiveId" clId="{4DF66AC1-7D8F-4AE7-9F8C-79847E78908E}" dt="2023-10-12T20:35:35.025" v="933" actId="404"/>
          <ac:spMkLst>
            <pc:docMk/>
            <pc:sldMk cId="657966412" sldId="1235"/>
            <ac:spMk id="2" creationId="{8B59690F-010F-9EF8-AF83-6124D75A878B}"/>
          </ac:spMkLst>
        </pc:spChg>
        <pc:spChg chg="mod">
          <ac:chgData name="izzademirkan@hotmail.com" userId="f840f5c40b942381" providerId="LiveId" clId="{4DF66AC1-7D8F-4AE7-9F8C-79847E78908E}" dt="2023-10-12T20:29:35.686" v="886"/>
          <ac:spMkLst>
            <pc:docMk/>
            <pc:sldMk cId="657966412" sldId="1235"/>
            <ac:spMk id="1086" creationId="{00000000-0000-0000-0000-000000000000}"/>
          </ac:spMkLst>
        </pc:spChg>
        <pc:spChg chg="mod">
          <ac:chgData name="izzademirkan@hotmail.com" userId="f840f5c40b942381" providerId="LiveId" clId="{4DF66AC1-7D8F-4AE7-9F8C-79847E78908E}" dt="2023-10-12T20:34:00.332" v="920"/>
          <ac:spMkLst>
            <pc:docMk/>
            <pc:sldMk cId="657966412" sldId="1235"/>
            <ac:spMk id="1088" creationId="{00000000-0000-0000-0000-000000000000}"/>
          </ac:spMkLst>
        </pc:spChg>
      </pc:sldChg>
      <pc:sldChg chg="addSp modSp mod">
        <pc:chgData name="izzademirkan@hotmail.com" userId="f840f5c40b942381" providerId="LiveId" clId="{4DF66AC1-7D8F-4AE7-9F8C-79847E78908E}" dt="2023-10-12T20:37:54.357" v="949"/>
        <pc:sldMkLst>
          <pc:docMk/>
          <pc:sldMk cId="138877876" sldId="1236"/>
        </pc:sldMkLst>
        <pc:spChg chg="add mod">
          <ac:chgData name="izzademirkan@hotmail.com" userId="f840f5c40b942381" providerId="LiveId" clId="{4DF66AC1-7D8F-4AE7-9F8C-79847E78908E}" dt="2023-10-12T20:37:25.940" v="948" actId="404"/>
          <ac:spMkLst>
            <pc:docMk/>
            <pc:sldMk cId="138877876" sldId="1236"/>
            <ac:spMk id="2" creationId="{450BF792-A1E6-2BCB-A10E-3BE896A96CB3}"/>
          </ac:spMkLst>
        </pc:spChg>
        <pc:spChg chg="mod">
          <ac:chgData name="izzademirkan@hotmail.com" userId="f840f5c40b942381" providerId="LiveId" clId="{4DF66AC1-7D8F-4AE7-9F8C-79847E78908E}" dt="2023-10-12T20:37:54.357" v="949"/>
          <ac:spMkLst>
            <pc:docMk/>
            <pc:sldMk cId="138877876" sldId="1236"/>
            <ac:spMk id="1096" creationId="{00000000-0000-0000-0000-000000000000}"/>
          </ac:spMkLst>
        </pc:spChg>
        <pc:spChg chg="mod">
          <ac:chgData name="izzademirkan@hotmail.com" userId="f840f5c40b942381" providerId="LiveId" clId="{4DF66AC1-7D8F-4AE7-9F8C-79847E78908E}" dt="2023-10-12T20:36:19.423" v="934"/>
          <ac:spMkLst>
            <pc:docMk/>
            <pc:sldMk cId="138877876" sldId="1236"/>
            <ac:spMk id="1099" creationId="{00000000-0000-0000-0000-000000000000}"/>
          </ac:spMkLst>
        </pc:spChg>
        <pc:spChg chg="mod">
          <ac:chgData name="izzademirkan@hotmail.com" userId="f840f5c40b942381" providerId="LiveId" clId="{4DF66AC1-7D8F-4AE7-9F8C-79847E78908E}" dt="2023-10-12T20:36:32.381" v="935"/>
          <ac:spMkLst>
            <pc:docMk/>
            <pc:sldMk cId="138877876" sldId="1236"/>
            <ac:spMk id="1100" creationId="{00000000-0000-0000-0000-000000000000}"/>
          </ac:spMkLst>
        </pc:spChg>
      </pc:sldChg>
      <pc:sldChg chg="addSp delSp modSp mod">
        <pc:chgData name="izzademirkan@hotmail.com" userId="f840f5c40b942381" providerId="LiveId" clId="{4DF66AC1-7D8F-4AE7-9F8C-79847E78908E}" dt="2023-10-12T20:42:24.048" v="1044" actId="404"/>
        <pc:sldMkLst>
          <pc:docMk/>
          <pc:sldMk cId="2546203283" sldId="1237"/>
        </pc:sldMkLst>
        <pc:spChg chg="add mod">
          <ac:chgData name="izzademirkan@hotmail.com" userId="f840f5c40b942381" providerId="LiveId" clId="{4DF66AC1-7D8F-4AE7-9F8C-79847E78908E}" dt="2023-10-12T20:39:17.283" v="971" actId="207"/>
          <ac:spMkLst>
            <pc:docMk/>
            <pc:sldMk cId="2546203283" sldId="1237"/>
            <ac:spMk id="2" creationId="{584AB1F1-1527-B5E4-9CC4-5B8E947E7B5F}"/>
          </ac:spMkLst>
        </pc:spChg>
        <pc:spChg chg="add mod">
          <ac:chgData name="izzademirkan@hotmail.com" userId="f840f5c40b942381" providerId="LiveId" clId="{4DF66AC1-7D8F-4AE7-9F8C-79847E78908E}" dt="2023-10-12T20:39:55.140" v="984" actId="404"/>
          <ac:spMkLst>
            <pc:docMk/>
            <pc:sldMk cId="2546203283" sldId="1237"/>
            <ac:spMk id="3" creationId="{D9CB803A-88F7-842D-7436-70E5FE7DDCE5}"/>
          </ac:spMkLst>
        </pc:spChg>
        <pc:spChg chg="add mod">
          <ac:chgData name="izzademirkan@hotmail.com" userId="f840f5c40b942381" providerId="LiveId" clId="{4DF66AC1-7D8F-4AE7-9F8C-79847E78908E}" dt="2023-10-12T20:40:53.473" v="1014" actId="404"/>
          <ac:spMkLst>
            <pc:docMk/>
            <pc:sldMk cId="2546203283" sldId="1237"/>
            <ac:spMk id="4" creationId="{3A2F306C-2BD6-A6D2-4FB0-94F41BDB01DC}"/>
          </ac:spMkLst>
        </pc:spChg>
        <pc:spChg chg="add del mod">
          <ac:chgData name="izzademirkan@hotmail.com" userId="f840f5c40b942381" providerId="LiveId" clId="{4DF66AC1-7D8F-4AE7-9F8C-79847E78908E}" dt="2023-10-12T20:40:26.839" v="999" actId="767"/>
          <ac:spMkLst>
            <pc:docMk/>
            <pc:sldMk cId="2546203283" sldId="1237"/>
            <ac:spMk id="5" creationId="{342EAE42-07B4-B843-9E8B-99793D16F579}"/>
          </ac:spMkLst>
        </pc:spChg>
        <pc:spChg chg="add mod">
          <ac:chgData name="izzademirkan@hotmail.com" userId="f840f5c40b942381" providerId="LiveId" clId="{4DF66AC1-7D8F-4AE7-9F8C-79847E78908E}" dt="2023-10-12T20:41:32.922" v="1030" actId="404"/>
          <ac:spMkLst>
            <pc:docMk/>
            <pc:sldMk cId="2546203283" sldId="1237"/>
            <ac:spMk id="6" creationId="{6930B8E3-6C03-E59A-3C22-678D87A26714}"/>
          </ac:spMkLst>
        </pc:spChg>
        <pc:spChg chg="add mod">
          <ac:chgData name="izzademirkan@hotmail.com" userId="f840f5c40b942381" providerId="LiveId" clId="{4DF66AC1-7D8F-4AE7-9F8C-79847E78908E}" dt="2023-10-12T20:42:24.048" v="1044" actId="404"/>
          <ac:spMkLst>
            <pc:docMk/>
            <pc:sldMk cId="2546203283" sldId="1237"/>
            <ac:spMk id="7" creationId="{44A91AF1-B030-9BF8-B5B1-5A4F6CE678E6}"/>
          </ac:spMkLst>
        </pc:spChg>
        <pc:spChg chg="mod">
          <ac:chgData name="izzademirkan@hotmail.com" userId="f840f5c40b942381" providerId="LiveId" clId="{4DF66AC1-7D8F-4AE7-9F8C-79847E78908E}" dt="2023-10-12T20:38:04.031" v="950"/>
          <ac:spMkLst>
            <pc:docMk/>
            <pc:sldMk cId="2546203283" sldId="1237"/>
            <ac:spMk id="1107" creationId="{00000000-0000-0000-0000-000000000000}"/>
          </ac:spMkLst>
        </pc:spChg>
        <pc:spChg chg="mod">
          <ac:chgData name="izzademirkan@hotmail.com" userId="f840f5c40b942381" providerId="LiveId" clId="{4DF66AC1-7D8F-4AE7-9F8C-79847E78908E}" dt="2023-10-12T20:38:42.058" v="956" actId="20577"/>
          <ac:spMkLst>
            <pc:docMk/>
            <pc:sldMk cId="2546203283" sldId="1237"/>
            <ac:spMk id="1111" creationId="{00000000-0000-0000-0000-000000000000}"/>
          </ac:spMkLst>
        </pc:spChg>
        <pc:picChg chg="mod">
          <ac:chgData name="izzademirkan@hotmail.com" userId="f840f5c40b942381" providerId="LiveId" clId="{4DF66AC1-7D8F-4AE7-9F8C-79847E78908E}" dt="2023-10-12T20:41:38.064" v="1031" actId="1076"/>
          <ac:picMkLst>
            <pc:docMk/>
            <pc:sldMk cId="2546203283" sldId="1237"/>
            <ac:picMk id="1109" creationId="{00000000-0000-0000-0000-000000000000}"/>
          </ac:picMkLst>
        </pc:picChg>
      </pc:sldChg>
      <pc:sldChg chg="modSp mod">
        <pc:chgData name="izzademirkan@hotmail.com" userId="f840f5c40b942381" providerId="LiveId" clId="{4DF66AC1-7D8F-4AE7-9F8C-79847E78908E}" dt="2023-10-12T20:43:19.886" v="1049"/>
        <pc:sldMkLst>
          <pc:docMk/>
          <pc:sldMk cId="2249588842" sldId="1238"/>
        </pc:sldMkLst>
        <pc:spChg chg="mod">
          <ac:chgData name="izzademirkan@hotmail.com" userId="f840f5c40b942381" providerId="LiveId" clId="{4DF66AC1-7D8F-4AE7-9F8C-79847E78908E}" dt="2023-10-12T20:42:43.121" v="1045"/>
          <ac:spMkLst>
            <pc:docMk/>
            <pc:sldMk cId="2249588842" sldId="1238"/>
            <ac:spMk id="1117" creationId="{00000000-0000-0000-0000-000000000000}"/>
          </ac:spMkLst>
        </pc:spChg>
        <pc:spChg chg="mod">
          <ac:chgData name="izzademirkan@hotmail.com" userId="f840f5c40b942381" providerId="LiveId" clId="{4DF66AC1-7D8F-4AE7-9F8C-79847E78908E}" dt="2023-10-12T20:43:08.422" v="1048"/>
          <ac:spMkLst>
            <pc:docMk/>
            <pc:sldMk cId="2249588842" sldId="1238"/>
            <ac:spMk id="1121" creationId="{00000000-0000-0000-0000-000000000000}"/>
          </ac:spMkLst>
        </pc:spChg>
        <pc:spChg chg="mod">
          <ac:chgData name="izzademirkan@hotmail.com" userId="f840f5c40b942381" providerId="LiveId" clId="{4DF66AC1-7D8F-4AE7-9F8C-79847E78908E}" dt="2023-10-12T20:43:19.886" v="1049"/>
          <ac:spMkLst>
            <pc:docMk/>
            <pc:sldMk cId="2249588842" sldId="1238"/>
            <ac:spMk id="1122" creationId="{00000000-0000-0000-0000-000000000000}"/>
          </ac:spMkLst>
        </pc:spChg>
      </pc:sldChg>
      <pc:sldChg chg="modSp mod">
        <pc:chgData name="izzademirkan@hotmail.com" userId="f840f5c40b942381" providerId="LiveId" clId="{4DF66AC1-7D8F-4AE7-9F8C-79847E78908E}" dt="2023-10-12T20:43:43.184" v="1050"/>
        <pc:sldMkLst>
          <pc:docMk/>
          <pc:sldMk cId="3787275863" sldId="1239"/>
        </pc:sldMkLst>
        <pc:spChg chg="mod">
          <ac:chgData name="izzademirkan@hotmail.com" userId="f840f5c40b942381" providerId="LiveId" clId="{4DF66AC1-7D8F-4AE7-9F8C-79847E78908E}" dt="2023-10-12T20:42:48.079" v="1046"/>
          <ac:spMkLst>
            <pc:docMk/>
            <pc:sldMk cId="3787275863" sldId="1239"/>
            <ac:spMk id="1130" creationId="{00000000-0000-0000-0000-000000000000}"/>
          </ac:spMkLst>
        </pc:spChg>
        <pc:spChg chg="mod">
          <ac:chgData name="izzademirkan@hotmail.com" userId="f840f5c40b942381" providerId="LiveId" clId="{4DF66AC1-7D8F-4AE7-9F8C-79847E78908E}" dt="2023-10-12T20:43:43.184" v="1050"/>
          <ac:spMkLst>
            <pc:docMk/>
            <pc:sldMk cId="3787275863" sldId="1239"/>
            <ac:spMk id="1132" creationId="{00000000-0000-0000-0000-000000000000}"/>
          </ac:spMkLst>
        </pc:spChg>
      </pc:sldChg>
      <pc:sldChg chg="addSp delSp modSp mod">
        <pc:chgData name="izzademirkan@hotmail.com" userId="f840f5c40b942381" providerId="LiveId" clId="{4DF66AC1-7D8F-4AE7-9F8C-79847E78908E}" dt="2023-10-12T20:59:58.531" v="1357"/>
        <pc:sldMkLst>
          <pc:docMk/>
          <pc:sldMk cId="2505763266" sldId="1240"/>
        </pc:sldMkLst>
        <pc:spChg chg="add mod">
          <ac:chgData name="izzademirkan@hotmail.com" userId="f840f5c40b942381" providerId="LiveId" clId="{4DF66AC1-7D8F-4AE7-9F8C-79847E78908E}" dt="2023-10-12T20:46:40.183" v="1069" actId="113"/>
          <ac:spMkLst>
            <pc:docMk/>
            <pc:sldMk cId="2505763266" sldId="1240"/>
            <ac:spMk id="2" creationId="{64D4DDD3-BC38-CA63-BDD4-8EEE2DCD1EEE}"/>
          </ac:spMkLst>
        </pc:spChg>
        <pc:spChg chg="add mod">
          <ac:chgData name="izzademirkan@hotmail.com" userId="f840f5c40b942381" providerId="LiveId" clId="{4DF66AC1-7D8F-4AE7-9F8C-79847E78908E}" dt="2023-10-12T20:48:18.025" v="1085" actId="1076"/>
          <ac:spMkLst>
            <pc:docMk/>
            <pc:sldMk cId="2505763266" sldId="1240"/>
            <ac:spMk id="3" creationId="{8E9C8331-7C6F-67CA-158C-650C38905132}"/>
          </ac:spMkLst>
        </pc:spChg>
        <pc:spChg chg="add mod">
          <ac:chgData name="izzademirkan@hotmail.com" userId="f840f5c40b942381" providerId="LiveId" clId="{4DF66AC1-7D8F-4AE7-9F8C-79847E78908E}" dt="2023-10-12T20:49:23.372" v="1109" actId="403"/>
          <ac:spMkLst>
            <pc:docMk/>
            <pc:sldMk cId="2505763266" sldId="1240"/>
            <ac:spMk id="4" creationId="{16D62FAD-8ADF-1435-83F4-3F4B1BC75E2D}"/>
          </ac:spMkLst>
        </pc:spChg>
        <pc:spChg chg="add del mod">
          <ac:chgData name="izzademirkan@hotmail.com" userId="f840f5c40b942381" providerId="LiveId" clId="{4DF66AC1-7D8F-4AE7-9F8C-79847E78908E}" dt="2023-10-12T20:48:45.799" v="1091"/>
          <ac:spMkLst>
            <pc:docMk/>
            <pc:sldMk cId="2505763266" sldId="1240"/>
            <ac:spMk id="5" creationId="{F4048841-3FD8-DF1F-94CB-8AE743F1344E}"/>
          </ac:spMkLst>
        </pc:spChg>
        <pc:spChg chg="add mod">
          <ac:chgData name="izzademirkan@hotmail.com" userId="f840f5c40b942381" providerId="LiveId" clId="{4DF66AC1-7D8F-4AE7-9F8C-79847E78908E}" dt="2023-10-12T20:50:29.824" v="1127" actId="14100"/>
          <ac:spMkLst>
            <pc:docMk/>
            <pc:sldMk cId="2505763266" sldId="1240"/>
            <ac:spMk id="6" creationId="{038E88AE-25A1-0237-7AD1-3F1576CF2644}"/>
          </ac:spMkLst>
        </pc:spChg>
        <pc:spChg chg="add mod">
          <ac:chgData name="izzademirkan@hotmail.com" userId="f840f5c40b942381" providerId="LiveId" clId="{4DF66AC1-7D8F-4AE7-9F8C-79847E78908E}" dt="2023-10-12T20:51:06.778" v="1142" actId="404"/>
          <ac:spMkLst>
            <pc:docMk/>
            <pc:sldMk cId="2505763266" sldId="1240"/>
            <ac:spMk id="7" creationId="{E76C94E0-8679-2942-50ED-BF36DB766EDE}"/>
          </ac:spMkLst>
        </pc:spChg>
        <pc:spChg chg="add mod">
          <ac:chgData name="izzademirkan@hotmail.com" userId="f840f5c40b942381" providerId="LiveId" clId="{4DF66AC1-7D8F-4AE7-9F8C-79847E78908E}" dt="2023-10-12T20:52:31.854" v="1168" actId="14100"/>
          <ac:spMkLst>
            <pc:docMk/>
            <pc:sldMk cId="2505763266" sldId="1240"/>
            <ac:spMk id="8" creationId="{75D80E08-6258-3199-1DEB-626AEFC02B40}"/>
          </ac:spMkLst>
        </pc:spChg>
        <pc:spChg chg="add mod">
          <ac:chgData name="izzademirkan@hotmail.com" userId="f840f5c40b942381" providerId="LiveId" clId="{4DF66AC1-7D8F-4AE7-9F8C-79847E78908E}" dt="2023-10-12T20:52:58.106" v="1190" actId="404"/>
          <ac:spMkLst>
            <pc:docMk/>
            <pc:sldMk cId="2505763266" sldId="1240"/>
            <ac:spMk id="9" creationId="{69D48082-B3A6-896E-32B4-36BF885BAE42}"/>
          </ac:spMkLst>
        </pc:spChg>
        <pc:spChg chg="add mod">
          <ac:chgData name="izzademirkan@hotmail.com" userId="f840f5c40b942381" providerId="LiveId" clId="{4DF66AC1-7D8F-4AE7-9F8C-79847E78908E}" dt="2023-10-12T20:53:59.434" v="1239" actId="1076"/>
          <ac:spMkLst>
            <pc:docMk/>
            <pc:sldMk cId="2505763266" sldId="1240"/>
            <ac:spMk id="10" creationId="{40EACD32-A649-8E0F-7A8F-B9F5A929D036}"/>
          </ac:spMkLst>
        </pc:spChg>
        <pc:spChg chg="add del mod">
          <ac:chgData name="izzademirkan@hotmail.com" userId="f840f5c40b942381" providerId="LiveId" clId="{4DF66AC1-7D8F-4AE7-9F8C-79847E78908E}" dt="2023-10-12T20:59:58.531" v="1357"/>
          <ac:spMkLst>
            <pc:docMk/>
            <pc:sldMk cId="2505763266" sldId="1240"/>
            <ac:spMk id="11" creationId="{1605E683-E372-B15F-CC1D-8DEABA250556}"/>
          </ac:spMkLst>
        </pc:spChg>
        <pc:spChg chg="add mod">
          <ac:chgData name="izzademirkan@hotmail.com" userId="f840f5c40b942381" providerId="LiveId" clId="{4DF66AC1-7D8F-4AE7-9F8C-79847E78908E}" dt="2023-10-12T20:54:57.227" v="1274" actId="20577"/>
          <ac:spMkLst>
            <pc:docMk/>
            <pc:sldMk cId="2505763266" sldId="1240"/>
            <ac:spMk id="12" creationId="{042BE4E8-215A-E651-B9EE-A161F895463D}"/>
          </ac:spMkLst>
        </pc:spChg>
        <pc:spChg chg="add mod">
          <ac:chgData name="izzademirkan@hotmail.com" userId="f840f5c40b942381" providerId="LiveId" clId="{4DF66AC1-7D8F-4AE7-9F8C-79847E78908E}" dt="2023-10-12T20:55:35.542" v="1290" actId="404"/>
          <ac:spMkLst>
            <pc:docMk/>
            <pc:sldMk cId="2505763266" sldId="1240"/>
            <ac:spMk id="13" creationId="{38CB5CCF-6D7F-2A13-4A49-5F41A2241F5A}"/>
          </ac:spMkLst>
        </pc:spChg>
        <pc:spChg chg="add mod">
          <ac:chgData name="izzademirkan@hotmail.com" userId="f840f5c40b942381" providerId="LiveId" clId="{4DF66AC1-7D8F-4AE7-9F8C-79847E78908E}" dt="2023-10-12T20:57:05.532" v="1305" actId="404"/>
          <ac:spMkLst>
            <pc:docMk/>
            <pc:sldMk cId="2505763266" sldId="1240"/>
            <ac:spMk id="14" creationId="{A89B944A-C150-6041-A945-4FE41D11F58A}"/>
          </ac:spMkLst>
        </pc:spChg>
        <pc:spChg chg="add mod">
          <ac:chgData name="izzademirkan@hotmail.com" userId="f840f5c40b942381" providerId="LiveId" clId="{4DF66AC1-7D8F-4AE7-9F8C-79847E78908E}" dt="2023-10-12T20:58:21.900" v="1327" actId="404"/>
          <ac:spMkLst>
            <pc:docMk/>
            <pc:sldMk cId="2505763266" sldId="1240"/>
            <ac:spMk id="15" creationId="{9DC26C0E-9B7F-DEDE-C69E-A779FFF6352F}"/>
          </ac:spMkLst>
        </pc:spChg>
        <pc:spChg chg="add mod">
          <ac:chgData name="izzademirkan@hotmail.com" userId="f840f5c40b942381" providerId="LiveId" clId="{4DF66AC1-7D8F-4AE7-9F8C-79847E78908E}" dt="2023-10-12T20:59:53.728" v="1355" actId="1076"/>
          <ac:spMkLst>
            <pc:docMk/>
            <pc:sldMk cId="2505763266" sldId="1240"/>
            <ac:spMk id="16" creationId="{A671301B-61EC-424E-7035-DFA88741777F}"/>
          </ac:spMkLst>
        </pc:spChg>
        <pc:spChg chg="mod">
          <ac:chgData name="izzademirkan@hotmail.com" userId="f840f5c40b942381" providerId="LiveId" clId="{4DF66AC1-7D8F-4AE7-9F8C-79847E78908E}" dt="2023-10-12T20:42:53.431" v="1047"/>
          <ac:spMkLst>
            <pc:docMk/>
            <pc:sldMk cId="2505763266" sldId="1240"/>
            <ac:spMk id="1140" creationId="{00000000-0000-0000-0000-000000000000}"/>
          </ac:spMkLst>
        </pc:spChg>
      </pc:sldChg>
      <pc:sldChg chg="modSp mod">
        <pc:chgData name="izzademirkan@hotmail.com" userId="f840f5c40b942381" providerId="LiveId" clId="{4DF66AC1-7D8F-4AE7-9F8C-79847E78908E}" dt="2023-10-12T21:06:31.145" v="1378"/>
        <pc:sldMkLst>
          <pc:docMk/>
          <pc:sldMk cId="1610403209" sldId="1241"/>
        </pc:sldMkLst>
        <pc:spChg chg="mod">
          <ac:chgData name="izzademirkan@hotmail.com" userId="f840f5c40b942381" providerId="LiveId" clId="{4DF66AC1-7D8F-4AE7-9F8C-79847E78908E}" dt="2023-10-12T21:00:37.359" v="1358"/>
          <ac:spMkLst>
            <pc:docMk/>
            <pc:sldMk cId="1610403209" sldId="1241"/>
            <ac:spMk id="1156" creationId="{00000000-0000-0000-0000-000000000000}"/>
          </ac:spMkLst>
        </pc:spChg>
        <pc:spChg chg="mod">
          <ac:chgData name="izzademirkan@hotmail.com" userId="f840f5c40b942381" providerId="LiveId" clId="{4DF66AC1-7D8F-4AE7-9F8C-79847E78908E}" dt="2023-10-12T21:06:17.227" v="1377"/>
          <ac:spMkLst>
            <pc:docMk/>
            <pc:sldMk cId="1610403209" sldId="1241"/>
            <ac:spMk id="1159" creationId="{00000000-0000-0000-0000-000000000000}"/>
          </ac:spMkLst>
        </pc:spChg>
        <pc:spChg chg="mod">
          <ac:chgData name="izzademirkan@hotmail.com" userId="f840f5c40b942381" providerId="LiveId" clId="{4DF66AC1-7D8F-4AE7-9F8C-79847E78908E}" dt="2023-10-12T21:06:31.145" v="1378"/>
          <ac:spMkLst>
            <pc:docMk/>
            <pc:sldMk cId="1610403209" sldId="1241"/>
            <ac:spMk id="1160" creationId="{00000000-0000-0000-0000-000000000000}"/>
          </ac:spMkLst>
        </pc:spChg>
      </pc:sldChg>
      <pc:sldChg chg="modSp mod">
        <pc:chgData name="izzademirkan@hotmail.com" userId="f840f5c40b942381" providerId="LiveId" clId="{4DF66AC1-7D8F-4AE7-9F8C-79847E78908E}" dt="2023-10-12T21:06:44.470" v="1379"/>
        <pc:sldMkLst>
          <pc:docMk/>
          <pc:sldMk cId="1031971715" sldId="1242"/>
        </pc:sldMkLst>
        <pc:spChg chg="mod">
          <ac:chgData name="izzademirkan@hotmail.com" userId="f840f5c40b942381" providerId="LiveId" clId="{4DF66AC1-7D8F-4AE7-9F8C-79847E78908E}" dt="2023-10-12T21:00:43.058" v="1359"/>
          <ac:spMkLst>
            <pc:docMk/>
            <pc:sldMk cId="1031971715" sldId="1242"/>
            <ac:spMk id="1170" creationId="{00000000-0000-0000-0000-000000000000}"/>
          </ac:spMkLst>
        </pc:spChg>
        <pc:spChg chg="mod">
          <ac:chgData name="izzademirkan@hotmail.com" userId="f840f5c40b942381" providerId="LiveId" clId="{4DF66AC1-7D8F-4AE7-9F8C-79847E78908E}" dt="2023-10-12T21:06:44.470" v="1379"/>
          <ac:spMkLst>
            <pc:docMk/>
            <pc:sldMk cId="1031971715" sldId="1242"/>
            <ac:spMk id="1172" creationId="{00000000-0000-0000-0000-000000000000}"/>
          </ac:spMkLst>
        </pc:spChg>
      </pc:sldChg>
      <pc:sldChg chg="modSp mod">
        <pc:chgData name="izzademirkan@hotmail.com" userId="f840f5c40b942381" providerId="LiveId" clId="{4DF66AC1-7D8F-4AE7-9F8C-79847E78908E}" dt="2023-10-12T21:07:00.870" v="1380"/>
        <pc:sldMkLst>
          <pc:docMk/>
          <pc:sldMk cId="3150781526" sldId="1243"/>
        </pc:sldMkLst>
        <pc:spChg chg="mod">
          <ac:chgData name="izzademirkan@hotmail.com" userId="f840f5c40b942381" providerId="LiveId" clId="{4DF66AC1-7D8F-4AE7-9F8C-79847E78908E}" dt="2023-10-12T21:00:49.394" v="1360"/>
          <ac:spMkLst>
            <pc:docMk/>
            <pc:sldMk cId="3150781526" sldId="1243"/>
            <ac:spMk id="1183" creationId="{00000000-0000-0000-0000-000000000000}"/>
          </ac:spMkLst>
        </pc:spChg>
        <pc:spChg chg="mod">
          <ac:chgData name="izzademirkan@hotmail.com" userId="f840f5c40b942381" providerId="LiveId" clId="{4DF66AC1-7D8F-4AE7-9F8C-79847E78908E}" dt="2023-10-12T21:07:00.870" v="1380"/>
          <ac:spMkLst>
            <pc:docMk/>
            <pc:sldMk cId="3150781526" sldId="1243"/>
            <ac:spMk id="1187" creationId="{00000000-0000-0000-0000-000000000000}"/>
          </ac:spMkLst>
        </pc:spChg>
      </pc:sldChg>
      <pc:sldChg chg="modSp mod">
        <pc:chgData name="izzademirkan@hotmail.com" userId="f840f5c40b942381" providerId="LiveId" clId="{4DF66AC1-7D8F-4AE7-9F8C-79847E78908E}" dt="2023-10-12T21:08:03.203" v="1397" actId="20577"/>
        <pc:sldMkLst>
          <pc:docMk/>
          <pc:sldMk cId="1085591223" sldId="1244"/>
        </pc:sldMkLst>
        <pc:spChg chg="mod">
          <ac:chgData name="izzademirkan@hotmail.com" userId="f840f5c40b942381" providerId="LiveId" clId="{4DF66AC1-7D8F-4AE7-9F8C-79847E78908E}" dt="2023-10-12T21:00:54.994" v="1361"/>
          <ac:spMkLst>
            <pc:docMk/>
            <pc:sldMk cId="1085591223" sldId="1244"/>
            <ac:spMk id="1195" creationId="{00000000-0000-0000-0000-000000000000}"/>
          </ac:spMkLst>
        </pc:spChg>
        <pc:spChg chg="mod">
          <ac:chgData name="izzademirkan@hotmail.com" userId="f840f5c40b942381" providerId="LiveId" clId="{4DF66AC1-7D8F-4AE7-9F8C-79847E78908E}" dt="2023-10-12T21:08:03.203" v="1397" actId="20577"/>
          <ac:spMkLst>
            <pc:docMk/>
            <pc:sldMk cId="1085591223" sldId="1244"/>
            <ac:spMk id="1199" creationId="{00000000-0000-0000-0000-000000000000}"/>
          </ac:spMkLst>
        </pc:spChg>
      </pc:sldChg>
      <pc:sldChg chg="modSp mod">
        <pc:chgData name="izzademirkan@hotmail.com" userId="f840f5c40b942381" providerId="LiveId" clId="{4DF66AC1-7D8F-4AE7-9F8C-79847E78908E}" dt="2023-10-12T21:08:24.669" v="1398"/>
        <pc:sldMkLst>
          <pc:docMk/>
          <pc:sldMk cId="4177470025" sldId="1245"/>
        </pc:sldMkLst>
        <pc:spChg chg="mod">
          <ac:chgData name="izzademirkan@hotmail.com" userId="f840f5c40b942381" providerId="LiveId" clId="{4DF66AC1-7D8F-4AE7-9F8C-79847E78908E}" dt="2023-10-12T21:01:00.648" v="1362"/>
          <ac:spMkLst>
            <pc:docMk/>
            <pc:sldMk cId="4177470025" sldId="1245"/>
            <ac:spMk id="1207" creationId="{00000000-0000-0000-0000-000000000000}"/>
          </ac:spMkLst>
        </pc:spChg>
        <pc:spChg chg="mod">
          <ac:chgData name="izzademirkan@hotmail.com" userId="f840f5c40b942381" providerId="LiveId" clId="{4DF66AC1-7D8F-4AE7-9F8C-79847E78908E}" dt="2023-10-12T21:08:24.669" v="1398"/>
          <ac:spMkLst>
            <pc:docMk/>
            <pc:sldMk cId="4177470025" sldId="1245"/>
            <ac:spMk id="1211" creationId="{00000000-0000-0000-0000-000000000000}"/>
          </ac:spMkLst>
        </pc:spChg>
      </pc:sldChg>
      <pc:sldChg chg="modSp mod">
        <pc:chgData name="izzademirkan@hotmail.com" userId="f840f5c40b942381" providerId="LiveId" clId="{4DF66AC1-7D8F-4AE7-9F8C-79847E78908E}" dt="2023-10-12T21:08:40.509" v="1399"/>
        <pc:sldMkLst>
          <pc:docMk/>
          <pc:sldMk cId="2498581052" sldId="1246"/>
        </pc:sldMkLst>
        <pc:spChg chg="mod">
          <ac:chgData name="izzademirkan@hotmail.com" userId="f840f5c40b942381" providerId="LiveId" clId="{4DF66AC1-7D8F-4AE7-9F8C-79847E78908E}" dt="2023-10-12T21:08:40.509" v="1399"/>
          <ac:spMkLst>
            <pc:docMk/>
            <pc:sldMk cId="2498581052" sldId="1246"/>
            <ac:spMk id="1222" creationId="{00000000-0000-0000-0000-000000000000}"/>
          </ac:spMkLst>
        </pc:spChg>
        <pc:spChg chg="mod">
          <ac:chgData name="izzademirkan@hotmail.com" userId="f840f5c40b942381" providerId="LiveId" clId="{4DF66AC1-7D8F-4AE7-9F8C-79847E78908E}" dt="2023-10-12T21:01:06.804" v="1363"/>
          <ac:spMkLst>
            <pc:docMk/>
            <pc:sldMk cId="2498581052" sldId="1246"/>
            <ac:spMk id="1224" creationId="{00000000-0000-0000-0000-000000000000}"/>
          </ac:spMkLst>
        </pc:spChg>
      </pc:sldChg>
      <pc:sldChg chg="modSp mod">
        <pc:chgData name="izzademirkan@hotmail.com" userId="f840f5c40b942381" providerId="LiveId" clId="{4DF66AC1-7D8F-4AE7-9F8C-79847E78908E}" dt="2023-10-12T21:08:54.098" v="1400"/>
        <pc:sldMkLst>
          <pc:docMk/>
          <pc:sldMk cId="3232228899" sldId="1247"/>
        </pc:sldMkLst>
        <pc:spChg chg="mod">
          <ac:chgData name="izzademirkan@hotmail.com" userId="f840f5c40b942381" providerId="LiveId" clId="{4DF66AC1-7D8F-4AE7-9F8C-79847E78908E}" dt="2023-10-12T21:08:54.098" v="1400"/>
          <ac:spMkLst>
            <pc:docMk/>
            <pc:sldMk cId="3232228899" sldId="1247"/>
            <ac:spMk id="1234" creationId="{00000000-0000-0000-0000-000000000000}"/>
          </ac:spMkLst>
        </pc:spChg>
        <pc:spChg chg="mod">
          <ac:chgData name="izzademirkan@hotmail.com" userId="f840f5c40b942381" providerId="LiveId" clId="{4DF66AC1-7D8F-4AE7-9F8C-79847E78908E}" dt="2023-10-12T21:01:12.935" v="1364"/>
          <ac:spMkLst>
            <pc:docMk/>
            <pc:sldMk cId="3232228899" sldId="1247"/>
            <ac:spMk id="1238" creationId="{00000000-0000-0000-0000-000000000000}"/>
          </ac:spMkLst>
        </pc:spChg>
      </pc:sldChg>
      <pc:sldChg chg="addSp modSp mod modNotes">
        <pc:chgData name="izzademirkan@hotmail.com" userId="f840f5c40b942381" providerId="LiveId" clId="{4DF66AC1-7D8F-4AE7-9F8C-79847E78908E}" dt="2023-10-12T21:10:32.845" v="1412" actId="13900"/>
        <pc:sldMkLst>
          <pc:docMk/>
          <pc:sldMk cId="3596363245" sldId="1248"/>
        </pc:sldMkLst>
        <pc:spChg chg="add mod">
          <ac:chgData name="izzademirkan@hotmail.com" userId="f840f5c40b942381" providerId="LiveId" clId="{4DF66AC1-7D8F-4AE7-9F8C-79847E78908E}" dt="2023-10-12T21:10:32.845" v="1412" actId="13900"/>
          <ac:spMkLst>
            <pc:docMk/>
            <pc:sldMk cId="3596363245" sldId="1248"/>
            <ac:spMk id="2" creationId="{F59D6E24-CDB7-F2B3-38EF-82F0A6B2499D}"/>
          </ac:spMkLst>
        </pc:spChg>
        <pc:spChg chg="mod">
          <ac:chgData name="izzademirkan@hotmail.com" userId="f840f5c40b942381" providerId="LiveId" clId="{4DF66AC1-7D8F-4AE7-9F8C-79847E78908E}" dt="2023-10-12T21:02:46.883" v="1374" actId="20577"/>
          <ac:spMkLst>
            <pc:docMk/>
            <pc:sldMk cId="3596363245" sldId="1248"/>
            <ac:spMk id="1245" creationId="{00000000-0000-0000-0000-000000000000}"/>
          </ac:spMkLst>
        </pc:spChg>
        <pc:picChg chg="mod">
          <ac:chgData name="izzademirkan@hotmail.com" userId="f840f5c40b942381" providerId="LiveId" clId="{4DF66AC1-7D8F-4AE7-9F8C-79847E78908E}" dt="2023-10-12T21:09:02.967" v="1401" actId="1076"/>
          <ac:picMkLst>
            <pc:docMk/>
            <pc:sldMk cId="3596363245" sldId="1248"/>
            <ac:picMk id="1250" creationId="{00000000-0000-0000-0000-000000000000}"/>
          </ac:picMkLst>
        </pc:picChg>
      </pc:sldChg>
      <pc:sldChg chg="modSp mod">
        <pc:chgData name="izzademirkan@hotmail.com" userId="f840f5c40b942381" providerId="LiveId" clId="{4DF66AC1-7D8F-4AE7-9F8C-79847E78908E}" dt="2023-10-12T21:10:52.585" v="1413"/>
        <pc:sldMkLst>
          <pc:docMk/>
          <pc:sldMk cId="3665107618" sldId="1249"/>
        </pc:sldMkLst>
        <pc:spChg chg="mod">
          <ac:chgData name="izzademirkan@hotmail.com" userId="f840f5c40b942381" providerId="LiveId" clId="{4DF66AC1-7D8F-4AE7-9F8C-79847E78908E}" dt="2023-10-12T21:02:52.671" v="1375"/>
          <ac:spMkLst>
            <pc:docMk/>
            <pc:sldMk cId="3665107618" sldId="1249"/>
            <ac:spMk id="1256" creationId="{00000000-0000-0000-0000-000000000000}"/>
          </ac:spMkLst>
        </pc:spChg>
        <pc:spChg chg="mod">
          <ac:chgData name="izzademirkan@hotmail.com" userId="f840f5c40b942381" providerId="LiveId" clId="{4DF66AC1-7D8F-4AE7-9F8C-79847E78908E}" dt="2023-10-12T21:10:52.585" v="1413"/>
          <ac:spMkLst>
            <pc:docMk/>
            <pc:sldMk cId="3665107618" sldId="1249"/>
            <ac:spMk id="1260" creationId="{00000000-0000-0000-0000-000000000000}"/>
          </ac:spMkLst>
        </pc:spChg>
        <pc:cxnChg chg="mod">
          <ac:chgData name="izzademirkan@hotmail.com" userId="f840f5c40b942381" providerId="LiveId" clId="{4DF66AC1-7D8F-4AE7-9F8C-79847E78908E}" dt="2023-10-12T21:01:33.551" v="1366" actId="1076"/>
          <ac:cxnSpMkLst>
            <pc:docMk/>
            <pc:sldMk cId="3665107618" sldId="1249"/>
            <ac:cxnSpMk id="1257" creationId="{00000000-0000-0000-0000-000000000000}"/>
          </ac:cxnSpMkLst>
        </pc:cxnChg>
      </pc:sldChg>
      <pc:sldChg chg="modSp mod">
        <pc:chgData name="izzademirkan@hotmail.com" userId="f840f5c40b942381" providerId="LiveId" clId="{4DF66AC1-7D8F-4AE7-9F8C-79847E78908E}" dt="2023-10-12T21:11:08.034" v="1414"/>
        <pc:sldMkLst>
          <pc:docMk/>
          <pc:sldMk cId="3869109309" sldId="1250"/>
        </pc:sldMkLst>
        <pc:spChg chg="mod">
          <ac:chgData name="izzademirkan@hotmail.com" userId="f840f5c40b942381" providerId="LiveId" clId="{4DF66AC1-7D8F-4AE7-9F8C-79847E78908E}" dt="2023-10-12T21:02:59.522" v="1376"/>
          <ac:spMkLst>
            <pc:docMk/>
            <pc:sldMk cId="3869109309" sldId="1250"/>
            <ac:spMk id="1267" creationId="{00000000-0000-0000-0000-000000000000}"/>
          </ac:spMkLst>
        </pc:spChg>
        <pc:spChg chg="mod">
          <ac:chgData name="izzademirkan@hotmail.com" userId="f840f5c40b942381" providerId="LiveId" clId="{4DF66AC1-7D8F-4AE7-9F8C-79847E78908E}" dt="2023-10-12T21:11:08.034" v="1414"/>
          <ac:spMkLst>
            <pc:docMk/>
            <pc:sldMk cId="3869109309" sldId="1250"/>
            <ac:spMk id="1271" creationId="{00000000-0000-0000-0000-000000000000}"/>
          </ac:spMkLst>
        </pc:spChg>
      </pc:sldChg>
      <pc:sldChg chg="modSp mod">
        <pc:chgData name="izzademirkan@hotmail.com" userId="f840f5c40b942381" providerId="LiveId" clId="{4DF66AC1-7D8F-4AE7-9F8C-79847E78908E}" dt="2023-10-12T21:02:27.639" v="1371" actId="20577"/>
        <pc:sldMkLst>
          <pc:docMk/>
          <pc:sldMk cId="4154462399" sldId="1251"/>
        </pc:sldMkLst>
        <pc:spChg chg="mod">
          <ac:chgData name="izzademirkan@hotmail.com" userId="f840f5c40b942381" providerId="LiveId" clId="{4DF66AC1-7D8F-4AE7-9F8C-79847E78908E}" dt="2023-10-12T21:02:27.639" v="1371" actId="20577"/>
          <ac:spMkLst>
            <pc:docMk/>
            <pc:sldMk cId="4154462399" sldId="1251"/>
            <ac:spMk id="1279" creationId="{00000000-0000-0000-0000-000000000000}"/>
          </ac:spMkLst>
        </pc:spChg>
      </pc:sldChg>
      <pc:sldChg chg="modSp mod">
        <pc:chgData name="izzademirkan@hotmail.com" userId="f840f5c40b942381" providerId="LiveId" clId="{4DF66AC1-7D8F-4AE7-9F8C-79847E78908E}" dt="2023-10-12T21:02:33.696" v="1372"/>
        <pc:sldMkLst>
          <pc:docMk/>
          <pc:sldMk cId="3561437344" sldId="1252"/>
        </pc:sldMkLst>
        <pc:spChg chg="mod">
          <ac:chgData name="izzademirkan@hotmail.com" userId="f840f5c40b942381" providerId="LiveId" clId="{4DF66AC1-7D8F-4AE7-9F8C-79847E78908E}" dt="2023-10-12T21:02:33.696" v="1372"/>
          <ac:spMkLst>
            <pc:docMk/>
            <pc:sldMk cId="3561437344" sldId="1252"/>
            <ac:spMk id="1292"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3"/>
            <a:ext cx="2950678" cy="496506"/>
          </a:xfrm>
          <a:prstGeom prst="rect">
            <a:avLst/>
          </a:prstGeom>
        </p:spPr>
        <p:txBody>
          <a:bodyPr vert="horz" lIns="88353" tIns="44176" rIns="88353" bIns="44176" rtlCol="0"/>
          <a:lstStyle>
            <a:lvl1pPr algn="l">
              <a:defRPr sz="1200"/>
            </a:lvl1pPr>
          </a:lstStyle>
          <a:p>
            <a:endParaRPr lang="es-ES" dirty="0"/>
          </a:p>
        </p:txBody>
      </p:sp>
      <p:sp>
        <p:nvSpPr>
          <p:cNvPr id="3" name="2 Marcador de fecha"/>
          <p:cNvSpPr>
            <a:spLocks noGrp="1"/>
          </p:cNvSpPr>
          <p:nvPr>
            <p:ph type="dt" sz="quarter" idx="1"/>
          </p:nvPr>
        </p:nvSpPr>
        <p:spPr>
          <a:xfrm>
            <a:off x="3856590" y="3"/>
            <a:ext cx="2950678" cy="496506"/>
          </a:xfrm>
          <a:prstGeom prst="rect">
            <a:avLst/>
          </a:prstGeom>
        </p:spPr>
        <p:txBody>
          <a:bodyPr vert="horz" lIns="88353" tIns="44176" rIns="88353" bIns="44176" rtlCol="0"/>
          <a:lstStyle>
            <a:lvl1pPr algn="r">
              <a:defRPr sz="1200"/>
            </a:lvl1pPr>
          </a:lstStyle>
          <a:p>
            <a:fld id="{CC5818EE-D2A7-450A-B2A7-3C7C3D64BB62}" type="datetimeFigureOut">
              <a:rPr lang="es-ES" smtClean="0"/>
              <a:pPr/>
              <a:t>17/10/2023</a:t>
            </a:fld>
            <a:endParaRPr lang="es-ES" dirty="0"/>
          </a:p>
        </p:txBody>
      </p:sp>
      <p:sp>
        <p:nvSpPr>
          <p:cNvPr id="4" name="3 Marcador de pie de página"/>
          <p:cNvSpPr>
            <a:spLocks noGrp="1"/>
          </p:cNvSpPr>
          <p:nvPr>
            <p:ph type="ftr" sz="quarter" idx="2"/>
          </p:nvPr>
        </p:nvSpPr>
        <p:spPr>
          <a:xfrm>
            <a:off x="0" y="9442877"/>
            <a:ext cx="2950678" cy="496506"/>
          </a:xfrm>
          <a:prstGeom prst="rect">
            <a:avLst/>
          </a:prstGeom>
        </p:spPr>
        <p:txBody>
          <a:bodyPr vert="horz" lIns="88353" tIns="44176" rIns="88353" bIns="44176" rtlCol="0" anchor="b"/>
          <a:lstStyle>
            <a:lvl1pPr algn="l">
              <a:defRPr sz="1200"/>
            </a:lvl1pPr>
          </a:lstStyle>
          <a:p>
            <a:endParaRPr lang="es-ES" dirty="0"/>
          </a:p>
        </p:txBody>
      </p:sp>
      <p:sp>
        <p:nvSpPr>
          <p:cNvPr id="5" name="4 Marcador de número de diapositiva"/>
          <p:cNvSpPr>
            <a:spLocks noGrp="1"/>
          </p:cNvSpPr>
          <p:nvPr>
            <p:ph type="sldNum" sz="quarter" idx="3"/>
          </p:nvPr>
        </p:nvSpPr>
        <p:spPr>
          <a:xfrm>
            <a:off x="3856590" y="9442877"/>
            <a:ext cx="2950678" cy="496506"/>
          </a:xfrm>
          <a:prstGeom prst="rect">
            <a:avLst/>
          </a:prstGeom>
        </p:spPr>
        <p:txBody>
          <a:bodyPr vert="horz" lIns="88353" tIns="44176" rIns="88353" bIns="44176" rtlCol="0" anchor="b"/>
          <a:lstStyle>
            <a:lvl1pPr algn="r">
              <a:defRPr sz="1200"/>
            </a:lvl1pPr>
          </a:lstStyle>
          <a:p>
            <a:fld id="{75C55384-A26B-4789-B8DA-92AB010C375A}" type="slidenum">
              <a:rPr lang="es-ES" smtClean="0"/>
              <a:pPr/>
              <a:t>‹#›</a:t>
            </a:fld>
            <a:endParaRPr lang="es-ES" dirty="0"/>
          </a:p>
        </p:txBody>
      </p:sp>
    </p:spTree>
    <p:extLst>
      <p:ext uri="{BB962C8B-B14F-4D97-AF65-F5344CB8AC3E}">
        <p14:creationId xmlns:p14="http://schemas.microsoft.com/office/powerpoint/2010/main" val="1693635206"/>
      </p:ext>
    </p:extLst>
  </p:cSld>
  <p:clrMap bg1="lt1" tx1="dk1" bg2="lt2" tx2="dk2" accent1="accent1" accent2="accent2" accent3="accent3" accent4="accent4" accent5="accent5" accent6="accent6" hlink="hlink" folHlink="folHlink"/>
  <p:hf hdr="0" ftr="0" dt="0"/>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0-16T05:54:37.380"/>
    </inkml:context>
    <inkml:brush xml:id="br0">
      <inkml:brushProperty name="width" value="0.2" units="cm"/>
      <inkml:brushProperty name="height" value="1.2" units="cm"/>
      <inkml:brushProperty name="color" value="#849398"/>
      <inkml:brushProperty name="ignorePressure" value="1"/>
      <inkml:brushProperty name="inkEffects" value="pencil"/>
    </inkml:brush>
  </inkml:definitions>
  <inkml:trace contextRef="#ctx0" brushRef="#br0">1 1,'0'0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5:55:55.368"/>
    </inkml:context>
    <inkml:brush xml:id="br0">
      <inkml:brushProperty name="width" value="0.2" units="cm"/>
      <inkml:brushProperty name="height" value="0.2" units="cm"/>
      <inkml:brushProperty name="color" value="#FFFFFF"/>
    </inkml:brush>
  </inkml:definitions>
  <inkml:trace contextRef="#ctx0" brushRef="#br0">0 1 24575,'939'0'-1365,"-903"0"-5461</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7:45:53.449"/>
    </inkml:context>
    <inkml:brush xml:id="br0">
      <inkml:brushProperty name="width" value="0.2" units="cm"/>
      <inkml:brushProperty name="height" value="0.2" units="cm"/>
      <inkml:brushProperty name="color" value="#FFFFFF"/>
    </inkml:brush>
  </inkml:definitions>
  <inkml:trace contextRef="#ctx0" brushRef="#br0">1 1 24575,'0'1'0,"1"0"0,-1 0 0,0 0 0,1 0 0,-1 0 0,1-1 0,-1 1 0,1 0 0,0 0 0,-1 0 0,1 0 0,0-1 0,0 1 0,-1 0 0,1 0 0,0-1 0,0 1 0,0-1 0,1 1 0,22 11 0,-20-10 0,24 8 0,0 0 0,0-1 0,39 5 0,93 8 0,-91-14 0,123 7 0,240-11 0,-216-6 0,546 2 0,-533-16 0,-52 2 0,-142 11 0,-1-2 0,64-17 0,-62 12 0,1 2 0,41-4 0,12 9-1365,-50 3-5461</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7:45:56.474"/>
    </inkml:context>
    <inkml:brush xml:id="br0">
      <inkml:brushProperty name="width" value="0.2" units="cm"/>
      <inkml:brushProperty name="height" value="0.2" units="cm"/>
      <inkml:brushProperty name="color" value="#FFFFFF"/>
    </inkml:brush>
  </inkml:definitions>
  <inkml:trace contextRef="#ctx0" brushRef="#br0">1 0 24575,'0'1'0,"1"0"0,-1 0 0,1 0 0,-1 0 0,1 0 0,-1 0 0,1 0 0,0 0 0,-1 0 0,1 0 0,0-1 0,0 1 0,0 0 0,-1-1 0,1 1 0,0 0 0,0-1 0,0 1 0,0-1 0,0 0 0,0 1 0,0-1 0,0 0 0,0 1 0,3-1 0,32 6 0,-33-5 0,138 8 0,150-8 0,-138-4 0,-62 2 0,18 0 0,195 21 0,-202-10 0,203-6 0,-163-6 0,996 2 0,-1109 1 9,1 2 1,31 7-1,-10-1-1402</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7:46:07.634"/>
    </inkml:context>
    <inkml:brush xml:id="br0">
      <inkml:brushProperty name="width" value="0.2" units="cm"/>
      <inkml:brushProperty name="height" value="0.2" units="cm"/>
      <inkml:brushProperty name="color" value="#FFFFFF"/>
    </inkml:brush>
  </inkml:definitions>
  <inkml:trace contextRef="#ctx0" brushRef="#br0">3 1 24575,'-1'22'0,"0"-9"0,1-1 0,0 0 0,3 20 0,-2-30 0,-1 1 0,1 0 0,0 0 0,0-1 0,0 1 0,0-1 0,0 1 0,0-1 0,1 1 0,-1-1 0,1 0 0,0 0 0,-1 1 0,1-1 0,0-1 0,1 1 0,-1 0 0,0 0 0,0-1 0,1 1 0,2 1 0,7 1 0,0-1 0,-1 0 0,1 0 0,0-1 0,22 0 0,68-3 0,-63 0 0,599-4 0,-478 5 0,35 15 0,-11 1 0,778-15 0,-460-3 0,-256 2-1365,-212 0-5461</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7:46:10.989"/>
    </inkml:context>
    <inkml:brush xml:id="br0">
      <inkml:brushProperty name="width" value="0.2" units="cm"/>
      <inkml:brushProperty name="height" value="0.2" units="cm"/>
      <inkml:brushProperty name="color" value="#FFFFFF"/>
    </inkml:brush>
  </inkml:definitions>
  <inkml:trace contextRef="#ctx0" brushRef="#br0">2438 460 24575,'-6'-4'0,"1"1"0,-1 0 0,1 0 0,-1 0 0,0 1 0,0 0 0,0 0 0,0 1 0,-1-1 0,1 1 0,0 1 0,-1-1 0,-11 2 0,-9-3 0,-48-7 0,-242-16 0,17 27 0,286-4 0,0 0 0,0 0 0,1-2 0,-1 1 0,1-2 0,0 0 0,0 0 0,-16-10 0,11 6 0,0 1 0,0 0 0,-31-7 0,-22 3 0,48 10 0,0-2 0,1 0 0,0-2 0,0 0 0,0-1 0,-30-15 0,35 13 0,-1 2 0,0 0 0,-1 1 0,1 1 0,-1 1 0,-20-2 0,-51-13 0,47 8 0,0 2 0,-1 2 0,-65-3 0,-135 10 0,103 3 0,114-3 0,1 1 0,0-2 0,1 0 0,-27-6 0,46 7 0,0-2 0,0 1 0,1-1 0,-1 0 0,1 0 0,-1 0 0,1-1 0,0 0 0,0 0 0,0 0 0,0-1 0,0 1 0,1-1 0,0 0 0,0-1 0,0 1 0,0-1 0,-5-9 0,8 13 0,0-1 0,0 0 0,0 0 0,0 1 0,0-1 0,1 0 0,-1 0 0,0 0 0,1 0 0,0 0 0,0 0 0,-1 0 0,1 0 0,0 0 0,1 0 0,-1 0 0,0 0 0,0 0 0,1 0 0,-1 0 0,1 0 0,0 0 0,1-2 0,0 2 0,0-1 0,0 1 0,0 0 0,0 0 0,1 0 0,-1 1 0,1-1 0,-1 0 0,1 1 0,0 0 0,0 0 0,-1 0 0,7-2 0,9 0 0,0 0 0,0 1 0,0 0 0,19 2 0,-34 0 0,293 5-1365,-257-5-5461</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7:46:16.896"/>
    </inkml:context>
    <inkml:brush xml:id="br0">
      <inkml:brushProperty name="width" value="0.2" units="cm"/>
      <inkml:brushProperty name="height" value="0.2" units="cm"/>
      <inkml:brushProperty name="color" value="#FFFFFF"/>
    </inkml:brush>
  </inkml:definitions>
  <inkml:trace contextRef="#ctx0" brushRef="#br0">827 1 24575,'4'3'0,"1"0"0,0 0 0,0 0 0,1 0 0,-1-1 0,1 0 0,-1 0 0,1-1 0,-1 1 0,1-1 0,0 0 0,0-1 0,11 1 0,6 1 0,37 6 0,22 4 0,104 2 0,-168-15 0,-8 1 0,0 0 0,1 0 0,-1 1 0,0 1 0,0-1 0,15 6 0,201 76 0,-201-75 0,0-2 0,0-1 0,1-1 0,-1-1 0,42 0 0,-58-4 0,-9-2 0,-14-5 0,-8 0 0,0 1 0,-1 0 0,-1 2 0,1 1 0,-32-2 0,3 0 0,-117-15 0,-273 2 0,-286 20 0,713-1 0,0 0 0,1 1 0,-1 0 0,1 1 0,-21 6 0,25-3 0,11 0 0,19 0 0,59 1 0,87-6 0,-73-2 0,28 1 0,154 3 0,-237 3 0,0 1 0,-1 2 0,56 20 0,15 3 0,-83-24 0,-44-3 0,-22-1 0,-649-6 0,671 5 0,1 0 0,0 1 0,1 0 0,-1 2 0,-25 9 0,18-5 0,-43 8 0,31-12 0,-97 22 0,96-20 0,25-10 0,13 3 0,0-1 0,0 1 0,-1-1 0,1 1 0,0-1 0,0 1 0,1-1 0,-1 1 0,0-1 0,0 1 0,0-1 0,0 1 0,0-1 0,0 1 0,1-1 0,-1 1 0,0-1 0,0 1 0,1 0 0,-1-1 0,0 1 0,1-1 0,-1 1 0,1 0 0,-1-1 0,0 1 0,1 0 0,-1 0 0,1-1 0,76-86 88,-37 40-1541,-11 16-5373</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7:46:26.245"/>
    </inkml:context>
    <inkml:brush xml:id="br0">
      <inkml:brushProperty name="width" value="0.2" units="cm"/>
      <inkml:brushProperty name="height" value="0.2" units="cm"/>
      <inkml:brushProperty name="color" value="#FFFFFF"/>
    </inkml:brush>
  </inkml:definitions>
  <inkml:trace contextRef="#ctx0" brushRef="#br0">1 72 24575,'2067'0'0,"-2054"-2"3,0 1-1,0-2 1,-1 0-1,1 0 1,0-1-1,-1-1 1,0 0-1,0-1 1,11-7-1,33-13-1392</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7:46:39.489"/>
    </inkml:context>
    <inkml:brush xml:id="br0">
      <inkml:brushProperty name="width" value="0.2" units="cm"/>
      <inkml:brushProperty name="height" value="0.2" units="cm"/>
      <inkml:brushProperty name="color" value="#FFFFFF"/>
    </inkml:brush>
  </inkml:definitions>
  <inkml:trace contextRef="#ctx0" brushRef="#br0">1 16 24575,'74'1'0,"-20"1"0,0-3 0,89-13 0,-130 12 0,0 1 0,0 1 0,0-1 0,1 2 0,-1 0 0,0 1 0,0 0 0,17 5 0,11 6 0,46 22 0,-74-29 0,235 116 0,-192-89-76,-42-24-67,1 0 0,-1 0 0,2-2-1,-1 0 1,1 0 0,0-1-1,0-2 1,27 6 0,-3-7-6683</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7:47:03.566"/>
    </inkml:context>
    <inkml:brush xml:id="br0">
      <inkml:brushProperty name="width" value="0.2" units="cm"/>
      <inkml:brushProperty name="height" value="0.2" units="cm"/>
      <inkml:brushProperty name="color" value="#FFFFFF"/>
    </inkml:brush>
  </inkml:definitions>
  <inkml:trace contextRef="#ctx0" brushRef="#br0">0 124 24575,'5'0'0,"-1"-1"0,1 0 0,-1 0 0,0 0 0,1-1 0,-1 1 0,7-5 0,16-6 0,35-5 0,0 2 0,2 3 0,84-5 0,198 9 0,7-2 0,628-9 0,-656 21 0,7-2-1365,-298 0-5461</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7:47:06.116"/>
    </inkml:context>
    <inkml:brush xml:id="br0">
      <inkml:brushProperty name="width" value="0.2" units="cm"/>
      <inkml:brushProperty name="height" value="0.2" units="cm"/>
      <inkml:brushProperty name="color" value="#FFFFFF"/>
    </inkml:brush>
  </inkml:definitions>
  <inkml:trace contextRef="#ctx0" brushRef="#br0">0 0 24575,'1893'0'-1365,"-1857"0"-5461</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7:47:09.303"/>
    </inkml:context>
    <inkml:brush xml:id="br0">
      <inkml:brushProperty name="width" value="0.2" units="cm"/>
      <inkml:brushProperty name="height" value="0.2" units="cm"/>
      <inkml:brushProperty name="color" value="#FFFFFF"/>
    </inkml:brush>
  </inkml:definitions>
  <inkml:trace contextRef="#ctx0" brushRef="#br0">229 203 24575,'-11'0'0,"1"2"0,-1 0 0,1 0 0,0 1 0,0 0 0,0 1 0,-10 4 0,-42 14 0,-7-11 0,69-10 0,0-1 0,0 0 0,0 0 0,-1 0 0,1 0 0,0 0 0,0 0 0,0 0 0,0 0 0,-1 0 0,1 0 0,0 0 0,0 0 0,0 0 0,0 0 0,-1 0 0,1 0 0,0 0 0,0 0 0,0 0 0,0 0 0,-1 0 0,1 0 0,0 0 0,0-1 0,0 1 0,0 0 0,0 0 0,-1 0 0,1 0 0,0 0 0,0 0 0,0 0 0,0-1 0,0 1 0,0 0 0,0 0 0,0 0 0,-1 0 0,1 0 0,0-1 0,0 1 0,0 0 0,0 0 0,0 0 0,0 0 0,0-1 0,0 1 0,0 0 0,0 0 0,0 0 0,0 0 0,0-1 0,0 1 0,0 0 0,10-12 0,15-9 0,-8 12 0,0 1 0,1 1 0,0 0 0,0 1 0,0 1 0,1 1 0,0 1 0,24-2 0,160 4 0,-118 4 0,24-1 0,239-3 0,-240-13 0,-3 0 0,-31 11 0,0 4 0,124 16 0,-184-14 0,1-1 0,-1 0 0,1-1 0,-1-1 0,1-1 0,-1 0 0,1 0 0,26-8 0,-27 6 0,-8 2 0,-1 0 0,0 0 0,0-1 0,1 1 0,-1-1 0,0-1 0,-1 1 0,1 0 0,0-1 0,-1 0 0,8-6 0,-12 9 0,0 0 0,0-1 0,0 1 0,0 0 0,0-1 0,0 1 0,0 0 0,0 0 0,0-1 0,0 1 0,0 0 0,0 0 0,-1-1 0,1 1 0,0 0 0,0 0 0,0-1 0,0 1 0,0 0 0,0 0 0,-1-1 0,1 1 0,0 0 0,0 0 0,0 0 0,-1-1 0,1 1 0,0 0 0,0 0 0,-1 0 0,1 0 0,0 0 0,0 0 0,-1 0 0,1-1 0,0 1 0,0 0 0,-1 0 0,1 0 0,0 0 0,-1 0 0,1 0 0,-16-2 0,15 2 0,-30-2 0,-37 2 0,43 1 0,0-1 0,-47-6 0,70 6 0,0-1 0,1 1 0,-1-1 0,0 1 0,0-1 0,0 1 0,1-1 0,-1 0 0,0 0 0,1 0 0,-1 0 0,1 0 0,-1 0 0,-1-2 0,3 2 0,-1 0 0,1 0 0,-1 1 0,1-1 0,0 0 0,-1 0 0,1 0 0,0 0 0,0 1 0,-1-1 0,1 0 0,0 0 0,0 0 0,0 0 0,0 0 0,0 0 0,0 0 0,1 0 0,-1 1 0,1-3 0,0 0 0,1 0 0,-1 0 0,1 0 0,0 0 0,0 0 0,0 1 0,0-1 0,1 1 0,-1-1 0,1 1 0,0 0 0,5-4 0,10-4-682,36-14-1</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5:56:03.219"/>
    </inkml:context>
    <inkml:brush xml:id="br0">
      <inkml:brushProperty name="width" value="0.2" units="cm"/>
      <inkml:brushProperty name="height" value="0.2" units="cm"/>
      <inkml:brushProperty name="color" value="#FFFFFF"/>
    </inkml:brush>
  </inkml:definitions>
  <inkml:trace contextRef="#ctx0" brushRef="#br0">0 101 24575,'7'-1'0,"0"0"0,-1 0 0,1-1 0,-1-1 0,1 1 0,-1-1 0,0 0 0,0 0 0,0-1 0,0 1 0,7-7 0,30-17 0,-22 19 0,0 1 0,0 1 0,1 1 0,-1 0 0,45-2 0,114 9 0,-89 1 0,30-4 0,-45-1 0,-1 4 0,87 13 0,-77-5 0,110 0 0,-167-10 0,-420-1 0,218 1 0,161 1 0,0 1 0,0 0 0,0 1 0,1 0 0,-1 1 0,-17 7 0,11-3 0,-35 7 0,-14-5 0,-1-4 0,-129-6 0,163 0 0,24-1 0,17 1 0,25 0 0,-14-1 0,396-18 0,-297 10-138,148 5-1,-178 5-949,-45-1-5738</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7:47:19.493"/>
    </inkml:context>
    <inkml:brush xml:id="br0">
      <inkml:brushProperty name="width" value="0.2" units="cm"/>
      <inkml:brushProperty name="height" value="0.2" units="cm"/>
      <inkml:brushProperty name="color" value="#FFFFFF"/>
    </inkml:brush>
  </inkml:definitions>
  <inkml:trace contextRef="#ctx0" brushRef="#br0">1 32 24575,'851'0'0,"-685"-14"0,-38 1 0,104 8 0,281 30 0,-327-16 0,7 2 0,284 5 0,-218-14 0,56 26 0,-371-28 0,14 2 0,-168-4 0,-238 4 0,298 12 0,-11 0 0,100-9 0,-108 21 0,106-13 0,-115 7 0,-334-21 0,-56 1 0,432 14 0,88-7 0,-75 0 0,102-9 0,-1 0 0,-25-7 0,-26-3 0,59 11 0,-33-4 0,47 5 0,0 0 0,0 0 0,0 0 0,0 0 0,0 0 0,1 0 0,-1-1 0,0 1 0,0 0 0,0 0 0,0 0 0,0 0 0,0 0 0,0 0 0,0 0 0,0 0 0,0-1 0,0 1 0,0 0 0,0 0 0,0 0 0,0 0 0,0 0 0,0 0 0,0 0 0,0 0 0,0-1 0,0 1 0,0 0 0,0 0 0,0 0 0,0 0 0,0 0 0,0 0 0,0 0 0,0 0 0,-1 0 0,1-1 0,0 1 0,0 0 0,0 0 0,0 0 0,0 0 0,0 0 0,0 0 0,0 0 0,0 0 0,0 0 0,-1 0 0,1 0 0,0 0 0,0 0 0,0 0 0,0 0 0,0 0 0,29-7 0,91-5 0,203 5 0,-202 8 0,97 2 0,192-5 0,-162-26 0,200 24 0,-261 5 0,-181-1 0,1 0 0,-1 0 0,0 0 0,0 1 0,0 0 0,1 1 0,-1-1 0,0 1 0,-1 0 0,1 1 0,0-1 0,0 1 0,-1 0 0,0 0 0,0 1 0,0 0 0,0 0 0,0 0 0,-1 0 0,6 7 0,29 21 0,-30-26 0,-1 0 0,0 1 0,10 10 0,-16-16 0,-1 1 0,0-1 0,0 1 0,1 0 0,-1-1 0,0 1 0,-1 0 0,1 0 0,0 0 0,0-1 0,-1 1 0,1 0 0,-1 0 0,1 0 0,-1 0 0,0 0 0,0 0 0,0 0 0,0 0 0,0 0 0,-1 0 0,0 2 0,0-1 0,0 0 0,-1 0 0,0-1 0,0 1 0,0 0 0,0-1 0,0 0 0,0 1 0,0-1 0,-1 0 0,1 0 0,-1 0 0,0-1 0,0 1 0,1-1 0,-1 1 0,0-1 0,0 0 0,0 0 0,0 0 0,-1-1 0,-3 1 0,-12 3 0,0-2 0,-27 0 0,40-2 0,-322-1 0,108-2 0,-668 3 0,877 0 0,0 0 0,0 1 0,0 1 0,0 0 0,0 0 0,0 1 0,-10 4 0,15-4 0,0 0 0,0 0 0,0 0 0,1 1 0,0 0 0,-1 0 0,1 0 0,0 1 0,1-1 0,-1 1 0,1 0 0,-5 9 0,8-13 0,0 0 0,0 0 0,0 1 0,0-1 0,1 0 0,-1 1 0,1-1 0,-1 1 0,1-1 0,-1 0 0,1 1 0,0-1 0,0 1 0,-1-1 0,1 1 0,0-1 0,0 1 0,1-1 0,-1 1 0,0-1 0,0 1 0,1-1 0,-1 1 0,1-1 0,-1 0 0,1 1 0,0-1 0,0 0 0,-1 1 0,1-1 0,0 0 0,0 0 0,0 0 0,0 0 0,0 0 0,0 0 0,1 0 0,-1 0 0,0 0 0,0-1 0,1 1 0,-1 0 0,3 0 0,5 3 0,0-1 0,1 0 0,0-1 0,-1 1 0,15 0 0,73 3 0,152-9 0,-75-1 0,-68 6 0,205 32 0,-210-20 0,119 1 0,103-16 0,-119-2 0,-150 3 0,-34 0 0,-18 0 0,-5 0 0,-1669 0 0,1615 3 0,-58 9 0,-30 3 0,-70-14-1365,180-1-5461</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7:52:38.242"/>
    </inkml:context>
    <inkml:brush xml:id="br0">
      <inkml:brushProperty name="width" value="0.35" units="cm"/>
      <inkml:brushProperty name="height" value="0.35" units="cm"/>
      <inkml:brushProperty name="color" value="#FFFFFF"/>
    </inkml:brush>
  </inkml:definitions>
  <inkml:trace contextRef="#ctx0" brushRef="#br0">198 297 24575,'5'2'0,"0"0"0,0 0 0,0 0 0,0 0 0,0-1 0,0 0 0,7 1 0,14 2 0,475 55 0,13-39 0,-228-11 0,-273-9 0,585 39 0,-135 1 0,-57-17 0,9 5 0,-347-18 0,-1 3 0,106 36 0,64 12 0,-81-37 0,1-6 0,170-4 0,-240-10 0,114 20 0,5 1 0,421-17 0,-358-10 0,388 20 0,106-6 0,2 0 0,-568-1 0,749 26 0,-248 6 0,-306-12 0,1417 18-953,-1705-49 829,51-3 651,284 33 0,-261-2-515,316 9-1,-299-37-11,248-4 0,-425 4 0,38-4 0,-53 4 0,0-1 0,0 1 0,0-1 0,0 0 0,0 0 0,0 0 0,0-1 0,0 1 0,-1-1 0,1 1 0,0-1 0,-1 0 0,4-3 0,-5 4 0,0 0 0,-1 0 0,1 0 0,0-1 0,-1 1 0,1 0 0,0 0 0,-1-1 0,0 1 0,1 0 0,-1-1 0,0 1 0,0 0 0,1-1 0,-1 1 0,0 0 0,0-1 0,-1 1 0,1 0 0,0-1 0,0 1 0,-1 0 0,1-1 0,-1 0 0,-1-2 0,1 0 0,-1 1 0,0 0 0,-1-1 0,1 1 0,0 0 0,-1 0 0,-3-3 0,-17-12 0,-1 1 0,-1 1 0,-1 1 0,-52-23 0,45 23 0,-25-13 0,-2 3 0,-1 3 0,0 2 0,-2 3 0,0 3 0,-92-9 0,-434 14 0,404 12 0,93-1 0,1025-2 0,-903 0 0,95-5 0,-113 4 0,-1-1 0,1 0 0,-1-1 0,0 0 0,0-1 0,0 0 0,0-1 0,12-7 0,-22 11 0,1 1 0,-1-1 0,0 0 0,0 1 0,0-1 0,0 0 0,0 0 0,0 0 0,0 0 0,0 0 0,0 0 0,0 0 0,-1 0 0,1 0 0,0 0 0,-1 0 0,1 0 0,-1-1 0,1 1 0,-1 0 0,0 0 0,1-1 0,-1 1 0,0-3 0,0 2 0,-1 1 0,0-1 0,0 0 0,0 0 0,0 1 0,0-1 0,0 1 0,-1-1 0,1 1 0,0-1 0,-1 1 0,1 0 0,-1 0 0,1 0 0,-1 0 0,-3-2 0,-44-22 0,-2 1 0,0 3 0,-59-15 0,97 32 0,-106-29 0,-216-30 0,285 56 0,81 9 0,36-2 0,-6 0 0,599 4 0,-812-4 0,-188 24 0,46 22 0,-51 8 0,-3-27 0,-384-26 0,338-3 0,352 5 0,0 1 0,-77 18 0,-27 5 0,-16 3 0,110-18 0,-72 7 0,-402-11 0,309-11 0,23 5 0,-201-6 0,84-38 0,8 1 0,-108 30 0,48 4 0,-427-31 0,585 32 0,-48-2 0,28-20 0,-4 0 0,188 26 0,-57 4 0,83-1 0,1 1 0,0 1 0,0 0 0,0 1 0,0 1 0,1 0 0,-21 11 0,16-7 0,0-1 0,-1-1 0,0 0 0,0-2 0,0 0 0,0-1 0,-30 3 0,-143-5 0,111-4 0,-289 2 0,-433-14 0,20-5 0,743 18 0,40 1 0,0 0 0,0 0 0,0 0 0,-1 0 0,1 0 0,0 0 0,0 0 0,0 0 0,-1 0 0,1 0 0,0 0 0,0 0 0,0-1 0,-1 1 0,1 0 0,0 0 0,0 0 0,0 0 0,0 0 0,-1 0 0,1 0 0,0 0 0,0-1 0,0 1 0,0 0 0,0 0 0,0 0 0,-1 0 0,1-1 0,0 1 0,0 0 0,0 0 0,0 0 0,0 0 0,0-1 0,0 1 0,0 0 0,0 0 0,0 0 0,0-1 0,0 1 0,0 0 0,0 0 0,0 0 0,0-1 0,0 1 0,0 0 0,0 0 0,0 0 0,0-1 0,0 1 0,0 0 0,0 0 0,0 0 0,1 0 0,-1-1 0,0 1 0,0 0 0,0 0 0,0 0 0,0 0 0,1 0 0,-1-1 0,0 1 0,0 0 0,0 0 0,0 0 0,1 0 0,-1 0 0,5-4 0,0 1 0,0 0 0,0 1 0,0-1 0,1 1 0,-1 0 0,1 0 0,7-1 0,54-8 0,-59 10 0,550-15 0,-441 18 0,212 18 0,-224-11 0,-3 0 0,328 15 0,-65-9 0,35 0 0,4981-16 0,-3067 1 0,-2304 0 0,63-3 0,-68 2 0,1 0 0,-1 0 0,0 0 0,0 0 0,-1-1 0,1 0 0,0 0 0,0 0 0,-1 0 0,0-1 0,7-5 0,-10 8 0,0-1 0,-1 1 0,1-1 0,0 0 0,0 0 0,-1 1 0,1-1 0,-1 0 0,1 0 0,-1 1 0,1-1 0,-1 0 0,1 0 0,-1 0 0,0 0 0,1 0 0,-1 0 0,0 0 0,0 0 0,0 0 0,0 0 0,0 0 0,0 0 0,0 0 0,0 0 0,0 0 0,0 1 0,0-1 0,-1 0 0,1-2 0,-2 1 0,0 0 0,1 0 0,-1 0 0,0 0 0,0 0 0,0 1 0,0-1 0,0 1 0,0-1 0,-1 1 0,-2-2 0,-9-3 0,1 1 0,-1 1 0,-19-5 0,-248-24 0,215 27 0,-45-3 0,-198 11 0,248 6 0,0 3 0,-86 27 0,80-19 0,-106 16 0,17-24 0,-200-10 0,160-5 0,-769 4 0,834 6 0,-200 36 0,199-22 0,-191 7 0,208-29 0,110 2 0,6-2 0,12-2 0,24-4 0,366-33 40,3 33-158,-317 7 32,925 32-609,-427-6 509,-523-23 186,55 0 0,171 27 0,-238-16 0,-52-13 0,-1 0 0,1 0 0,0 0 0,0 0 0,0 0 0,0 0 0,-1 0 0,1 0 0,0 1 0,0-1 0,0 0 0,0 0 0,0 0 0,0 0 0,0 1 0,-1-1 0,1 0 0,0 0 0,0 0 0,0 0 0,0 1 0,0-1 0,0 0 0,0 0 0,0 0 0,0 1 0,0-1 0,0 0 0,0 0 0,0 0 0,0 1 0,0-1 0,0 0 0,0 0 0,0 0 0,0 1 0,0-1 0,0 0 0,1 0 0,-1 0 0,0 0 0,0 1 0,0-1 0,0 0 0,0 0 0,0 0 0,1 0 0,-1 0 0,0 0 0,0 1 0,1-1 0,-17 0 7,1-1 0,-1 0 0,1-1 0,0 0 0,-16-5 0,9 2 115,-541-135 398,-101-21-159,327 109-361,234 41 0,-134 5 0,211 8 0,0 1 0,0 2 0,1 1 0,-48 17 0,-38 9 0,36-20 0,-144 5 0,26-5 0,-481 7 0,464-21 0,-3588 2 0,3543-16 0,27 0 0,-695 15 0,441 3 0,73-2 0,395-1 0,0 0 0,1-1 0,-1-1 0,1 0 0,0 0 0,-22-10 0,4 2 0,7 5 0,0 0 0,-1 1 0,-46-3 0,-80 7 0,102 1 0,-2 3 0,-92 16 0,93-10 0,19-2 0,-1 1 0,-35 16 0,17-7 0,29-8 0,0 0 0,1 1 0,-21 14 0,-8 5 0,-11 8 0,2 2 0,2 3 0,-71 67 0,29-23 0,82-74 0,-1 0 0,0-1 0,-1 0 0,0-2 0,0 0 0,-22 7 0,-119 27 0,-3 2 0,134-35 0,0-1 0,-1-1 0,0-2 0,0 0 0,-42 1 0,-504-1 0,434-7 0,119 1 0,6 1 0,0-1 0,0-1 0,-1-1 0,1 0 0,-17-5 0,30 7 0,0-1 0,0 0 0,0 0 0,0-1 0,1 1 0,-1-1 0,0 1 0,1-1 0,-1 0 0,1 0 0,0 0 0,0 0 0,-1-1 0,1 1 0,1 0 0,-1-1 0,0 0 0,1 1 0,-1-1 0,1 0 0,0 0 0,0 0 0,0 0 0,0 0 0,0 0 0,1 0 0,-1 0 0,1 0 0,0 0 0,0 0 0,0 0 0,1-4 0,0 0 0,1-1 0,0 1 0,0 0 0,0 0 0,1 1 0,0-1 0,1 0 0,-1 1 0,1 0 0,0 0 0,1 0 0,0 0 0,0 1 0,0 0 0,9-7 0,-3 2 0,0 2 0,1-1 0,1 2 0,-1 0 0,1 0 0,26-9 0,-12 10 0,0 0 0,1 2 0,0 2 0,-1 0 0,54 4 0,53-3 0,-120 0 0,-2 0 0,0 0 0,0 0 0,0-1 0,0-1 0,0 0 0,0 0 0,-1-1 0,18-9 0,-9 1 0,-9 4 0,0 1 0,24-10 0,-32 16 0,0 0 0,-1 0 0,1 0 0,0 0 0,0 1 0,0-1 0,0 1 0,0 0 0,0 0 0,0 0 0,0 0 0,0 0 0,0 1 0,0 0 0,0-1 0,-1 1 0,1 0 0,3 1 0,-5-1 0,0 0 0,0 0 0,0-1 0,-1 1 0,1 0 0,0 0 0,0 0 0,-1 0 0,1-1 0,0 1 0,-1 0 0,1 1 0,-1-1 0,1 0 0,-1 0 0,0 0 0,1 0 0,-1 0 0,0 0 0,0 0 0,0 1 0,0-1 0,0 0 0,0 0 0,0 0 0,0 0 0,0 0 0,0 1 0,-1 1 0,-14 30 0,4-19 0,-1 0 0,0-1 0,-1-1 0,-1 0 0,0 0 0,0-2 0,-1 1 0,-31 14 0,29-16 0,-1 1 0,1 1 0,1 1 0,0 0 0,1 1 0,-24 26 0,35-34 0,0 0 0,1 1 0,-1-1 0,2 1 0,-1 0 0,0 0 0,1 0 0,0 0 0,1 0 0,-1 0 0,0 8 0,2-10 0,0 0 0,0-1 0,0 1 0,0 0 0,1-1 0,0 1 0,0-1 0,0 1 0,0-1 0,0 1 0,0-1 0,1 0 0,0 0 0,0 1 0,0-1 0,0 0 0,0-1 0,0 1 0,1 0 0,0-1 0,3 4 0,3 0 0,0-1 0,0 1 0,0-1 0,1-1 0,0 0 0,0 0 0,0-1 0,12 3 0,86 9 0,-89-14 0,9 3 0,68 2 0,-86-6 0,-1 0 0,1-1 0,-1 0 0,1-1 0,-1 0 0,0-1 0,16-5 0,-24 7 0,0 1 0,1-1 0,-1 0 0,0 1 0,1-1 0,-1 0 0,0 0 0,0 0 0,0 0 0,1 0 0,-1 0 0,0 0 0,0 0 0,-1 0 0,1 0 0,0-1 0,0 1 0,0-3 0,0 3 0,-1 0 0,0 0 0,0 0 0,-1 0 0,1 0 0,0 0 0,0 0 0,0 0 0,-1 0 0,1 0 0,0 0 0,-1 0 0,1 0 0,-1 0 0,0 0 0,1 0 0,-1 0 0,1 0 0,-3-1 0,-3-3 0,0-1 0,-1 1 0,0 1 0,0-1 0,-13-5 0,-10-2 0,0 0 0,0 3 0,-1 0 0,0 2 0,-53-6 0,-165 4 0,215 12 0,-1 2 0,1 1 0,1 1 0,-61 23 0,62-20 0,10-1 0,0 0 0,-39 24 0,1 0 0,-45 13 0,104-46 0,1 0 0,-1 0 0,1 0 0,-1 1 0,1-1 0,-1 0 0,1 1 0,-1-1 0,1 0 0,0 1 0,-1-1 0,1 1 0,-1-1 0,1 0 0,0 1 0,-1-1 0,1 1 0,0-1 0,0 1 0,-1-1 0,1 1 0,0-1 0,0 1 0,0 0 0,9 6 0,32 0 0,425 1 0,-328-10 0,1134-2 0,-1102-10 0,-38 1 0,535 8 0,-370 7 0,1556-2 0,-1832-2 0,-21 1 0,0 1 0,0 0 0,0 0 0,0 0 0,1 0 0,-1 0 0,0 0 0,0 0 0,0 0 0,0 0 0,0 0 0,0-1 0,0 1 0,0 0 0,1 0 0,-1 0 0,0 0 0,0 0 0,0 0 0,0-1 0,0 1 0,0 0 0,0 0 0,0 0 0,0 0 0,0 0 0,0-1 0,0 1 0,0 0 0,0 0 0,0 0 0,0 0 0,0 0 0,0-1 0,0 1 0,0 0 0,0 0 0,0 0 0,0 0 0,0 0 0,0 0 0,0-1 0,-1 1 0,1 0 0,0 0 0,0 0 0,0 0 0,0 0 0,0 0 0,0 0 0,0-1 0,-1 1 0,1 0 0,-35-20 0,35 20 0,-61-28 0,0 3 0,-2 2 0,-84-18 0,-202-20 0,35 8 0,-69-10 0,344 59 0,-846-91 0,735 84 0,-317-12 0,297 22 0,-182 5 0,346-5 0,0 1 0,0 0 0,-1 1 0,1 0 0,0 0 0,0 0 0,0 1 0,1-1 0,-1 2 0,0-1 0,1 0 0,-1 1 0,1 0 0,0 1 0,0-1 0,0 1 0,0 0 0,0 0 0,1 0 0,-5 6 0,4-4 0,-1 0 0,0 0 0,0 0 0,0-1 0,-1 0 0,0-1 0,0 1 0,0-1 0,-1 0 0,1-1 0,-1 0 0,0 0 0,0-1 0,0 0 0,0 0 0,0-1 0,-15 1 0,-4-1 0,0-1 0,0-1 0,1-2 0,-35-7 0,-96-23 0,-122-21 0,249 50 0,-8-2 0,-39-11 0,56 9 0,21 8 0,0 0 0,-1-1 0,1 1 0,0 0 0,0 0 0,0 0 0,0 0 0,0 0 0,0 0 0,-1 0 0,1-1 0,0 1 0,0 0 0,0 0 0,0 0 0,0 0 0,0 0 0,0-1 0,0 1 0,0 0 0,0 0 0,0 0 0,0 0 0,0-1 0,0 1 0,0 0 0,0 0 0,0 0 0,0 0 0,0-1 0,0 1 0,0 0 0,0 0 0,0 0 0,0 0 0,0-1 0,0 1 0,0 0 0,0 0 0,0 0 0,0 0 0,1 0 0,-1-1 0,0 1 0,0 0 0,0 0 0,0 0 0,0 0 0,1 0 0,2-2 0,1 1 0,-1 0 0,1-1 0,0 2 0,0-1 0,0 0 0,5 1 0,84-5 0,-56 4 0,0-1 0,56-11 0,24-13 0,196-18 0,-249 42 0,-1 2 0,1 4 0,77 13 0,446 32 0,-483-44 0,975 10-586,-61-3-266,-787-2 574,1090 31 141,1070-40-220,-1101-3 216,-1103 3 308,290-4 1126,-3-25-402,-423 20-891,0-2 0,0-3 0,-2-2 0,0-2 0,72-35 0,-66 31 0,0 2 0,1 3 0,64-10 0,-84 18 0,58-17 0,-1-5 0,109-49 0,-108 39 0,176-48 0,-209 70 0,0-2 0,88-44 0,14-5 0,-140 61-170,0 0-1,-1-2 0,0-1 1,0 0-1,-1-2 0,0 0 1,28-26-1</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06:43.447"/>
    </inkml:context>
    <inkml:brush xml:id="br0">
      <inkml:brushProperty name="width" value="0.35" units="cm"/>
      <inkml:brushProperty name="height" value="0.35" units="cm"/>
      <inkml:brushProperty name="color" value="#FFFFFF"/>
    </inkml:brush>
  </inkml:definitions>
  <inkml:trace contextRef="#ctx0" brushRef="#br0">8310 1104 24575,'16'6'0,"-5"0"0,278 142 0,-204-111 0,141 42 0,395 53-753,14-53 0,520-6-905,-8-61-22,-1026-15 1665,-98 1 36,-23 2-19,0 0 0,0 0 0,-1 0 1,1 0-1,0 0 0,0 0 0,0 0 1,0 0-1,0 0 0,0-1 0,0 1 1,-1 0-1,1 0 0,0 0 0,0 0 1,0 0-1,0 0 0,0 0 0,0 0 1,0 0-1,0 0 0,0 0 0,0 0 1,-1 0-1,1-1 0,0 1 0,0 0 0,0 0 1,0 0-1,0 0 0,0 0 0,0 0 1,0 0-1,0 0 0,0-1 0,0 1 1,0 0-1,0 0 0,0 0 0,0 0 1,0 0-1,0 0 0,0 0 0,0-1 1,0 1-1,0 0 0,0 0 0,0 0 1,0 0-1,0 0 0,0 0 0,0 0 0,1 0 1,-1 0-1,0-1 0,0 1 0,0 0 1,0 0-1,0 0 0,0 0 0,0 0 1,0 0-1,1 0 0,-24-8 205,1 2 0,-1 0 0,0 2-1,-25-2 1,6 0-43,-262-39 1349,-465-84-236,591 91-1277,-1115-216 0,1256 246 0,35 6 0,8 0 0,64 2 0,-54 0 0,1180 40-1058,-545-13 631,-276-15 427,-73-4 0,-184-6 0,90 6 0,-181-3 0,-27-5 0,0 0 0,0 0 0,0 0 0,1 0 0,-1 0 0,0 0 0,0 0 0,0 1 0,0-1 0,0 0 0,0 0 0,0 0 0,0 0 0,1 0 0,-1 0 0,0 0 0,0 1 0,0-1 0,0 0 0,0 0 0,0 0 0,0 0 0,0 0 0,0 1 0,0-1 0,0 0 0,0 0 0,0 0 0,0 0 0,0 0 0,0 1 0,0-1 0,0 0 0,0 0 0,0 0 0,0 0 0,0 0 0,0 0 0,0 1 0,-1-1 0,1 0 0,0 0 0,0 0 0,0 0 0,0 0 0,0 0 0,0 0 0,0 1 0,0-1 0,-1 0 0,1 0 0,0 0 0,0 0 0,0 0 0,0 0 0,0 0 0,0 0 0,-1 0 0,1 0 0,0 0 0,0 0 0,0 0 0,-1 0 0,-36 11 0,-43 1 384,-160 4 0,-91-23 688,-900-131-1492,908 88-366,-357-60-144,-241-32 452,868 134 456,90 10 133,466 62 185,237 25 19,304 0-1743,-656-59 942,241 14-323,-551-35 973,-77-9-117,1 0 1,-1 0 0,1 0-1,-1 0 1,0 1 0,1-1-1,-1 1 1,1-1 0,-1 1-1,0-1 1,0 1 0,1 0 0,-1 0-1,1 0 1,-2 0-29,0-1 0,0 0 0,0 1 1,0-1-1,0 0 0,0 1 0,0-1 0,0 0 0,-1 1 1,1-1-1,0 0 0,0 1 0,0-1 0,0 0 0,-1 1 1,1-1-1,0 0 0,0 0 0,-1 1 0,1-1 1,0 0-1,0 0 0,-1 1 0,1-1 0,0 0 0,-1 0 1,1 0-1,0 0 0,-1 0 0,1 1 0,-1-1 0,-35 11 936,0-4-465,24-5-285,-1 0 1,1 0-1,0 2 0,-1-1 0,1 1 0,1 1 1,-1 0-1,1 1 0,-20 13 0,30-18-205,0 0 0,0-1 0,0 1 0,0 0 0,1-1 0,-1 1 0,0 0 0,1 0 0,-1 0 0,0 0 0,1 0 0,-1-1 0,1 1 0,0 0 0,-1 0 0,1 0 0,0 0 0,-1 0 0,1 0 0,0 1 0,0-1 0,0 1 0,0-1 0,1 1 0,0-1 0,-1 0 0,1 1 0,0-1 0,0 0 0,0 1 0,0-1 0,0 0 0,0 0 0,0 0 0,0 0 0,1 0 0,-1 0 0,0 0 0,2 1 0,14 6 0,0 0 0,0-2 0,1 1 0,0-2 0,0 0 0,0-2 0,20 3 0,-35-6 0,1031 94 0,-1021-94 0,198-1 0,-202 0 0,0-1 0,-1 1 0,0-1 0,1 0 0,-1-1 0,8-4 0,-14 7 0,-1-1 0,0 1 0,1-1 0,-1 1 0,0-1 0,0 0 0,0 0 0,0 0 0,0 1 0,0-1 0,0 0 0,0 0 0,0-1 0,0 1 0,0 0 0,0 0 0,-1 0 0,1 0 0,-1-1 0,1 1 0,-1 0 0,1-1 0,-1 1 0,1 0 0,-1-1 0,0 1 0,0-1 0,0 1 0,0 0 0,0-1 0,0 1 0,0-1 0,-1 1 0,1 0 0,0-1 0,-1 1 0,1 0 0,-1-1 0,1 1 0,-1 0 0,0 0 0,0 0 0,0-2 0,-2-1 0,0 1 0,0 0 0,0-1 0,-1 1 0,1 0 0,-1 1 0,1-1 0,-1 0 0,0 1 0,0 0 0,-7-3 0,-54-15 0,55 18 0,-83-19 0,-1 5 0,-106-5 0,-196 8 0,342 13 0,-63-3 0,-246 8 0,355-4 0,-1 0 0,1 0 0,-1 1 0,1 0 0,-1 1 0,-14 6 0,22-9 0,-1 1 0,1-1 0,0 1 0,0-1 0,1 1 0,-1 0 0,0-1 0,0 1 0,0 0 0,0-1 0,1 1 0,-1 0 0,0 0 0,0 0 0,1 0 0,-1 0 0,1 0 0,-1 0 0,1 0 0,-1 0 0,1 0 0,0 0 0,0 0 0,-1 0 0,1 0 0,0 0 0,0 0 0,0 1 0,0-1 0,0 0 0,0 0 0,0 0 0,1 0 0,-1 0 0,0 0 0,1 0 0,-1 0 0,0 0 0,2 1 0,0 2 0,1 0 0,0 0 0,1-1 0,-1 1 0,0-1 0,1 0 0,0 0 0,4 3 0,12 6 0,0-1 0,1-1 0,0 0 0,1-2 0,27 8 0,123 20 0,-48-18 0,0-5 0,145-3 0,-246-12 0,-23 2 0,-1 0 0,1 0 0,0 0 0,0 0 0,0 0 0,0 0 0,0 0 0,0 0 0,0-1 0,0 1 0,0 0 0,0 0 0,0 0 0,0 0 0,0 0 0,0 0 0,0 0 0,0 0 0,0 0 0,0 0 0,0-1 0,0 1 0,0 0 0,0 0 0,0 0 0,0 0 0,0 0 0,0 0 0,0 0 0,0 0 0,0 0 0,0 0 0,1 0 0,-1-1 0,0 1 0,0 0 0,0 0 0,0 0 0,0 0 0,0 0 0,0 0 0,0 0 0,0 0 0,0 0 0,0 0 0,0 0 0,1 0 0,-1 0 0,0 0 0,0 0 0,0 0 0,0 0 0,0 0 0,0 0 0,0 0 0,0 0 0,0 0 0,0 0 0,1 0 0,-1 0 0,0 0 0,0 0 0,0 0 0,-33-7 0,-602-36-6,443 35-134,-1057-24-788,0 33-183,607 1 946,-347-50-334,755 31 444,-697-4 1826,244 12-638,-1033-10-1133,1258 20 0,34 14 0,58-1 0,-698-43 0,337 2 0,284 13 0,-209-2 0,387 17 0,266-1 0,0 0 0,0 0 0,-1 0 0,1-1 0,0 1 0,0-1 0,0 0 0,0 0 0,0 0 0,0 0 0,0 0 0,0-1 0,0 0 0,-3-2 0,5 3 0,0 0 0,1 0 0,-1-1 0,0 1 0,0 0 0,1-1 0,-1 1 0,1-1 0,-1 1 0,1 0 0,-1-1 0,1 1 0,0-1 0,0 1 0,0-1 0,0 1 0,0-1 0,0 1 0,0-1 0,0 1 0,1-1 0,-1 1 0,1-1 0,-1 1 0,1-1 0,-1 1 0,1 0 0,0-1 0,0 1 0,0 0 0,-1 0 0,1 0 0,2-2 0,4-7 0,1 1 0,0 0 0,1 0 0,0 1 0,0 0 0,1 1 0,20-13 0,83-34 0,-9 5 0,210-107 0,-217 107 0,16-6 0,-97 48 0,1 2 0,-1 0 0,1 0 0,0 2 0,23-2 0,303 2 0,-185 6 0,1032-3 0,-884 27 0,-84-4 0,415-15 0,-373-10 0,588 2 0,-639 14 0,-13 1 0,-93-15 0,214 11 0,607 9 0,-616-23 0,1522 3 0,-1806-1 0,0-3 0,0 0 0,51-15 0,-47 10 0,1 2 0,47-5 0,382 8 0,-241 7 0,825-3 0,-863-14 0,-35 1 0,-3-2 0,0 1 0,120 14 0,159-11 0,354-8 0,-514 21 0,378-2 0,-628-1 0,1-1 0,0 0 0,14-5 0,-18 5 0,-1-1 0,1 1 0,-1 0 0,1 1 0,0 1 0,0-1 0,15 3 0,-23-1 0,1 0 0,-1 0 0,0 1 0,1-1 0,-1 1 0,0 0 0,0 0 0,0 0 0,0 0 0,0 1 0,-1-1 0,1 1 0,-1 0 0,0-1 0,1 1 0,-1 0 0,0 0 0,-1 1 0,1-1 0,-1 0 0,1 1 0,-1-1 0,0 1 0,0-1 0,0 4 0,3 12 0,-2-1 0,0 1 0,0 28 0,-2-37 0,-3 139 0,0-77 0,3 0 0,11 88 0,-6-133 0,0 0 0,-2 1 0,0-1 0,-2 53 0,-2-73 0,0 1 0,0-1 0,0-1 0,-1 1 0,0 0 0,0 0 0,-1-1 0,0 1 0,0-1 0,0 0 0,-1 0 0,0 0 0,0 0 0,0 0 0,-1-1 0,0 0 0,0 0 0,-1-1 0,1 1 0,-10 5 0,-10 2 0,0 0 0,-1-2 0,-1-1 0,-45 9 0,45-12 0,1 1 0,-1 1 0,1 1 0,1 2 0,-29 15 0,39-17 0,-18 12 0,-36 16 0,56-32 0,-1 0 0,1 0 0,-1-1 0,0-1 0,1 0 0,-20 1 0,-81-1 0,-39 4 0,-612 39 0,396-32 0,51-1 0,-123 1 0,-19 0 0,-485-15 0,169-50 0,669 36 0,62 7 0,-76-3 0,-222-5 0,-248 4 0,392 13 0,166-1 0,-21 1 0,1-2 0,-86-14 0,54-3 0,-156-26 0,-731-67 0,901 102 0,-433-46 0,-28 53 0,116 30 0,251-15 0,-90 3 0,-928-16 0,550-1 0,283 15 0,52 0 0,64-14 0,-98 2 0,269 1 0,-109 20 0,155-19 0,0 2 0,-20 9 0,24-9 0,-1-1 0,0 0 0,0-1 0,-19 3 0,-44 0 0,0-4 0,-91-7 0,162 4 0,1-1 0,-1 0 0,1 1 0,-1-2 0,1 1 0,-1 0 0,1-1 0,0 0 0,0-1 0,0 1 0,-9-7 0,12 7 0,0 0 0,0 0 0,0 0 0,0 0 0,0-1 0,1 1 0,-1-1 0,1 1 0,0-1 0,0 0 0,0 1 0,0-1 0,0 0 0,0 0 0,1 0 0,-1 1 0,1-1 0,0 0 0,0 0 0,0 0 0,0 0 0,1 0 0,-1 0 0,2-3 0,1-4 0,0 0 0,0 0 0,1 1 0,1-1 0,-1 1 0,2 0 0,-1 1 0,1-1 0,13-14 0,8-4 0,38-32 0,-43 40 0,160-128 0,-141 118 0,2 2 0,73-36 0,-58 41 0,1 2 0,1 3 0,71-10 0,-63 13 0,20-2 0,177-7 0,95 24 0,-146 2 0,883-3 0,-860-15 0,-4 1 0,1302 13 0,-678 3 0,-675-16 0,-48 2 0,-87 7 0,-1-2 0,88-27 0,5-1 0,-9 17 0,199-3 0,-329 21 0,192-11 0,47-2 0,1059 11 0,-633 4 0,613-2 0,-1309 2 0,1 2 0,-39 8 0,-28 4 0,-78 11 0,1 7 0,-276 92 0,422-116 0,0 2 0,1 0 0,0 2 0,-29 19 0,-90 79 0,123-91 0,1 2 0,2 0 0,0 2 0,1 0 0,-27 50 0,32-57 0,10-13 0,1 0 0,-1 0 0,1 0 0,0 0 0,-4 11 0,6-15 0,1 0 0,0 1 0,-1-1 0,1 1 0,0-1 0,0 0 0,0 1 0,0-1 0,0 0 0,0 1 0,1-1 0,-1 0 0,0 1 0,1-1 0,-1 0 0,1 1 0,-1-1 0,1 0 0,0 0 0,-1 1 0,1-1 0,0 0 0,0 0 0,0 0 0,0 0 0,0 0 0,0 0 0,0-1 0,0 1 0,3 1 0,6 4 0,0-1 0,1 0 0,-1 0 0,1-1 0,0-1 0,1 0 0,11 2 0,88 7 0,-83-10 0,730 9 0,-488-36 0,-214 16 0,0-3 0,91-33 0,-133 40 0,0-1 0,-1 0 0,1-1 0,-2-1 0,1 0 0,-1-1 0,0 0 0,-1-1 0,18-20 0,-21 21 0,-1-1 0,-1 0 0,1 0 0,-2-1 0,1 1 0,-2-1 0,1-1 0,-2 1 0,1-1 0,-2 1 0,1-1 0,0-18 0,-2 11 0,0 0 0,-1-1 0,-1 1 0,-1 0 0,-1-1 0,-1 1 0,-6-20 0,6 27 0,-1 0 0,0 1 0,0 0 0,-2 0 0,1 0 0,-1 1 0,-1-1 0,0 2 0,0-1 0,-1 1 0,-18-14 0,7 9 0,0 2 0,-1 0 0,0 1 0,-1 1 0,0 1 0,0 1 0,-1 1 0,0 1 0,-47-6 0,-12 4 0,-127 6 0,156 3 0,-68 0 0,-207 7 0,298-7 0,0 2 0,0 2 0,0 0 0,1 2 0,0 1 0,0 2 0,1 0 0,1 2 0,-1 1 0,2 1 0,-37 27 0,-173 138 0,233-177 0,0 0 0,-1 0 0,1 1 0,0 0 0,1 0 0,-1-1 0,0 2 0,1-1 0,0 0 0,-1 0 0,1 1 0,-3 7 0,5-11 0,0 1 0,0 0 0,0 0 0,0 0 0,0-1 0,1 1 0,-1 0 0,0 0 0,0 0 0,1-1 0,-1 1 0,0 0 0,1 0 0,-1-1 0,0 1 0,1 0 0,-1-1 0,1 1 0,-1-1 0,1 1 0,0 0 0,-1-1 0,1 1 0,0 0 0,3 1 0,0 0 0,0 0 0,0-1 0,0 1 0,0-1 0,0 0 0,6 1 0,55 7 0,0-3 0,108-3 0,-97-4 0,537-4 0,-544 3 0,-56-3 0,-21-2 0,-29-3 0,-49-3 0,-100-3 0,-94 10 0,197 6 0,32-1 0,-167 2 0,164 2 0,-1 2 0,-56 14 0,85-13 0,0 1 0,1 1 0,0 1 0,0 2 0,-44 25 0,53-25 0,1-1 0,1 2 0,0 0 0,1 1 0,0 0 0,1 1 0,0 0 0,1 1 0,-15 27 0,21-31 0,-1 1 0,1-1 0,1 2 0,0-1 0,1 0 0,1 1 0,-1-1 0,2 1 0,0 0 0,0 0 0,2-1 0,-1 1 0,1 0 0,1 0 0,1-1 0,-1 1 0,2-1 0,0 0 0,9 20 0,-6-18 0,1 1 0,0-2 0,1 1 0,0-1 0,1 0 0,1-1 0,0 0 0,1-1 0,0 0 0,1-1 0,0 0 0,0-1 0,1-1 0,0 0 0,16 6 0,4-2 0,1-1 0,0-2 0,0-1 0,1-2 0,42 1 0,185-5 0,-193-4 0,0 2 0,-19 0 0,54-6 0,-98 5 0,0-1 0,-1 0 0,1 0 0,-1 0 0,0-1 0,0 0 0,0 0 0,0-1 0,0 0 0,-1 0 0,1 0 0,-1 0 0,0-1 0,0 0 0,-1 0 0,0-1 0,0 1 0,0-1 0,0 0 0,-1 0 0,0 0 0,4-12 0,2-8 0,0 0 0,-2-1 0,-2 0 0,4-34 0,-7 47 0,0 1 0,-1-1 0,-1 0 0,0 0 0,-1 0 0,0 0 0,-1 1 0,-1-1 0,0 1 0,-1-1 0,0 1 0,-1 0 0,-1 0 0,0 1 0,0 0 0,-1 0 0,-1 0 0,0 1 0,-1 0 0,-13-13 0,-3 1 0,-2 1 0,-1 1 0,-1 2 0,0 0 0,-1 2 0,-55-21 0,17 12 0,0 3 0,-91-17 0,38 18 0,-244-11 0,-122 43 0,300 11 0,164-17 0,0 2 0,0 0 0,0 2 0,1 0 0,-36 20 0,50-23 0,0 1 0,1 0 0,0 0 0,0 1 0,1 0 0,0 0 0,0 0 0,0 1 0,1 0 0,0 0 0,1 0 0,0 1 0,0-1 0,1 1 0,0 0 0,0 0 0,1 0 0,0 1 0,1-1 0,-1 18 0,2-19 0,0 1 0,0-1 0,0 0 0,1 1 0,1-1 0,-1 0 0,1 0 0,1 0 0,-1 0 0,1 0 0,1 0 0,0-1 0,0 0 0,0 0 0,1 0 0,0 0 0,0 0 0,0-1 0,1 0 0,0 0 0,0-1 0,1 0 0,12 8 0,7-1 0,-1-2 0,2 0 0,-1-2 0,1-1 0,0-1 0,37 3 0,169 2 0,-210-11 0,36 2 0,69-2 0,-110-1 0,0 0 0,0-2 0,-1 0 0,34-11 0,-45 11 0,1-1 0,-1 0 0,0 0 0,0 0 0,0 0 0,-1-1 0,1 0 0,-1-1 0,0 1 0,-1-1 0,1 0 0,-1 0 0,0 0 0,-1 0 0,1-1 0,-1 0 0,-1 0 0,4-13 0,2-10 0,-1 0 0,-2 0 0,1-34 0,-4 52 0,-2 1 0,0 0 0,0-1 0,-1 1 0,-2-13 0,2 20 0,0 0 0,0 0 0,0 1 0,-1-1 0,0 0 0,1 1 0,-1-1 0,-1 1 0,1 0 0,0 0 0,-1 0 0,1 0 0,-1 0 0,0 0 0,0 1 0,0-1 0,-1 1 0,-5-3 0,-5-1 0,-1 1 0,0 0 0,0 1 0,-1 1 0,1 0 0,-1 2 0,0-1 0,-27 3 0,16-2 0,-44 0 0,-1 3 0,1 2 0,1 4 0,-1 3 0,-78 23 0,139-31 0,0 1 0,0-1 0,0 2 0,1-1 0,0 1 0,0 1 0,0-1 0,1 2 0,-10 8 0,13-11 0,1 1 0,1 0 0,-1 0 0,0 1 0,1-1 0,0 1 0,1 0 0,-1-1 0,1 1 0,0 0 0,0 1 0,1-1 0,0 0 0,0 0 0,0 1 0,1 8 0,0-11 0,0 1 0,1-1 0,-1 1 0,1 0 0,0-1 0,1 0 0,-1 1 0,1-1 0,0 0 0,0 1 0,0-1 0,0 0 0,1-1 0,-1 1 0,1 0 0,0-1 0,1 1 0,-1-1 0,0 0 0,1 0 0,0-1 0,-1 1 0,1-1 0,0 1 0,0-1 0,1 0 0,6 2 0,12 3 0,0-1 0,0-1 0,1 0 0,28 0 0,-27-2 0,589 20 0,-591-23 0,2 1 0,0-2 0,0-1 0,29-5 0,-49 6 0,1 0 0,0-1 0,0 1 0,-1-1 0,1-1 0,-1 1 0,0-1 0,0 0 0,0 0 0,0-1 0,0 1 0,-1-1 0,1 0 0,-1 0 0,0-1 0,0 1 0,-1-1 0,6-8 0,-4 2 0,-1-1 0,0 0 0,0 0 0,-1 0 0,-1 0 0,0 0 0,-1 0 0,0-1 0,-1 1 0,0-1 0,-1 1 0,0 0 0,-1-1 0,0 1 0,-1 0 0,-1 0 0,0 0 0,0 1 0,-1-1 0,-1 1 0,0 0 0,0 1 0,-15-19 0,4 13 0,0 1 0,-1 0 0,-1 1 0,0 1 0,-1 0 0,-37-16 0,-19-7 0,-1 3 0,-2 4 0,-2 3 0,-158-29 0,85 33 0,-272-4 0,386 24 0,27 1 0,1 1 0,-1 0 0,0 0 0,-24 5 0,58-2 0,2-2 0,56 4 0,0-2 0,148-16 0,-208 9 0,-1 0 0,1-1 0,-1-1 0,31-14 0,-43 17 0,1 0 0,0-1 0,-1 0 0,0 0 0,0-1 0,0 0 0,-1 0 0,1 0 0,-1-1 0,0 0 0,-1 0 0,0 0 0,0 0 0,6-11 0,-10 15 0,1 0 0,0 1 0,-1-1 0,1 0 0,-1 1 0,0-1 0,0 0 0,1 1 0,-1-1 0,0 0 0,0 0 0,-1 1 0,1-1 0,0 0 0,-1 0 0,1 1 0,0-1 0,-1 0 0,0 1 0,0-1 0,1 1 0,-3-4 0,0 2 0,0 0 0,0 0 0,0 1 0,0-1 0,-1 1 0,1-1 0,-1 1 0,0 0 0,-4-2 0,-20-5 0,0 1 0,0 1 0,-1 1 0,1 1 0,-43-1 0,66 6 0,-692-15 0,636 17 0,0 3 0,-70 15 0,113-17 0,1 2 0,-1 0 0,1 1 0,0 0 0,1 1 0,-1 1 0,1 1 0,1 0 0,0 1 0,0 1 0,-23 22 0,34-29 0,0 0 0,1 0 0,0 0 0,0 0 0,0 1 0,0 0 0,1-1 0,-1 1 0,1 0 0,0 0 0,1 0 0,-1 0 0,1 0 0,0 1 0,0-1 0,1 0 0,0 0 0,0 9 0,1-8 0,1 1 0,0 0 0,0-1 0,1 1 0,0-1 0,0 1 0,0-1 0,1 0 0,0-1 0,0 1 0,0-1 0,1 0 0,7 7 0,-1-1 0,1-1 0,-1-1 0,2 0 0,-1-1 0,1 0 0,0-1 0,1-1 0,-1 0 0,1 0 0,22 4 0,-5-4 0,-1-1 0,1-2 0,0-1 0,35-3 0,-23 1 0,-15 0 0,0-1 0,32-5 0,-51 5 0,0-1 0,-1-1 0,1 1 0,-1-1 0,0-1 0,0 1 0,0-2 0,0 1 0,-1-1 0,1 0 0,6-6 0,-1-2 0,-1-1 0,-1 0 0,0 0 0,-1-1 0,0 0 0,-1-1 0,-1 0 0,0-1 0,-1 1 0,8-34 0,-6 14 0,-2 0 0,-2 0 0,-1-1 0,-2-51 0,-2 77 0,-1 0 0,0 0 0,-1-1 0,-1 1 0,1 0 0,-2 0 0,1 1 0,-2-1 0,1 1 0,-8-12 0,3 9 0,0-1 0,-2 1 0,1 1 0,-1-1 0,-1 2 0,-16-13 0,-10-3 0,0 3 0,-2 1 0,0 1 0,-47-16 0,22 13 0,-1 4 0,0 2 0,-2 3 0,0 3 0,0 3 0,-92-1 0,146 10 0,0 1 0,-1 1 0,1 0 0,0 1 0,0 0 0,0 1 0,-25 10 0,30-10 0,1 2 0,0-1 0,0 1 0,0 0 0,0 1 0,1 0 0,0 0 0,1 1 0,-1 0 0,1 0 0,0 0 0,-7 14 0,6-10 0,1 1 0,0 0 0,1 0 0,0 1 0,1-1 0,0 1 0,1 0 0,1 0 0,0 0 0,0 1 0,2-1 0,0 0 0,0 1 0,1-1 0,5 23 0,-3-22 0,2 1 0,-1-1 0,2 0 0,0 0 0,1-1 0,0 1 0,1-1 0,1-1 0,0 0 0,0 0 0,1-1 0,1 0 0,18 15 0,0-4 0,1-2 0,0-2 0,2-1 0,0-1 0,64 22 0,178 34 0,-235-63 0,1-2 0,0-1 0,0-2 0,53-1 0,-80-4 0,0-1 0,0 0 0,-1 0 0,1-1 0,-1-1 0,1 0 0,18-10 0,-23 10 0,0-1 0,-1 0 0,0-1 0,0 1 0,0-1 0,0-1 0,-1 1 0,0-1 0,-1 0 0,1-1 0,-1 1 0,4-10 0,-2 3 0,-1-1 0,0 1 0,-1-1 0,0 0 0,-2-1 0,0 1 0,0-1 0,-2 1 0,1-1 0,-3-27 0,0 33 0,0 1 0,-1 0 0,0 0 0,0 0 0,-1 0 0,0 0 0,-1 0 0,1 1 0,-2 0 0,1 0 0,-1 0 0,-1 0 0,1 0 0,-1 1 0,-1 0 0,1 1 0,-1-1 0,0 1 0,-13-8 0,5 6 0,0 0 0,-1 1 0,0 1 0,0 1 0,0 0 0,-1 1 0,-26-3 0,-123-3 0,154 10 0,-29-1 0,-16-1 0,0 2 0,0 3 0,-64 11 0,102-10 0,1 1 0,1 0 0,-1 1 0,1 1 0,-28 16 0,34-17 0,1 1 0,0 1 0,0 0 0,1 0 0,0 1 0,0 0 0,1 1 0,1 0 0,-11 16 0,5-2 0,1 1 0,1 0 0,2 1 0,0 0 0,2 1 0,0-1 0,-2 30 0,6-34 0,1 0 0,1 1 0,1-1 0,1 0 0,1 1 0,1-1 0,1 0 0,1 0 0,9 24 0,-8-34 0,0 1 0,0-1 0,2-1 0,-1 1 0,2-1 0,-1 0 0,1-1 0,1 0 0,0-1 0,0 0 0,1 0 0,0-1 0,1-1 0,0 0 0,0 0 0,18 6 0,5 1 0,1-2 0,0-2 0,1-1 0,67 7 0,91-3 0,230-14 0,-263-3 0,-127 4 0,-12 1 0,0-2 0,38-5 0,-55 5 0,-1 0 0,0 0 0,1-1 0,-1 0 0,0 0 0,0 0 0,0 0 0,0-1 0,-1 0 0,1 0 0,-1 0 0,1-1 0,-1 1 0,0-1 0,0 0 0,3-6 0,1-3 0,-1-1 0,0 0 0,-1-1 0,-1 1 0,-1-1 0,0 0 0,-1 0 0,0-1 0,0-19 0,0-17 0,-6-76 0,1 109 0,-1-1 0,-1 1 0,0-1 0,-2 1 0,0 0 0,-1 1 0,-1 0 0,-1 0 0,-12-19 0,6 14 0,-1 1 0,0 0 0,-2 2 0,-1 0 0,0 1 0,-24-18 0,33 30 0,-1 0 0,0 0 0,0 1 0,-1 0 0,0 1 0,0 1 0,0-1 0,-1 2 0,0 0 0,-18-2 0,-9 2 0,-80 4 0,80 1 0,22-2 0,-204 16 0,196-12 0,0 1 0,1 1 0,-1 1 0,1 1 0,1 1 0,-33 18 0,51-24 0,0 1 0,1 1 0,-1-1 0,1 1 0,0 0 0,0 1 0,1-1 0,0 1 0,0-1 0,0 1 0,1 1 0,-1-1 0,1 0 0,1 1 0,-1 0 0,1-1 0,1 1 0,-1 0 0,0 11 0,-1 13 0,2 0 0,1 0 0,5 37 0,-2-29 0,-2-17 0,1 0 0,1 1 0,1-1 0,1-1 0,12 37 0,-14-51 0,1 0 0,-1 0 0,1 0 0,0-1 0,1 1 0,-1-1 0,1 0 0,0 0 0,1-1 0,0 0 0,0 0 0,0 0 0,0 0 0,1-1 0,-1 0 0,1-1 0,0 1 0,0-1 0,1-1 0,7 3 0,10 0 0,1-1 0,-1-1 0,0-2 0,1 0 0,-1-2 0,51-7 0,-69 6 0,0 0 0,0 0 0,0-1 0,0 0 0,0 0 0,-1 0 0,0-1 0,1 0 0,-1 0 0,0-1 0,-1 0 0,1 0 0,-1 0 0,0 0 0,-1-1 0,1 0 0,-1 0 0,0 0 0,0-1 0,-1 1 0,0-1 0,4-11 0,-5 11 0,0 0 0,0 0 0,-1 0 0,0 0 0,0 0 0,-1 0 0,0 0 0,0-1 0,-1 1 0,0 0 0,0 0 0,0 0 0,-1 0 0,0 0 0,0 1 0,-1-1 0,0 0 0,0 1 0,-1 0 0,0 0 0,0 0 0,0 0 0,-9-8 0,1 3 0,-1 1 0,0 0 0,-1 1 0,0 0 0,-1 2 0,0-1 0,0 2 0,0 0 0,-1 1 0,-30-7 0,-12 3 0,-98-4 0,114 10 0,-1 2 0,1 3 0,-1 1 0,1 1 0,-79 21 0,106-20 0,-1 0 0,1 1 0,0 0 0,1 2 0,-1-1 0,1 2 0,1 0 0,0 1 0,0 0 0,1 1 0,0 0 0,1 1 0,0 0 0,1 1 0,0 0 0,1 0 0,1 1 0,-10 20 0,14-25 0,1 0 0,-1 0 0,2 0 0,-1 0 0,1 0 0,0 1 0,1-1 0,0 1 0,1-1 0,0 1 0,0-1 0,1 1 0,4 16 0,-1-14 0,0-1 0,1 0 0,0 0 0,0-1 0,1 0 0,1 1 0,0-2 0,0 1 0,1-1 0,14 12 0,-3-4 0,2 0 0,0-2 0,1 0 0,0-2 0,1 0 0,1-2 0,0 0 0,0-2 0,1-1 0,0 0 0,38 5 0,26-1 0,175 2 0,-257-14 0,29 0 0,354-4 0,-379 2 0,0 1 0,0-2 0,0 1 0,-1-2 0,1 1 0,-1-1 0,0-1 0,0 0 0,0 0 0,0-1 0,-1-1 0,0 1 0,0-1 0,-1-1 0,0 0 0,0 0 0,-1 0 0,10-15 0,-5 4 0,0-1 0,-1 0 0,-1 0 0,0-1 0,-2-1 0,-1 0 0,10-45 0,-13 47 0,-1-1 0,-1 0 0,0 0 0,-2 0 0,-2-25 0,1 40 0,0-1 0,0 1 0,-1 0 0,0-1 0,0 1 0,0 0 0,-1 0 0,0 0 0,0 0 0,-1 1 0,1-1 0,-1 1 0,0 0 0,-1 0 0,1 0 0,-1 1 0,0 0 0,0 0 0,-1 0 0,-10-6 0,-2 1 0,-1 2 0,-1-1 0,0 2 0,0 1 0,-39-6 0,-108-1 0,165 12 0,-110-3 0,-144 15 0,201-5 0,1 1 0,0 3 0,1 3 0,-84 32 0,119-39 0,0 2 0,1 0 0,0 1 0,1 1 0,0 1 0,1 0 0,0 1 0,1 0 0,0 1 0,-13 18 0,20-22 0,0 0 0,1 0 0,0 1 0,1-1 0,0 1 0,1 0 0,0 1 0,0-1 0,1 1 0,1-1 0,0 1 0,1 0 0,0 0 0,0 0 0,2 0 0,-1 0 0,5 19 0,-3-22 0,0 0 0,1-1 0,0 1 0,1-1 0,0 0 0,0 0 0,0 0 0,1 0 0,1-1 0,-1 1 0,1-2 0,0 1 0,1-1 0,-1 1 0,1-2 0,1 1 0,-1-1 0,1 0 0,0-1 0,0 1 0,15 4 0,6 1 0,1-2 0,0-1 0,0-1 0,1-1 0,34 0 0,617-6 0,-661 0 0,1-1 0,0 0 0,-1-2 0,1 0 0,-1-2 0,-1 0 0,1-1 0,25-14 0,-34 15 0,-1-1 0,0-1 0,0 0 0,-1 0 0,0-1 0,-1-1 0,1 1 0,-2-2 0,1 1 0,-2-1 0,1 0 0,-2-1 0,1 1 0,6-20 0,-5 11 0,-1-1 0,-1-1 0,0 1 0,-2-1 0,3-42 0,-6 57 0,-1 1 0,0-1 0,0 0 0,-1 0 0,0 0 0,0 0 0,0 0 0,-1 1 0,0-1 0,0 0 0,-1 1 0,0 0 0,0 0 0,-1 0 0,1 0 0,-1 0 0,-1 1 0,1-1 0,-1 1 0,0 0 0,0 0 0,-11-7 0,3 5 0,-1 0 0,0 1 0,0 0 0,-1 1 0,0 1 0,-24-4 0,-96-4 0,100 10 0,-726-7 0,592 11 0,94-2 0,24-2 0,0 3 0,-1 2 0,1 2 0,-78 18 0,118-20 0,1 1 0,-1 0 0,1 0 0,0 1 0,0 1 0,0-1 0,1 1 0,0 1 0,0 0 0,-10 10 0,15-12 0,-1 0 0,1 1 0,0 0 0,0 0 0,0 0 0,1 0 0,0 0 0,0 1 0,1-1 0,0 1 0,0 0 0,0 0 0,1 0 0,0 0 0,1 0 0,-1 0 0,2 7 0,0-2 0,1-1 0,0 1 0,1-1 0,1 0 0,0 0 0,0 0 0,1 0 0,0-1 0,1 0 0,0 0 0,1 0 0,8 9 0,0-2 0,1 1 0,0-2 0,2 0 0,-1-2 0,26 17 0,-4-8 0,2-2 0,0-2 0,1-1 0,1-2 0,0-3 0,85 17 0,-11-13 0,170 4 0,-179-18 0,0-5 0,201-29 0,-296 29 0,0-1 0,0 0 0,-1-1 0,1 0 0,-1-1 0,0 0 0,15-10 0,-20 10 0,-1 0 0,1-1 0,-1 1 0,0-1 0,-1-1 0,1 1 0,-1-1 0,0 0 0,-1 0 0,0 0 0,0-1 0,3-9 0,0 1 0,-2 0 0,0-1 0,0 0 0,-2 0 0,0 0 0,-1-1 0,-1 1 0,0 0 0,-2-1 0,0 1 0,0 0 0,-2-1 0,0 1 0,-1 0 0,-1 1 0,0-1 0,-2 1 0,1 0 0,-13-19 0,15 28 0,-2 1 0,1-1 0,-1 1 0,0 1 0,0-1 0,0 1 0,-1 0 0,0 1 0,0-1 0,0 1 0,0 1 0,-1-1 0,1 2 0,-12-4 0,-10-2 0,-1 2 0,-46-3 0,-100-4 0,0 8 0,-1 8 0,-184 27 0,310-24 0,7-2 0,0 2 0,1 2 0,0 1 0,-64 24 0,102-31 0,-1 0 0,1 1 0,0 0 0,0 0 0,0 0 0,1 1 0,-1-1 0,1 1 0,0 0 0,0 0 0,0 1 0,0-1 0,1 1 0,-5 7 0,7-9 0,0 0 0,0-1 0,1 1 0,-1 0 0,1-1 0,-1 1 0,1 0 0,0-1 0,0 1 0,0 0 0,0 0 0,1-1 0,-1 1 0,1 0 0,0-1 0,0 1 0,0 0 0,0-1 0,0 1 0,0-1 0,0 0 0,1 1 0,0-1 0,-1 0 0,1 0 0,0 0 0,0 0 0,0 0 0,0-1 0,0 1 0,4 2 0,4 2 0,0 1 0,1-2 0,0 1 0,0-2 0,0 1 0,1-1 0,-1-1 0,1 0 0,12 1 0,112 7 0,-130-11 0,137 1-1365,-88-3-5461</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06:44.686"/>
    </inkml:context>
    <inkml:brush xml:id="br0">
      <inkml:brushProperty name="width" value="0.35" units="cm"/>
      <inkml:brushProperty name="height" value="0.35" units="cm"/>
      <inkml:brushProperty name="color" value="#FFFFFF"/>
    </inkml:brush>
  </inkml:definitions>
  <inkml:trace contextRef="#ctx0" brushRef="#br0">83 395 24575,'27'8'0,"-3"1"0,44-1 0,1-2 0,108-6 0,-78-2 0,6 3 0,128-4 0,-230 3 0,0 0 0,0-1 0,0 1 0,1-1 0,-1 0 0,0 0 0,0 0 0,0 0 0,4-3 0,-6 4 0,-1-1 0,1 1 0,-1 0 0,0-1 0,1 1 0,-1-1 0,1 1 0,-1 0 0,0-1 0,1 1 0,-1-1 0,0 1 0,0-1 0,0 1 0,1-1 0,-1 1 0,0-1 0,0 0 0,0 1 0,0-1 0,0 1 0,0-2 0,0 1 0,0 0 0,-1 0 0,1-1 0,-1 1 0,1 0 0,-1 0 0,0 0 0,1 0 0,-1 0 0,0 0 0,0 0 0,0 0 0,0 0 0,-1-1 0,-13-9 0,1 0 0,-1 1 0,-1 1 0,0 0 0,-19-7 0,-91-29 0,84 32 0,-445-135 0,468 143 0,-15-4 0,-47-17 0,80 26 0,1 0 0,-1 0 0,0 0 0,0-1 0,0 1 0,1 0 0,-1-1 0,0 1 0,1-1 0,-1 1 0,0-1 0,1 1 0,-1-1 0,0 1 0,1-1 0,-1 0 0,1 1 0,-1-1 0,1 0 0,-1 1 0,1-1 0,-1-1 0,2 2 0,-1-1 0,0 1 0,0-1 0,1 1 0,-1-1 0,1 1 0,-1-1 0,0 1 0,1-1 0,-1 1 0,1-1 0,-1 1 0,1 0 0,-1-1 0,1 1 0,0 0 0,-1 0 0,1-1 0,-1 1 0,1 0 0,1 0 0,45-10 0,-41 9 0,31-4 150,-27 5-288,0-1 0,0 0 1,0-1-1,-1 0 0,1-1 1,0 0-1,-1-1 0,0 1 0,0-2 1,11-6-1</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06:49.092"/>
    </inkml:context>
    <inkml:brush xml:id="br0">
      <inkml:brushProperty name="width" value="0.35" units="cm"/>
      <inkml:brushProperty name="height" value="0.35" units="cm"/>
      <inkml:brushProperty name="color" value="#FFFFFF"/>
    </inkml:brush>
  </inkml:definitions>
  <inkml:trace contextRef="#ctx0" brushRef="#br0">122 62 24575,'24'0'0,"0"-1"0,1-1 0,-1-1 0,0-1 0,0-1 0,-1-2 0,39-14 0,-81 26 0,-1-1 0,-24 2 0,-19 4 0,39-6 0,-66 17 0,82-19 0,0 1 0,0 0 0,1 1 0,-1 0 0,1 0 0,0 0 0,0 1 0,-10 9 0,16-13 0,-1 0 0,1 0 0,0 0 0,0 1 0,0-1 0,0 0 0,0 0 0,1 1 0,-1-1 0,0 0 0,0 1 0,1-1 0,-1 1 0,1-1 0,-1 1 0,1-1 0,0 1 0,0-1 0,0 1 0,-1 0 0,1-1 0,1 1 0,-1-1 0,0 2 0,1 0 0,0-1 0,0 0 0,1 0 0,-1 0 0,0 0 0,1 0 0,0-1 0,-1 1 0,1 0 0,0-1 0,0 1 0,0-1 0,0 0 0,2 2 0,9 3 0,-1 0 0,1-1 0,1 0 0,18 4 0,19 1 0,0-2 0,69 2 0,107-9 0,-188-1 0,-35 0 0,14 0 0,0-1 0,0 0 0,0-1 0,34-9 0,-49 10 0,0 1 0,-1-1 0,1 0 0,0-1 0,0 1 0,0 0 0,-1-1 0,1 0 0,-1 1 0,1-1 0,-1 0 0,1 0 0,-1-1 0,0 1 0,0 0 0,0-1 0,-1 1 0,1-1 0,0 0 0,-1 1 0,0-1 0,0 0 0,0 0 0,0 0 0,0 0 0,0 0 0,-1 0 0,1 0 0,-1 0 0,0 0 0,0 0 0,0 0 0,0 0 0,-1 0 0,1 0 0,-3-6 0,2 3 0,-1 1 0,0 0 0,0 0 0,0-1 0,-1 1 0,1 1 0,-1-1 0,-1 0 0,1 1 0,-1-1 0,1 1 0,-1 0 0,-5-4 0,1 3 0,1 0 0,-1 0 0,0 0 0,-1 1 0,1 1 0,-1-1 0,-11-2 0,-12-1 0,0 2 0,0 1 0,-50 0 0,62 4 0,-173 2 0,160 1 0,-1 1 0,1 2 0,-55 17 0,86-23 0,0 1 0,0-1 0,0 1 0,0 0 0,0 0 0,0 0 0,0 0 0,0 0 0,0 0 0,1 0 0,-1 0 0,0 1 0,1-1 0,-1 1 0,1-1 0,0 1 0,-1 0 0,1 0 0,-1 2 0,2-3 0,0 1 0,0 0 0,0-1 0,0 1 0,1-1 0,-1 1 0,1-1 0,-1 0 0,1 1 0,-1-1 0,1 1 0,0-1 0,0 0 0,-1 1 0,1-1 0,0 0 0,0 0 0,0 0 0,1 0 0,-1 0 0,0 0 0,0 0 0,0 0 0,1 0 0,-1 0 0,1-1 0,1 1 0,11 7 0,1-1 0,0 0 0,0-2 0,0 0 0,1 0 0,0-2 0,22 3 0,-4-2 0,0-2 0,52-3 0,-81 1 0,1 0 0,0-1 0,-1 0 0,1 0 0,0 0 0,-1-1 0,0 1 0,1-2 0,-1 1 0,0 0 0,0-1 0,0 0 0,8-7 0,-12 10 9,-1 0-1,0 0 1,0-1-1,1 1 1,-1 0-1,0 0 1,0-1 0,1 1-1,-1 0 1,0-1-1,0 1 1,0 0-1,0-1 1,1 1-1,-1 0 1,0-1-1,0 1 1,0 0-1,0-1 1,0 1-1,0-1 1,0 1 0,0 0-1,0-1 1,0 1-1,0 0 1,0-1-1,-1 1 1,1 0-1,0-1 1,0 1-1,0 0 1,0-1-1,0 1 1,-1 0-1,1-1 1,0 1 0,0 0-1,-1-1 1</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06:49.852"/>
    </inkml:context>
    <inkml:brush xml:id="br0">
      <inkml:brushProperty name="width" value="0.35" units="cm"/>
      <inkml:brushProperty name="height" value="0.35" units="cm"/>
      <inkml:brushProperty name="color" value="#FFFFFF"/>
    </inkml:brush>
  </inkml:definitions>
  <inkml:trace contextRef="#ctx0" brushRef="#br0">162 119 24575,'0'6'0,"1"0"0,0 0 0,1-1 0,-1 1 0,1 0 0,0-1 0,1 1 0,-1-1 0,1 1 0,0-1 0,1 0 0,-1 0 0,1-1 0,0 1 0,0-1 0,1 0 0,-1 0 0,1 0 0,0 0 0,0-1 0,10 6 0,2 0 0,1 0 0,0-1 0,0-1 0,1-1 0,28 6 0,-21-7 0,0-2 0,-1 0 0,45-2 0,-61-1 0,1-1 0,-1 0 0,1 0 0,-1-1 0,0 0 0,0-1 0,0 0 0,0-1 0,0 0 0,0 0 0,-1 0 0,13-11 0,-19 14 0,0 0 0,0-1 0,-1 1 0,1-1 0,-1 0 0,0 1 0,1-1 0,-1 0 0,0 0 0,0 0 0,0 0 0,0 0 0,0 0 0,-1 0 0,1 0 0,0-3 0,-1 3 0,0 1 0,0-1 0,0 1 0,-1-1 0,1 0 0,0 1 0,-1-1 0,1 1 0,-1-1 0,0 1 0,0 0 0,1-1 0,-1 1 0,0 0 0,0-1 0,0 1 0,-2-2 0,-2-1 0,0 0 0,-1 1 0,1-1 0,-1 1 0,0 0 0,0 0 0,0 1 0,0 0 0,-11-3 0,-11 0 0,0 0 0,0 2 0,-1 1 0,1 2 0,-1 0 0,1 2 0,-49 9 0,54-5 0,-1 0 0,1 1 0,0 1 0,1 2 0,0 0 0,0 1 0,1 1 0,1 1 0,-28 22 0,38-26 0,0 1 0,1 0 0,0 0 0,-10 15 0,17-22 0,0 0 0,0 0 0,1 0 0,-1 0 0,1 0 0,0 1 0,0-1 0,0 0 0,0 1 0,0 3 0,1-5 0,0-1 0,0 1 0,1-1 0,-1 1 0,0-1 0,1 1 0,-1-1 0,1 0 0,-1 1 0,1-1 0,0 1 0,-1-1 0,1 0 0,0 1 0,0-1 0,0 0 0,0 0 0,0 0 0,0 0 0,0 0 0,1 0 0,-1 0 0,2 1 0,8 2 0,0 0 0,-1 0 0,2-1 0,-1 0 0,0-1 0,0-1 0,1 0 0,12 0 0,-17 0 0,77 3 0,0-3 0,161-19 0,-195 10 0,0-2 0,-1-2 0,0-2 0,-2-3 0,1-2 0,49-27 0,-60 26 0,50-37 0,-78 51 0,-1-1 0,1 0 0,-1-1 0,0 0 0,-1-1 0,0 1 0,-1-1 0,1 0 0,-2-1 0,9-16 0,-14 24 0,1 0 0,0 0 0,-1-1 0,1 1 0,-1 0 0,0 0 0,0 0 0,0-1 0,0 1 0,0 0 0,0 0 0,0 0 0,-1-1 0,1 1 0,-1 0 0,0 0 0,0 0 0,0 0 0,1 0 0,-2 0 0,1 0 0,0 0 0,0 1 0,-1-1 0,1 0 0,-1 1 0,1-1 0,-1 1 0,0-1 0,1 1 0,-1 0 0,0 0 0,0 0 0,0 0 0,0 0 0,-3-1 0,-8-3 0,-1 0 0,0 1 0,0 0 0,-19-2 0,-18-1 0,1 1 0,-1 3 0,-1 2 0,1 3 0,0 1 0,1 3 0,-1 2 0,-50 15 0,96-22 6,-62 23 328,63-22-456,1 0 0,-1 0 1,0 0-1,0 0 0,1 1 0,0-1 0,-1 1 1,1 0-1,0 0 0,0 0 0,0 1 1,1-1-1,-4 6 0</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06:51.178"/>
    </inkml:context>
    <inkml:brush xml:id="br0">
      <inkml:brushProperty name="width" value="0.35" units="cm"/>
      <inkml:brushProperty name="height" value="0.35" units="cm"/>
      <inkml:brushProperty name="color" value="#FFFFFF"/>
    </inkml:brush>
  </inkml:definitions>
  <inkml:trace contextRef="#ctx0" brushRef="#br0">459 1 24575,'0'3'0,"0"0"0,1-1 0,0 1 0,-1 0 0,1 0 0,0 0 0,0-1 0,0 1 0,1 0 0,-1-1 0,1 1 0,-1-1 0,1 1 0,0-1 0,0 0 0,4 4 0,41 28 0,-44-32 0,28 16 0,0-2 0,1-1 0,36 11 0,103 26 0,-108-35 0,-133-5 0,-107-1 0,86-7 0,80-4 0,0 2 0,0-1 0,0 1 0,0 1 0,0 0 0,0 1 0,1 0 0,0 0 0,0 1 0,0 0 0,0 1 0,1 0 0,0 1 0,0 0 0,0 0 0,1 1 0,0 0 0,1 0 0,-9 14 0,5-4 0,1-1 0,0 2 0,2-1 0,0 1 0,1 0 0,1 1 0,1 0 0,1 0 0,-3 38 0,6-51 0,0 0 0,0 0 0,1 0 0,0 0 0,1 0 0,0 0 0,0 0 0,0 0 0,1 0 0,0 0 0,0 0 0,1-1 0,-1 1 0,2-1 0,-1 1 0,1-1 0,0 0 0,0-1 0,0 1 0,1-1 0,0 0 0,0 0 0,0 0 0,1-1 0,0 1 0,-1-2 0,1 1 0,8 3 0,6 2 0,1-1 0,0-1 0,1-1 0,0-1 0,42 5 0,120-2 0,-136-7 0,-23-1 0,435-5 0,-445 4 0,0 0 0,-1-1 0,1-1 0,-1-1 0,1 0 0,23-10 0,-32 11 0,0-1 0,0 1 0,-1-1 0,0 0 0,1 0 0,-1 0 0,-1-1 0,1 1 0,-1-1 0,1-1 0,-1 1 0,-1 0 0,1-1 0,-1 0 0,0 0 0,0 0 0,1-7 0,-1 3 0,-1-1 0,0 1 0,-1-1 0,0 1 0,0-1 0,-1 0 0,-1 1 0,0-1 0,0 1 0,-1-1 0,0 1 0,-1 0 0,0-1 0,-1 1 0,0 1 0,-1-1 0,1 1 0,-12-16 0,5 10 0,0 1 0,0 0 0,-2 0 0,0 1 0,0 1 0,-1 0 0,-1 1 0,0 1 0,0 0 0,-23-10 0,-4 3 0,0 2 0,0 1 0,-1 3 0,-1 1 0,-59-5 0,-226-1 0,-70 18 0,395-2 0,-18 0 0,0 1 0,1 0 0,-1 2 0,-31 8 0,47-10 0,1 1 0,-1 0 0,1 1 0,-1-1 0,1 1 0,0 0 0,0 1 0,1-1 0,-1 1 0,1 0 0,-1 0 0,1 0 0,0 1 0,1 0 0,-1-1 0,1 1 0,0 0 0,0 1 0,0-1 0,1 0 0,-2 7 0,1-4 0,1 1 0,0-1 0,0 1 0,1-1 0,0 1 0,1-1 0,0 1 0,0 0 0,1-1 0,0 1 0,0-1 0,1 1 0,0-1 0,0 1 0,1-1 0,1 0 0,-1 0 0,7 10 0,-2-6 0,1 0 0,1-1 0,0 1 0,0-2 0,1 1 0,0-2 0,1 1 0,0-2 0,0 1 0,18 7 0,13 5 0,1-2 0,1-2 0,1-3 0,1-1 0,55 8 0,242 17 0,-247-31 0,1-4 0,177-17 0,-259 12 0,0-1 0,0 0 0,0-1 0,-1-1 0,0 0 0,0-2 0,0 1 0,16-11 0,-25 13 0,-1 0 0,0 0 0,0 0 0,-1 0 0,1-1 0,-1 0 0,0 0 0,0 0 0,0 0 0,-1-1 0,0 0 0,0 1 0,-1-1 0,1 0 0,-1 0 0,0-1 0,-1 1 0,0 0 0,0-1 0,0 1 0,0 0 0,-1-1 0,-1-7 0,0 3 0,0 0 0,-1 0 0,0 1 0,-1-1 0,-1 0 0,1 1 0,-1-1 0,-1 1 0,-10-17 0,5 13 0,0 1 0,-1 0 0,-1 0 0,1 1 0,-26-20 0,7 12 0,0 0 0,-2 2 0,0 1 0,-1 1 0,-47-14 0,7 7 0,-1 4 0,-1 2 0,0 4 0,-1 4 0,0 2 0,0 4 0,-103 9 0,158-4 0,0 1 0,0 1 0,0 0 0,-25 10 0,40-12 0,0 1 0,0-1 0,0 1 0,0 1 0,0-1 0,1 1 0,0 0 0,-1 0 0,1 0 0,1 1 0,-1 0 0,1 0 0,-1 0 0,2 0 0,-1 1 0,0-1 0,-2 8 0,5-10 0,0-1 0,0 0 0,0 1 0,1-1 0,-1 1 0,1-1 0,-1 0 0,1 1 0,0-1 0,0 1 0,0-1 0,0 1 0,1-1 0,-1 1 0,1-1 0,-1 1 0,1-1 0,0 0 0,0 1 0,0-1 0,1 2 0,1 0 0,0-1 0,0 0 0,0 0 0,0 0 0,0-1 0,0 1 0,1-1 0,0 1 0,-1-1 0,1 0 0,5 2 0,10 2 0,0-1 0,0 0 0,1-1 0,21 1 0,-41-5 0,59 6 0,1-3 0,98-8 0,-118 1 0,0-2 0,0-1 0,-1-2 0,72-28 0,-105 35-68,0 0 0,-1 0-1,0-1 1,1 0 0,-1 0 0,0 0-1,-1-1 1,1 1 0,0-1 0,-1 0-1,0-1 1,0 1 0,0-1 0,-1 0-1,0 0 1,1 0 0,-2 0-1,1 0 1,3-10 0</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06:55.060"/>
    </inkml:context>
    <inkml:brush xml:id="br0">
      <inkml:brushProperty name="width" value="0.35" units="cm"/>
      <inkml:brushProperty name="height" value="0.35" units="cm"/>
      <inkml:brushProperty name="color" value="#FFFFFF"/>
    </inkml:brush>
  </inkml:definitions>
  <inkml:trace contextRef="#ctx0" brushRef="#br0">372 293 24575,'-18'2'0,"1"0"0,-1 2 0,1-1 0,0 2 0,0 1 0,0 0 0,0 1 0,1 0 0,0 2 0,-22 14 0,37-22 0,-28 22 0,29-23 0,-1 0 0,1 1 0,-1-1 0,1 1 0,-1-1 0,1 1 0,-1-1 0,1 1 0,-1-1 0,1 1 0,-1 0 0,1-1 0,0 1 0,0 0 0,-1-1 0,1 1 0,0 0 0,0-1 0,0 1 0,-1 0 0,1-1 0,0 1 0,0 0 0,0 0 0,0-1 0,1 1 0,-1 0 0,0-1 0,0 1 0,0 0 0,0 0 0,1-1 0,-1 1 0,0 0 0,1-1 0,-1 1 0,0-1 0,1 1 0,-1-1 0,1 1 0,-1 0 0,1-1 0,-1 1 0,1-1 0,1 1 0,7 3 0,1-1 0,-1 0 0,1 0 0,0-1 0,0 0 0,0-1 0,1 0 0,-1-1 0,15-1 0,1 1 0,17 2 0,-15 0 0,0-1 0,0-1 0,-1-2 0,48-8 0,-69 9 0,-1-1 0,1 0 0,-1 0 0,0-1 0,0 1 0,0-1 0,0 0 0,-1 0 0,1-1 0,-1 1 0,0-1 0,0 0 0,0 0 0,0-1 0,-1 1 0,1-1 0,-1 0 0,-1 0 0,1 0 0,0 0 0,-1 0 0,0 0 0,-1-1 0,3-10 0,-1-8 0,0 0 0,-2-1 0,-1 1 0,-4-39 0,1 12 0,3 43 0,-1-1 0,0 0 0,0 1 0,0-1 0,-4-9 0,4 15 0,0 1 0,0 0 0,0-1 0,-1 1 0,1 0 0,-1 0 0,1 0 0,-1 0 0,0 0 0,0 0 0,0 0 0,0 1 0,0-1 0,0 1 0,0-1 0,0 1 0,-1 0 0,1 0 0,-1 0 0,1 0 0,-4 0 0,-22-5 0,-1 3 0,1 0 0,-1 1 0,-48 5 0,30-1 0,-2-2 0,-61 3 0,99-2 0,0 1 0,0 0 0,1 1 0,-1 0 0,1 0 0,0 1 0,-17 9 0,23-11 0,1 0 0,-1 1 0,1-1 0,0 1 0,-1 0 0,1 0 0,1 0 0,-1 0 0,0 0 0,1 1 0,0-1 0,-1 1 0,1 0 0,1-1 0,-1 1 0,0 0 0,1 0 0,-1 5 0,1-3 0,1 0 0,0 0 0,0 1 0,0-1 0,1 0 0,0 0 0,0 1 0,0-1 0,1 0 0,5 11 0,0 0 0,2-1 0,0-1 0,1 1 0,0-2 0,2 1 0,-1-2 0,20 18 0,-16-18 0,0-1 0,0-1 0,1 0 0,0-1 0,1-1 0,0-1 0,1 0 0,-1-1 0,26 6 0,-10-6 0,-1-2 0,1-1 0,0-2 0,52-2 0,-69 0 0,14-1 0,0-1 0,40-7 0,-60 6 0,0 1 0,0-2 0,0 1 0,0-1 0,0-1 0,-1 0 0,0 0 0,0-1 0,-1 0 0,12-11 0,-11 9 0,0 0 0,-1-1 0,0-1 0,-1 1 0,0-1 0,0 0 0,-1-1 0,5-12 0,-7 14-273,0 0 0,1 0 0,0 1 0,9-13 0</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06:56.860"/>
    </inkml:context>
    <inkml:brush xml:id="br0">
      <inkml:brushProperty name="width" value="0.35" units="cm"/>
      <inkml:brushProperty name="height" value="0.35" units="cm"/>
      <inkml:brushProperty name="color" value="#FFFFFF"/>
    </inkml:brush>
  </inkml:definitions>
  <inkml:trace contextRef="#ctx0" brushRef="#br0">0 1 24575,'0'0'-8191</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06:57.246"/>
    </inkml:context>
    <inkml:brush xml:id="br0">
      <inkml:brushProperty name="width" value="0.35" units="cm"/>
      <inkml:brushProperty name="height" value="0.35" units="cm"/>
      <inkml:brushProperty name="color" value="#FFFFFF"/>
    </inkml:brush>
  </inkml:definitions>
  <inkml:trace contextRef="#ctx0" brushRef="#br0">0 1 24575,'0'4'0</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5:56:05.693"/>
    </inkml:context>
    <inkml:brush xml:id="br0">
      <inkml:brushProperty name="width" value="0.2" units="cm"/>
      <inkml:brushProperty name="height" value="0.2" units="cm"/>
      <inkml:brushProperty name="color" value="#FFFFFF"/>
    </inkml:brush>
  </inkml:definitions>
  <inkml:trace contextRef="#ctx0" brushRef="#br0">1 0 24575,'75'4'0,"-1"3"0,115 25 0,-150-25 0,88 9 0,-84-12 0,77 16 0,-72-8 0,1-2 0,0-3 0,81 3 0,-114-9 0,0 1 0,-1 1 0,1 0 0,27 10 0,-25-7 0,0-1 0,31 5 0,-45-10-65,-1 0 0,1 0 0,-1-1 0,1 1 0,-1-1 0,1 1 0,-1-1 0,0 0 0,1 0 0,-1-1 0,0 1 0,0-1 0,0 1 0,0-1 0,0 0 0,0 0 0,-1 0 0,1-1 0,0 1 0,1-4 0</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09:57.195"/>
    </inkml:context>
    <inkml:brush xml:id="br0">
      <inkml:brushProperty name="width" value="0.35" units="cm"/>
      <inkml:brushProperty name="height" value="0.35" units="cm"/>
      <inkml:brushProperty name="color" value="#FFFFFF"/>
    </inkml:brush>
  </inkml:definitions>
  <inkml:trace contextRef="#ctx0" brushRef="#br0">0 255 24575,'1185'0'0,"-897"-14"0,-1-1 0,37 18 0,225-5 0,-362-12 0,63-1 0,-50 17 0,152-3 0,-220-13 0,29 0 0,-105 14 0,-26 0 0,0 0 0,1-2 0,-1-1 0,31-7 0,40-14 0,0 5 0,1 5 0,197-2 0,-126 18 0,79-2 0,-101-13 0,3 0 0,401 12 0,-19 0 0,-334-13 0,47 0 0,10 0 0,4 0 0,-84 15-1365</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10:10.894"/>
    </inkml:context>
    <inkml:brush xml:id="br0">
      <inkml:brushProperty name="width" value="0.35" units="cm"/>
      <inkml:brushProperty name="height" value="0.35" units="cm"/>
      <inkml:brushProperty name="color" value="#FFFFFF"/>
    </inkml:brush>
  </inkml:definitions>
  <inkml:trace contextRef="#ctx0" brushRef="#br0">0 151 24575,'22'-1'0,"-1"-2"0,0 0 0,36-11 0,1 1 0,336-35 0,-229 42 0,53-4 0,-149 6 0,-44 3 0,0-1 0,0 0 0,0-2 0,27-8 0,-25 4 0,0 2 0,1 1 0,55-4 0,87 10 0,-73 1 0,-90-2 0,0 0 0,0 1 0,0-1 0,0 1 0,1 1 0,-1 0 0,-1 0 0,1 0 0,9 5 0,-11-5 0,0 1 0,-1 1 0,0-1 0,0 1 0,0-1 0,0 1 0,0 0 0,-1 0 0,0 1 0,0-1 0,0 1 0,4 9 0,5 12 0,2 0 0,19 27 0,-26-43 0,1-1 0,0 1 0,0-2 0,1 1 0,0-1 0,0 0 0,21 12 0,144 82-1365</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10:13.571"/>
    </inkml:context>
    <inkml:brush xml:id="br0">
      <inkml:brushProperty name="width" value="0.35" units="cm"/>
      <inkml:brushProperty name="height" value="0.35" units="cm"/>
      <inkml:brushProperty name="color" value="#FFFFFF"/>
    </inkml:brush>
  </inkml:definitions>
  <inkml:trace contextRef="#ctx0" brushRef="#br0">324 80 24575,'-3'0'0,"-2"-7"0,-3-3 0,-5 1 0,-6 2 0,-4 2 0,-5 2 0,-6 1 0,1 1 0,1 1 0,3 0 0,-1 1 0,5-4 0,6-5 0,7-5 0,1 0 0</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10:16.551"/>
    </inkml:context>
    <inkml:brush xml:id="br0">
      <inkml:brushProperty name="width" value="0.35" units="cm"/>
      <inkml:brushProperty name="height" value="0.35" units="cm"/>
      <inkml:brushProperty name="color" value="#FFFFFF"/>
    </inkml:brush>
  </inkml:definitions>
  <inkml:trace contextRef="#ctx0" brushRef="#br0">0 3 24575,'153'-2'0,"159"5"0,-211 6 0,64 3 0,274-13 0,-418 2 54,-1 2-1,1 0 1,-1 1 0,21 7-1,32 6-1686</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10:19.740"/>
    </inkml:context>
    <inkml:brush xml:id="br0">
      <inkml:brushProperty name="width" value="0.35" units="cm"/>
      <inkml:brushProperty name="height" value="0.35" units="cm"/>
      <inkml:brushProperty name="color" value="#FFFFFF"/>
    </inkml:brush>
  </inkml:definitions>
  <inkml:trace contextRef="#ctx0" brushRef="#br0">0 79 24575,'1'0'0,"0"1"0,-1-1 0,1 1 0,0-1 0,-1 0 0,1 1 0,0-1 0,-1 1 0,1 0 0,-1-1 0,1 1 0,-1 0 0,1-1 0,-1 1 0,1 0 0,-1-1 0,0 1 0,1 0 0,-1 0 0,0 0 0,1-1 0,-1 2 0,8 26 0,-5-13 0,3-1 0,-1-1 0,2 0 0,0 0 0,0 0 0,1-1 0,17 21 0,-23-32 0,-1 0 0,1 0 0,-1 0 0,1 0 0,0 0 0,-1-1 0,1 1 0,0 0 0,-1-1 0,1 1 0,0-1 0,0 0 0,0 1 0,-1-1 0,1 0 0,0 0 0,0 0 0,0 0 0,0-1 0,-1 1 0,1 0 0,0-1 0,0 1 0,-1-1 0,1 0 0,0 1 0,-1-1 0,1 0 0,0 0 0,-1 0 0,3-2 0,5-5 0,1 0 0,-2-1 0,16-18 0,-6 7 0,-9 12 0,0 0 0,1 1 0,0 0 0,0 1 0,0 0 0,1 0 0,0 1 0,0 1 0,1 0 0,-1 0 0,1 1 0,22-2 0,11 0 0,0 3 0,49 3 0,-36 0 0,64 1 0,106-2 0,-28-20 0,476 18 0,-344 4 0,391-2 0,-712-1 0,0-1 0,0 0 0,0-1 0,0 0 0,-1-1 0,1 0 0,-1 0 0,0-1 0,10-7 0,47-19 0,-43 24-1365</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10:26.895"/>
    </inkml:context>
    <inkml:brush xml:id="br0">
      <inkml:brushProperty name="width" value="0.35" units="cm"/>
      <inkml:brushProperty name="height" value="0.35" units="cm"/>
      <inkml:brushProperty name="color" value="#FFFFFF"/>
    </inkml:brush>
  </inkml:definitions>
  <inkml:trace contextRef="#ctx0" brushRef="#br0">45 59 24575,'1'-1'0,"-1"0"0,1 0 0,0 0 0,-1 0 0,1 0 0,0 0 0,0 1 0,0-1 0,0 0 0,-1 0 0,1 1 0,0-1 0,0 1 0,0-1 0,0 1 0,1-1 0,-1 1 0,0 0 0,0-1 0,0 1 0,0 0 0,0 0 0,0 0 0,2 0 0,33-5 0,-36 5 0,383-4 0,-215 6 0,614-2 0,-761-1 0,-1-2 0,1 0 0,34-10 0,-30 7 0,38-5 0,-41 11 0,-20 4 0,-11 3 0,-7 1 0,0-1 0,-1 0 0,1-1 0,-1 0 0,-1-2 0,1 0 0,-19 1 0,-7 2 0,1-1 0,-67 3 0,11-11 0,-95 4 0,191-3 0,0 1 0,1 0 0,-1 1 0,0-1 0,1 0 0,-1 0 0,1 1 0,-1-1 0,0 1 0,1-1 0,-1 1 0,1 0 0,-1-1 0,1 1 0,0 0 0,-1 0 0,1 0 0,0 0 0,-1 0 0,0 2 0,2-2 0,0 1 0,0-1 0,0 0 0,0 0 0,0 1 0,0-1 0,0 0 0,0 0 0,0 0 0,1 0 0,-1 1 0,0-1 0,1 0 0,-1 0 0,1 0 0,0 0 0,-1 0 0,1 0 0,0 0 0,0 0 0,-1 0 0,1 0 0,0 0 0,0-1 0,0 1 0,2 1 0,53 40 0,-43-34 0,-1 0 0,0 2 0,18 17 0,-23-21 0,1 1 0,-1-2 0,1 1 0,0-1 0,1 0 0,-1 0 0,1-1 0,0-1 0,0 1 0,0-1 0,17 3 0,8 0 0,66 3 0,-11-10 0,-152-3 0,-95-19 0,45 4 0,-387-47 0,432 58 0,0 2 0,1 3 0,-1 4 0,0 2 0,-99 18 0,159-20 0,1 1 0,-1 0 0,0 0 0,1 0 0,-1 1 0,1 1 0,0-1 0,0 1 0,1 0 0,-1 1 0,1-1 0,0 1 0,0 1 0,0-1 0,-9 12 0,15-16 0,-1-1 0,1 1 0,-1-1 0,1 1 0,-1 0 0,1-1 0,0 1 0,-1 0 0,1-1 0,0 1 0,-1 0 0,1 0 0,0-1 0,0 1 0,0 0 0,-1 0 0,1-1 0,0 1 0,0 0 0,0 0 0,1 0 0,-1-1 0,0 1 0,0 0 0,0 0 0,0-1 0,1 1 0,-1 0 0,0 0 0,1-1 0,-1 1 0,0 0 0,1-1 0,-1 1 0,1-1 0,-1 1 0,1 0 0,0-1 0,-1 1 0,1-1 0,0 0 0,-1 1 0,1-1 0,0 1 0,-1-1 0,1 0 0,0 1 0,-1-1 0,1 0 0,0 0 0,0 0 0,0 0 0,1 0 0,7 2 0,0 0 0,0-1 0,14 0 0,-18-1 0,245 0 0,-94-2 0,-139 3 0,0 1 0,-1 1 0,1 0 0,25 9 0,-25-6 0,1-1 0,1-1 0,29 3 0,157-7 238,-93-1-1841</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10:35.139"/>
    </inkml:context>
    <inkml:brush xml:id="br0">
      <inkml:brushProperty name="width" value="0.35" units="cm"/>
      <inkml:brushProperty name="height" value="0.35" units="cm"/>
      <inkml:brushProperty name="color" value="#FFFFFF"/>
    </inkml:brush>
  </inkml:definitions>
  <inkml:trace contextRef="#ctx0" brushRef="#br0">0 0 24575,'1407'0'-1365</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10:36.271"/>
    </inkml:context>
    <inkml:brush xml:id="br0">
      <inkml:brushProperty name="width" value="0.35" units="cm"/>
      <inkml:brushProperty name="height" value="0.35" units="cm"/>
      <inkml:brushProperty name="color" value="#FFFFFF"/>
    </inkml:brush>
  </inkml:definitions>
  <inkml:trace contextRef="#ctx0" brushRef="#br0">0 0 24575,'4'0'0,"8"0"0,20 4 0,15 0 0,7 1 0,6-2 0,-1 0 0,0-1 0,-6-1 0,-8-1 0,-5 0 0,-6 0 0,-4 0 0,-5-1 0,2 1 0</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10:37.544"/>
    </inkml:context>
    <inkml:brush xml:id="br0">
      <inkml:brushProperty name="width" value="0.35" units="cm"/>
      <inkml:brushProperty name="height" value="0.35" units="cm"/>
      <inkml:brushProperty name="color" value="#FFFFFF"/>
    </inkml:brush>
  </inkml:definitions>
  <inkml:trace contextRef="#ctx0" brushRef="#br0">0 1 24575,'4'0'0,"4"0"0,5 0 0,15 0 0,5 0 0,5 0 0,7 0 0,3 0 0,-4 0 0,-4 0 0</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10:38.342"/>
    </inkml:context>
    <inkml:brush xml:id="br0">
      <inkml:brushProperty name="width" value="0.35" units="cm"/>
      <inkml:brushProperty name="height" value="0.35" units="cm"/>
      <inkml:brushProperty name="color" value="#FFFFFF"/>
    </inkml:brush>
  </inkml:definitions>
  <inkml:trace contextRef="#ctx0" brushRef="#br0">0 0 24575</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5:56:09.407"/>
    </inkml:context>
    <inkml:brush xml:id="br0">
      <inkml:brushProperty name="width" value="0.2" units="cm"/>
      <inkml:brushProperty name="height" value="0.2" units="cm"/>
      <inkml:brushProperty name="color" value="#FFFFFF"/>
    </inkml:brush>
  </inkml:definitions>
  <inkml:trace contextRef="#ctx0" brushRef="#br0">1368 130 24575,'-7'-6'0,"1"0"0,-1 1 0,0 0 0,0 0 0,0 1 0,-1 0 0,0 0 0,0 1 0,0 0 0,0 0 0,-13-2 0,-5 1 0,0 1 0,-38 0 0,43 4 0,-1-2 0,1-1 0,-1-1 0,-25-6 0,4-4 0,16 3 0,0 2 0,-1 1 0,0 2 0,-38-4 0,-313 8 0,172 4 0,-4-4 0,724 1-1365,-473 0-5461</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10:38.793"/>
    </inkml:context>
    <inkml:brush xml:id="br0">
      <inkml:brushProperty name="width" value="0.35" units="cm"/>
      <inkml:brushProperty name="height" value="0.35" units="cm"/>
      <inkml:brushProperty name="color" value="#FFFFFF"/>
    </inkml:brush>
  </inkml:definitions>
  <inkml:trace contextRef="#ctx0" brushRef="#br0">0 0 24575</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10:39.323"/>
    </inkml:context>
    <inkml:brush xml:id="br0">
      <inkml:brushProperty name="width" value="0.35" units="cm"/>
      <inkml:brushProperty name="height" value="0.35" units="cm"/>
      <inkml:brushProperty name="color" value="#FFFFFF"/>
    </inkml:brush>
  </inkml:definitions>
  <inkml:trace contextRef="#ctx0" brushRef="#br0">0 0 24575</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10:39.901"/>
    </inkml:context>
    <inkml:brush xml:id="br0">
      <inkml:brushProperty name="width" value="0.35" units="cm"/>
      <inkml:brushProperty name="height" value="0.35" units="cm"/>
      <inkml:brushProperty name="color" value="#FFFFFF"/>
    </inkml:brush>
  </inkml:definitions>
  <inkml:trace contextRef="#ctx0" brushRef="#br0">0 0 24575</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10:40.404"/>
    </inkml:context>
    <inkml:brush xml:id="br0">
      <inkml:brushProperty name="width" value="0.35" units="cm"/>
      <inkml:brushProperty name="height" value="0.35" units="cm"/>
      <inkml:brushProperty name="color" value="#FFFFFF"/>
    </inkml:brush>
  </inkml:definitions>
  <inkml:trace contextRef="#ctx0" brushRef="#br0">0 0 24575</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10:41.257"/>
    </inkml:context>
    <inkml:brush xml:id="br0">
      <inkml:brushProperty name="width" value="0.35" units="cm"/>
      <inkml:brushProperty name="height" value="0.35" units="cm"/>
      <inkml:brushProperty name="color" value="#FFFFFF"/>
    </inkml:brush>
  </inkml:definitions>
  <inkml:trace contextRef="#ctx0" brushRef="#br0">0 0 24575</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10:42.801"/>
    </inkml:context>
    <inkml:brush xml:id="br0">
      <inkml:brushProperty name="width" value="0.35" units="cm"/>
      <inkml:brushProperty name="height" value="0.35" units="cm"/>
      <inkml:brushProperty name="color" value="#FFFFFF"/>
    </inkml:brush>
  </inkml:definitions>
  <inkml:trace contextRef="#ctx0" brushRef="#br0">0 0 24575,'1348'0'-1365</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10:43.646"/>
    </inkml:context>
    <inkml:brush xml:id="br0">
      <inkml:brushProperty name="width" value="0.35" units="cm"/>
      <inkml:brushProperty name="height" value="0.35" units="cm"/>
      <inkml:brushProperty name="color" value="#FFFFFF"/>
    </inkml:brush>
  </inkml:definitions>
  <inkml:trace contextRef="#ctx0" brushRef="#br0">0 77 24575,'637'-27'0,"-459"16"0,-141 10 0,-1-3 0,1-1 0,62-16 0,-74 14-1365</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10:45.057"/>
    </inkml:context>
    <inkml:brush xml:id="br0">
      <inkml:brushProperty name="width" value="0.35" units="cm"/>
      <inkml:brushProperty name="height" value="0.35" units="cm"/>
      <inkml:brushProperty name="color" value="#FFFFFF"/>
    </inkml:brush>
  </inkml:definitions>
  <inkml:trace contextRef="#ctx0" brushRef="#br0">0 176 24575,'85'-20'0,"-16"5"0,1-5 0,115-37 0,-164 51 0,1 0 0,43-5 0,20-4 0,-49 7 277,-24 6-687,-1 0-1,0-1 1,18-7-1</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10:47.222"/>
    </inkml:context>
    <inkml:brush xml:id="br0">
      <inkml:brushProperty name="width" value="0.35" units="cm"/>
      <inkml:brushProperty name="height" value="0.35" units="cm"/>
      <inkml:brushProperty name="color" value="#FFFFFF"/>
    </inkml:brush>
  </inkml:definitions>
  <inkml:trace contextRef="#ctx0" brushRef="#br0">150 0 24575,'1'3'0,"0"-1"0,-1 1 0,1-1 0,1 1 0,-1-1 0,0 0 0,0 1 0,1-1 0,0 0 0,-1 0 0,1 0 0,3 3 0,26 23 0,-22-22 0,0-1 0,1 1 0,0-2 0,0 1 0,21 5 0,28 13 0,-42-13 0,0 0 0,16 13 0,-28-19 0,1 1 0,-2-1 0,1 1 0,0 0 0,-1 0 0,0 1 0,0-1 0,-1 1 0,6 10 0,-9-14 0,1-1 0,-1 0 0,1 1 0,-1-1 0,0 1 0,1-1 0,-1 0 0,0 1 0,0-1 0,0 1 0,0-1 0,0 1 0,0-1 0,-1 0 0,1 1 0,0-1 0,-1 1 0,1-1 0,-1 0 0,0 1 0,1-1 0,-1 0 0,0 0 0,0 0 0,0 1 0,1-1 0,-1 0 0,-1 0 0,1 0 0,0 0 0,0-1 0,0 1 0,0 0 0,-1 0 0,1-1 0,0 1 0,0-1 0,-1 1 0,1-1 0,-1 1 0,1-1 0,-3 0 0,-7 3 0,0-1 0,-1-1 0,1 0 0,-13 0 0,19-1 0,-30 1 0,3 0 0,0-1 0,-1-2 0,-36-6 0,62 6 0,1 0 0,0 0 0,-1-1 0,1 0 0,0-1 0,-8-5 0,8 5 0,0 0 0,-1 0 0,0 0 0,-14-4 0,-31-10-1365</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10:47.811"/>
    </inkml:context>
    <inkml:brush xml:id="br0">
      <inkml:brushProperty name="width" value="0.35" units="cm"/>
      <inkml:brushProperty name="height" value="0.35" units="cm"/>
      <inkml:brushProperty name="color" value="#FFFFFF"/>
    </inkml:brush>
  </inkml:definitions>
  <inkml:trace contextRef="#ctx0" brushRef="#br0">4 0 24575,'-3'0'0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5:56:13.530"/>
    </inkml:context>
    <inkml:brush xml:id="br0">
      <inkml:brushProperty name="width" value="0.2" units="cm"/>
      <inkml:brushProperty name="height" value="0.2" units="cm"/>
      <inkml:brushProperty name="color" value="#FFFFFF"/>
    </inkml:brush>
  </inkml:definitions>
  <inkml:trace contextRef="#ctx0" brushRef="#br0">654 66 24575,'-11'0'0,"-9"0"0,-6 0 0,-4 0 0,3-11 0,-5-3 0,-2 0 0,-1 4 0,-11 2 0,-8 3 0,0 2 0,-2 2 0,3 1 0,5 1 0,6-1 0,-1 1 0,1-1 0</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10:48.158"/>
    </inkml:context>
    <inkml:brush xml:id="br0">
      <inkml:brushProperty name="width" value="0.35" units="cm"/>
      <inkml:brushProperty name="height" value="0.35" units="cm"/>
      <inkml:brushProperty name="color" value="#FFFFFF"/>
    </inkml:brush>
  </inkml:definitions>
  <inkml:trace contextRef="#ctx0" brushRef="#br0">0 0 24575</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10:51.599"/>
    </inkml:context>
    <inkml:brush xml:id="br0">
      <inkml:brushProperty name="width" value="0.35" units="cm"/>
      <inkml:brushProperty name="height" value="0.35" units="cm"/>
      <inkml:brushProperty name="color" value="#FFFFFF"/>
    </inkml:brush>
  </inkml:definitions>
  <inkml:trace contextRef="#ctx0" brushRef="#br0">0 19 24575,'224'-11'0,"-130"4"0,112 6 0,-176 3 0,55 11 0,-77-11 0,1 0 0,0 1 0,-1 0 0,0 1 0,0-1 0,0 2 0,0-1 0,0 1 0,-1 0 0,11 10 0,-10-5 0,-1 0 0,0 0 0,-1 1 0,0 0 0,7 20 0,2 0 0,-9-19 0,1-1 0,0 0 0,1 0 0,0 0 0,1-1 0,15 14 0,-19-20 0,-1 1 0,1 0 0,-1 0 0,0 1 0,-1-1 0,1 1 0,-1 0 0,0 0 0,-1 0 0,1 0 0,-1 0 0,-1 0 0,1 1 0,-1-1 0,0 1 0,0-1 0,-1 1 0,0 0 0,0 7 0,-4 10 0,0-1 0,-2 0 0,0-1 0,-11 26 0,8-25 0,2 1 0,-9 41 0,16-60 0,0 0 0,0 0 0,0-1 0,1 1 0,-1 0 0,1-1 0,1 1 0,-1-1 0,0 1 0,1-1 0,0 1 0,0-1 0,1 0 0,-1 0 0,1 0 0,-1 0 0,1-1 0,1 1 0,2 3 0,-1-3 0,0 1 0,1-1 0,-1 0 0,1 0 0,0 0 0,0-1 0,0 0 0,0 0 0,0-1 0,1 1 0,-1-2 0,11 3 0,-6-3 0,0 0 0,-1-1 0,1-1 0,0 1 0,-1-2 0,1 1 0,-1-2 0,0 1 0,0-1 0,1-1 0,-2 0 0,1 0 0,0-1 0,-1-1 0,0 1 0,0-1 0,-1-1 0,0 1 0,0-2 0,10-10 0,-8 6 0,0 0 0,-1-1 0,-1 0 0,0-1 0,0 0 0,-1 0 0,-1 0 0,-1-1 0,0 0 0,-1 0 0,0 0 0,-1 0 0,1-21 0,-4 27 0,1-1 0,-1 0 0,-1 0 0,1 1 0,-2-1 0,1 0 0,-6-14 0,6 20 0,-1 1 0,1 0 0,-1 0 0,0-1 0,0 1 0,0 1 0,-1-1 0,1 0 0,-1 0 0,1 1 0,-1 0 0,0-1 0,0 1 0,0 0 0,0 0 0,0 1 0,0-1 0,-1 1 0,1-1 0,-1 1 0,1 0 0,-1 1 0,-4-2 0,2 2 0,0-1 0,-1 1 0,1 0 0,0 1 0,-1 0 0,1 0 0,0 0 0,0 1 0,0 0 0,0 0 0,0 0 0,0 1 0,1 0 0,-1 0 0,1 0 0,0 1 0,0-1 0,0 1 0,0 1 0,1-1 0,-1 1 0,-4 6 0,-9 12 0,2 1 0,0 0 0,-17 40 0,30-60 0,-34 62 0,27-51 0,0 1 0,1 1 0,1 0 0,0 0 0,1 0 0,1 1 0,1 0 0,-6 35 0,11 166 0,3-90 0,-3-69-1365</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10:58.639"/>
    </inkml:context>
    <inkml:brush xml:id="br0">
      <inkml:brushProperty name="width" value="0.35" units="cm"/>
      <inkml:brushProperty name="height" value="0.35" units="cm"/>
      <inkml:brushProperty name="color" value="#FFFFFF"/>
    </inkml:brush>
  </inkml:definitions>
  <inkml:trace contextRef="#ctx0" brushRef="#br0">2779 127 24575,'-26'0'0,"-114"5"0,121-3 0,0 1 0,1 1 0,-1 1 0,1 1 0,-26 11 0,31-11 0,0 1 0,0 0 0,1 0 0,0 1 0,0 1 0,1 0 0,-14 15 0,-4 7 0,-1-2 0,-57 44 0,81-69 0,0 1 0,1-1 0,-1 1 0,1 0 0,0 0 0,0 1 0,1 0 0,-1-1 0,1 2 0,0-1 0,1 0 0,0 1 0,0-1 0,-2 9 0,5-14 0,0 1 0,0-1 0,0 1 0,0-1 0,1 1 0,-1 0 0,1-1 0,-1 1 0,1-1 0,-1 0 0,1 1 0,0-1 0,0 1 0,0-1 0,0 0 0,0 0 0,0 0 0,0 1 0,0-1 0,0 0 0,0 0 0,1 0 0,-1-1 0,0 1 0,1 0 0,-1 0 0,1-1 0,-1 1 0,1-1 0,-1 1 0,1-1 0,-1 0 0,1 0 0,-1 1 0,3-1 0,8 2 0,1-1 0,0 0 0,15-1 0,-20 0 0,-7 0 0,34 0 0,38-5 0,-60 3 0,-1-1 0,1 0 0,-1 0 0,0-1 0,0-1 0,17-8 0,31-18 0,-37 21 0,0-2 0,-1-1 0,-1 0 0,31-26 0,42-54 0,-58 61 0,5-6 0,-33 31 0,1 0 0,0 0 0,0 0 0,0 1 0,1 0 0,0 1 0,0 0 0,0 1 0,0 0 0,1 1 0,14-4 0,-10 3 0,1-1 0,-1-1 0,0 0 0,21-13 0,-17 8 0,-14 9 0,-1 0 0,0-1 0,0 1 0,0-1 0,0 1 0,-1-1 0,1 0 0,-1-1 0,0 1 0,0 0 0,0-1 0,0 0 0,2-4 0,-5 7 0,1 1 0,-1-1 0,0 0 0,0 0 0,0 0 0,0 0 0,0 0 0,0 1 0,0-1 0,0 0 0,0 0 0,0 0 0,0 0 0,0 0 0,-1 1 0,1-1 0,0 0 0,-1 0 0,1 0 0,0 1 0,-1-1 0,1 0 0,-1 1 0,0-1 0,1 0 0,-1 1 0,1-1 0,-1 0 0,0 1 0,1-1 0,-1 1 0,0 0 0,0-1 0,1 1 0,-1-1 0,0 1 0,0 0 0,0 0 0,0 0 0,1-1 0,-1 1 0,0 0 0,0 0 0,0 0 0,0 0 0,-1 1 0,-3-2 0,0 1 0,0 0 0,0 0 0,0 0 0,0 1 0,-9 2 0,-1 3 0,-1 1 0,1 1 0,1 0 0,0 1 0,0 1 0,0 0 0,1 1 0,-15 16 0,3 0 0,1 2 0,-34 53 0,46-61 0,1 1 0,1 0 0,-11 36 0,16-41 0,-1 0 0,0 0 0,-1-1 0,-1 1 0,-1-2 0,0 1 0,-1-1 0,-19 22 0,12-21 0,-30 20 0,35-27 0,0-1 0,0 1 0,1 1 0,1 0 0,-1 1 0,2 0 0,-14 19 0,22-29 0,1 0 0,-1 0 0,0-1 0,1 1 0,-1 0 0,1 0 0,0 0 0,-1 0 0,1 0 0,0 0 0,0 0 0,-1 0 0,1 0 0,0 0 0,0 0 0,0 0 0,0 0 0,0 0 0,0 0 0,1 0 0,-1 0 0,0 0 0,0 0 0,1 0 0,-1 0 0,0-1 0,1 1 0,-1 0 0,1 0 0,0 0 0,-1 0 0,2 0 0,0 1 0,1-1 0,-1 1 0,1-1 0,-1 0 0,1 0 0,0 0 0,-1 0 0,1 0 0,0-1 0,0 1 0,4-1 0,5 1 0,-1-1 0,1-1 0,-1 1 0,1-2 0,12-3 0,-9 0 0,0-1 0,-1-1 0,0 0 0,0-1 0,-1-1 0,24-19 0,69-73 0,-74 68 0,-20 21 0,0-1 0,-1 1 0,-1-2 0,0 0 0,-1 0 0,15-30 0,58-172 0,-80 209 0,1 1 0,1-1 0,-1 1 0,1 0 0,0 0 0,0 0 0,7-6 0,-10 10 0,-1 2 0,1 0 0,-1 0 0,0-1 0,0 1 0,0 0 0,0 0 0,0-1 0,1 1 0,-1 0 0,0-1 0,0 1 0,0 0 0,0 0 0,0-1 0,0 1 0,0 0 0,0-1 0,0 1 0,0 0 0,0 0 0,0-1 0,0 1 0,0 0 0,0-1 0,0 1 0,-1 0 0,1 0 0,0-1 0,0 1 0,0 0 0,0 0 0,0-1 0,-1 1 0,1 0 0,0 0 0,0 0 0,0-1 0,-1 1 0,1 0 0,0 0 0,0 0 0,-1 0 0,1-1 0,0 1 0,0 0 0,-1 0 0,1 0 0,0 0 0,-1 0 0,1 0 0,0 0 0,0 0 0,-1 0 0,1 0 0,0 0 0,-1 0 0,1 0 0,0 0 0,-1 0 0,1 0 0,-25 0 0,22 0 0,-23 0 0,1 1 0,0 1 0,-1 1 0,1 2 0,0 0 0,1 2 0,0 0 0,0 2 0,-29 14 0,6 2 0,-6 3 0,-60 22 0,92-42 0,-1-2 0,1 0 0,-1-2 0,0 0 0,0-1 0,-34-1 0,-763-6 0,799 6 0,0 1 0,1 0 0,-1 2 0,1 0 0,0 1 0,1 1 0,-22 11 0,-11 4 0,26-14 0,0 0 0,0-2 0,-1-1 0,-48 4 0,-106-7 0,103-3 0,-341-1 0,409 2 0,0-1 0,1 0 0,-1 0 0,1-1 0,-16-4 0,23 6 0,-1-1 0,0 1 0,1-1 0,-1 0 0,0 1 0,1-1 0,-1 0 0,1 0 0,-1 0 0,1 0 0,0 0 0,-1 0 0,1 0 0,0-1 0,0 1 0,0 0 0,0-1 0,0 1 0,0-1 0,0 1 0,0-1 0,0 0 0,1 1 0,-1-1 0,1 0 0,-1 1 0,1-1 0,0 0 0,0 0 0,-1 1 0,1-1 0,0 0 0,1 0 0,-1-2 0,1 2 0,0 0 0,0 1 0,0-1 0,0 0 0,0 0 0,0 1 0,1-1 0,-1 1 0,1-1 0,-1 1 0,1 0 0,-1-1 0,1 1 0,0 0 0,-1 0 0,3-1 0,36-15 0,-24 11 0,64-24 0,103-25 0,-120 37 0,0-2 0,-34 10 0,61-12 0,213 8 0,-285 14 0,-53 1 0,-377 10 0,296-2 0,-177 35 0,250-33 0,0 2 0,1 2 0,-78 39 0,85-33 0,1 3 0,1 0 0,-32 31 0,64-54 0,-2 3 0,0-1 0,-1 1 0,1 0 0,1 0 0,-1 0 0,0 0 0,1 0 0,0 1 0,0-1 0,0 1 0,1 0 0,-1-1 0,1 1 0,-1 8 0,1 7 0,0-1 0,3 28 0,-1-17 0,-1-24 0,1 0 0,-1 0 0,1 0 0,1 0 0,-1 0 0,1-1 0,0 1 0,0 0 0,1-1 0,4 9 0,2-2 0,-1-1 0,21 20 0,15 21 0,-40-44 0,0 0 0,-1 0 0,0 0 0,0 1 0,-1 0 0,0-1 0,0 1 0,-1 0 0,0 0 0,-1 0 0,0 0 0,-2 12 0,2-7 0,0 1 0,1-1 0,3 19 0,19 53 0,-12-45 0,10 58 0,-21-92 0,1 0 0,0-1 0,1 1 0,0-1 0,0 1 0,0-1 0,1 0 0,-1 0 0,7 10 0,-6-12 0,0-1 0,0 0 0,0 0 0,0-1 0,1 1 0,-1-1 0,1 1 0,0-1 0,-1 0 0,1 0 0,0-1 0,0 1 0,0-1 0,0 0 0,1 0 0,4 0 0,15 1 0,0-1 0,0-1 0,0-1 0,-1-1 0,1-1 0,0-2 0,23-6 0,80-12 0,62-9 0,-11 1 0,89-6-1365</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11:01.076"/>
    </inkml:context>
    <inkml:brush xml:id="br0">
      <inkml:brushProperty name="width" value="0.35" units="cm"/>
      <inkml:brushProperty name="height" value="0.35" units="cm"/>
      <inkml:brushProperty name="color" value="#FFFFFF"/>
    </inkml:brush>
  </inkml:definitions>
  <inkml:trace contextRef="#ctx0" brushRef="#br0">0 0 24575,'954'0'-1365</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11:02.955"/>
    </inkml:context>
    <inkml:brush xml:id="br0">
      <inkml:brushProperty name="width" value="0.35" units="cm"/>
      <inkml:brushProperty name="height" value="0.35" units="cm"/>
      <inkml:brushProperty name="color" value="#FFFFFF"/>
    </inkml:brush>
  </inkml:definitions>
  <inkml:trace contextRef="#ctx0" brushRef="#br0">0 179 24575,'14'0'0,"2"-1"0,-1 1 0,1 1 0,-1 0 0,0 1 0,0 1 0,27 8 0,-23-5 0,0-1 0,0-1 0,1-1 0,0 0 0,-1-1 0,1-1 0,0-1 0,0-1 0,0-1 0,0-1 0,-1 0 0,1-1 0,-1-2 0,0 0 0,21-10 0,-30 11 0,-1-1 0,0 0 0,-1-1 0,1 0 0,-1 0 0,-1-1 0,1 0 0,-1 0 0,0-1 0,8-14 0,-13 19-76,0 0 1,0 0-1,0-1 0,-1 1 0,0 0 0,0-1 0,0 1 0,0-1 1,0 1-1,-1-1 0,0 1 0,0-1 0,0 0 0,-1 1 1,0-1-1,1 1 0,-3-5 0</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11:07.797"/>
    </inkml:context>
    <inkml:brush xml:id="br0">
      <inkml:brushProperty name="width" value="0.35" units="cm"/>
      <inkml:brushProperty name="height" value="0.35" units="cm"/>
      <inkml:brushProperty name="color" value="#FFFFFF"/>
    </inkml:brush>
  </inkml:definitions>
  <inkml:trace contextRef="#ctx0" brushRef="#br0">105 17 24575,'-24'1'0,"17"0"0,1-1 0,-1 0 0,0 0 0,0 0 0,0-1 0,1 0 0,-1 0 0,0-1 0,-10-3 0,15 0 0,11 2 0,13 2 0,145 21 0,-66-10 0,17-1 0,151-8 0,-119-3 0,-40 2-1365</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11:15.366"/>
    </inkml:context>
    <inkml:brush xml:id="br0">
      <inkml:brushProperty name="width" value="0.35" units="cm"/>
      <inkml:brushProperty name="height" value="0.35" units="cm"/>
      <inkml:brushProperty name="color" value="#FFFFFF"/>
    </inkml:brush>
  </inkml:definitions>
  <inkml:trace contextRef="#ctx0" brushRef="#br0">0 217 24575,'25'-7'0,"0"2"0,1 0 0,0 1 0,40 1 0,23-4 0,55-5 0,192 10 0,-162 4 0,568-2 0,-607-11 0,-7 1 0,29 11 0,76-3 0,-138-8 0,28-1 0,-33 13 0,-42 0 0,80-6 0,-29-15 0,-68 11 0,1 2 0,41-3 0,187-13 0,-164 13 0,94-3 0,26 0 0,-91 3 0,157 8 0,-126 3 0,-136-2 0,1 0 0,0-2 0,-1 0 0,38-11 0,-26 5-1365</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22:18.780"/>
    </inkml:context>
    <inkml:brush xml:id="br0">
      <inkml:brushProperty name="width" value="0.35" units="cm"/>
      <inkml:brushProperty name="height" value="0.35" units="cm"/>
      <inkml:brushProperty name="color" value="#FFFFFF"/>
    </inkml:brush>
  </inkml:definitions>
  <inkml:trace contextRef="#ctx0" brushRef="#br0">432 1 24575,'-12'0'0,"0"2"0,0 0 0,0 0 0,0 1 0,0 0 0,0 1 0,1 0 0,0 1 0,0 0 0,0 1 0,1 0 0,-1 1 0,-16 15 0,21-18 0,1 1 0,0 0 0,-1 1 0,2-1 0,-1 1 0,1 0 0,0 0 0,0 0 0,1 0 0,-1 1 0,1 0 0,1-1 0,-1 1 0,1 0 0,1 0 0,-1 0 0,1 1 0,0-1 0,1 0 0,0 0 0,0 1 0,1-1 0,-1 0 0,3 9 0,-1-12 0,-1-1 0,0 0 0,1 0 0,0 0 0,-1 0 0,1-1 0,0 1 0,1 0 0,-1-1 0,0 0 0,1 1 0,-1-1 0,1 0 0,0 0 0,0 0 0,0-1 0,0 1 0,0-1 0,0 0 0,0 1 0,0-1 0,1-1 0,-1 1 0,6 0 0,9 2 0,1-2 0,-1 0 0,26-2 0,-20 0 0,18 0 0,115-5 0,-154 6 0,1 0 0,-1-1 0,0 1 0,0-1 0,0 0 0,0 0 0,5-3 0,-8 4 0,0 0 0,0 0 0,0 0 0,1 0 0,-1 0 0,0 0 0,0 0 0,0-1 0,0 1 0,0 0 0,1 0 0,-1 0 0,0 0 0,0 0 0,0 0 0,0-1 0,0 1 0,0 0 0,0 0 0,0 0 0,0 0 0,0 0 0,1-1 0,-1 1 0,0 0 0,0 0 0,0 0 0,0 0 0,0-1 0,0 1 0,0 0 0,0 0 0,0 0 0,0 0 0,-1-1 0,1 1 0,0 0 0,0 0 0,0 0 0,0 0 0,0-1 0,0 1 0,0 0 0,-16-6 0,8 4 0,0 1 0,1 0 0,-1 1 0,0-1 0,0 2 0,1-1 0,-1 1 0,0 0 0,0 0 0,1 1 0,-1 0 0,1 1 0,0-1 0,0 1 0,-11 7 0,9-4 0,1 0 0,0 1 0,0 0 0,0 0 0,1 1 0,0 0 0,1 0 0,0 1 0,0 0 0,-6 12 0,1 5 0,0 1 0,2 0 0,1 1 0,1-1 0,1 2 0,1-1 0,0 44 0,5 58 0,26 201 0,-24-304 0,-1 0 0,-1 0 0,-2 0 0,-6 40 0,-32 101 0,17-81 0,18-71 0,-1-1 0,-1 1 0,0-1 0,-1-1 0,-18 27 0,14-24 0,0 1 0,-10 25 0,22-42 0,-1 0 0,0 0 0,0 1 0,1-1 0,-1 0 0,1 1 0,-1-1 0,1 0 0,0 1 0,-1-1 0,1 1 0,0-1 0,0 1 0,0-1 0,0 1 0,0-1 0,0 0 0,1 1 0,-1-1 0,0 1 0,1-1 0,-1 1 0,1-1 0,0 0 0,-1 0 0,1 1 0,0-1 0,0 0 0,-1 0 0,1 0 0,2 2 0,-1-2 0,0 0 0,0-1 0,0 1 0,0-1 0,0 0 0,1 0 0,-1 1 0,0-1 0,0-1 0,0 1 0,0 0 0,0 0 0,0-1 0,0 1 0,0-1 0,0 0 0,0 1 0,0-1 0,0 0 0,0 0 0,3-3 0,9-6 0,0 0 0,-1-1 0,0 0 0,-1-1 0,0-1 0,-1 0 0,0 0 0,-1-1 0,-1-1 0,0 0 0,-1 0 0,0 0 0,7-24 0,-8 19 0,-1 0 0,-1 0 0,-1-1 0,0 0 0,-2 0 0,0 0 0,-1 0 0,-1 0 0,-2-1 0,-5-31 0,6 48 0,0 0 0,0 1 0,0-1 0,-1 1 0,0-1 0,0 1 0,0 0 0,0 0 0,-1 0 0,1 0 0,-1 0 0,0 0 0,0 1 0,-1-1 0,1 1 0,-1 0 0,0 0 0,0 1 0,-5-4 0,4 4 0,1 0 0,-1 1 0,0 0 0,0 0 0,0 0 0,1 1 0,-1-1 0,0 1 0,0 0 0,0 1 0,0-1 0,0 1 0,1 0 0,-1 0 0,0 0 0,0 1 0,1 0 0,-8 3 0,-8 7 0,1 1 0,0 0 0,1 2 0,-31 30 0,20-18 0,22-20 0,0 0 0,1 0 0,0 0 0,1 1 0,-1 0 0,-7 16 0,12-23 0,0 1 0,0-1 0,1 1 0,-1-1 0,1 0 0,-1 1 0,1 0 0,-1-1 0,1 1 0,0-1 0,0 1 0,0-1 0,0 1 0,0 0 0,0-1 0,0 1 0,0-1 0,1 1 0,-1-1 0,0 1 0,1-1 0,0 1 0,-1-1 0,1 1 0,0-1 0,0 0 0,0 1 0,0-1 0,0 0 0,0 0 0,0 1 0,0-1 0,0 0 0,0 0 0,1 0 0,-1-1 0,0 1 0,1 0 0,-1 0 0,1-1 0,-1 1 0,1-1 0,-1 1 0,1-1 0,-1 0 0,1 1 0,-1-1 0,3 0 0,-1 0 0,-1 0 0,0 0 0,1 0 0,-1 0 0,1 0 0,-1-1 0,1 1 0,4-2 0,-6 2 0,0-1 0,-1 1 0,1 0 0,0-1 0,0 1 0,0-1 0,0 1 0,0-1 0,-1 1 0,1-1 0,0 1 0,-1-1 0,1 0 0,0 1 0,-1-1 0,1 0 0,-1 0 0,1 0 0,-1 1 0,1-1 0,-1 0 0,1 0 0,-1-1 0,0 1 0,0 1 0,0 0 0,0 0 0,0 0 0,-1-1 0,1 1 0,0 0 0,0 0 0,0 0 0,0-1 0,-1 1 0,1 0 0,0 0 0,0 0 0,-1 0 0,1 0 0,0 0 0,0 0 0,-1 0 0,1-1 0,0 1 0,0 0 0,-1 0 0,1 0 0,0 0 0,0 0 0,-1 0 0,1 0 0,0 0 0,0 1 0,-1-1 0,1 0 0,0 0 0,0 0 0,-1 0 0,1 0 0,0 0 0,0 0 0,0 1 0,-1-1 0,1 0 0,0 0 0,-13 6 0,8-3 0,-55 38 0,57-39 0,0 1 0,0-1 0,0 1 0,1 0 0,-1 0 0,1 0 0,-1 1 0,1-1 0,0 0 0,0 1 0,1 0 0,-1-1 0,1 1 0,-1 0 0,0 4 0,2-6 0,1 0 0,-1 0 0,0-1 0,1 1 0,-1 0 0,0 0 0,1-1 0,0 1 0,-1-1 0,1 1 0,0 0 0,0-1 0,0 1 0,0-1 0,0 0 0,0 1 0,1-1 0,-1 0 0,0 0 0,1 0 0,-1 0 0,1 0 0,-1 0 0,1 0 0,-1 0 0,1-1 0,0 1 0,-1 0 0,1-1 0,3 1 0,6 2 0,1-1 0,0 0 0,14 1 0,-23-3 0,23 1 0,0-2 0,-1 0 0,1-2 0,0-1 0,-1-1 0,1-1 0,-1-1 0,-1-1 0,0-1 0,0-2 0,-1 0 0,33-22 0,-38 17 0,-9 8 0,-13 14 0,-8 10 0,0 0 0,0 1 0,2 1 0,0-1 0,1 2 0,-9 27 0,14-36 0,1 0 0,1 0 0,-1 0 0,2 0 0,-1 1 0,2-1 0,-1 0 0,1 1 0,1-1 0,0 0 0,0 1 0,1-1 0,0 0 0,7 18 0,-2-15 0,0 0 0,0 0 0,1-1 0,1 0 0,0 0 0,0-1 0,1-1 0,1 1 0,0-2 0,17 13 0,-3-6 0,0-2 0,0 0 0,2-2 0,36 13 0,-54-23 0,-1 0 0,1 0 0,0-1 0,0 0 0,0 0 0,-1-1 0,1 0 0,0 0 0,0-1 0,0-1 0,-1 1 0,1-2 0,0 1 0,-1-1 0,0 0 0,0-1 0,0 0 0,8-4 0,-2-1 0,0-1 0,-1 0 0,0-1 0,0 0 0,-1 0 0,-1-2 0,0 1 0,17-27 0,-19 23 0,-1-1 0,0 1 0,-1-1 0,-1-1 0,-1 1 0,0-1 0,-1 0 0,3-34 0,-7 49 0,0-1 0,0 1 0,0 0 0,-1 0 0,1-1 0,-1 1 0,0 0 0,0 0 0,0 0 0,0 0 0,0 0 0,-1 0 0,1 0 0,-1 1 0,0-1 0,0 0 0,0 1 0,0-1 0,0 1 0,-1 0 0,1 0 0,-1 0 0,1 0 0,-1 0 0,0 0 0,0 1 0,1-1 0,-6-1 0,-1 1 0,0 0 0,0 0 0,0 1 0,0 0 0,-1 0 0,1 1 0,0 0 0,-17 3 0,-6 2 0,0 2 0,1 2 0,0 0 0,1 2 0,-58 30 0,48-19 0,0 3 0,2 1 0,-56 49 0,90-72 0,0 1 0,0 0 0,1 0 0,-1 0 0,1 0 0,0 0 0,-3 6 0,6-9 0,-1 0 0,1 0 0,0 0 0,-1 0 0,1 0 0,0 0 0,0 0 0,0 0 0,0 0 0,0 1 0,0-1 0,0 0 0,0 0 0,1 0 0,-1 0 0,0 0 0,1 0 0,-1 0 0,0 0 0,1 0 0,-1 0 0,1 0 0,0-1 0,-1 1 0,1 0 0,0 0 0,-1 0 0,1-1 0,0 1 0,0 0 0,0-1 0,0 1 0,-1 0 0,1-1 0,0 1 0,0-1 0,0 0 0,0 1 0,0-1 0,0 0 0,0 0 0,2 1 0,7 1 0,1 1 0,0-2 0,0 1 0,0-1 0,1-1 0,-1 0 0,0-1 0,0 0 0,0-1 0,0 0 0,-1 0 0,15-6 0,6-3 0,0-1 0,-1-1 0,28-18 0,-18 7 0,-1-2 0,-2-1 0,59-55 0,-72 58 0,-1 0 0,-1-2 0,-2-1 0,-1 0 0,31-58 0,-48 81 0,0 0 0,-1 0 0,1 0 0,-1-1 0,0 1 0,0-1 0,0 1 0,0-8 0,-1 11 0,0 0 0,0-1 0,0 1 0,0 0 0,-1 0 0,1 0 0,0 0 0,-1 0 0,1 0 0,-1 0 0,1 0 0,-1 0 0,1 1 0,-1-1 0,0 0 0,0 0 0,1 0 0,-1 1 0,0-1 0,0 0 0,0 1 0,0-1 0,0 1 0,1-1 0,-1 1 0,0-1 0,0 1 0,0-1 0,-1 1 0,1 0 0,0 0 0,0 0 0,0 0 0,0-1 0,0 1 0,0 1 0,0-1 0,0 0 0,-2 0 0,-5 2 0,-1-1 0,1 1 0,0 0 0,0 0 0,1 1 0,-1 0 0,1 1 0,-8 4 0,-59 40 0,57-36 0,-30 25 0,2 1 0,-49 55 0,-11 10 0,90-90 0,-45 42 0,-73 83 0,117-119 0,0 2 0,2-1 0,0 2 0,2 0 0,0 1 0,1 0 0,2 0 0,-12 43 0,19-55 0,-1-1 0,0 0 0,0 0 0,-1 0 0,0 0 0,-1 0 0,0-1 0,-1 0 0,-12 17 0,17-25 0,0 0 0,1-1 0,-1 1 0,0 0 0,1 0 0,-1-1 0,1 1 0,-1 0 0,1 0 0,-1 0 0,1 0 0,0 0 0,-1 0 0,1 0 0,0 0 0,0 0 0,0 0 0,0 0 0,0 0 0,0 0 0,0 1 0,0-2 0,1 1 0,-1 0 0,1 0 0,-1-1 0,1 1 0,-1 0 0,1-1 0,0 1 0,-1-1 0,1 1 0,0-1 0,-1 1 0,1-1 0,0 0 0,0 1 0,0-1 0,-1 0 0,1 1 0,1-1 0,8 2 0,0-1 0,0 0 0,17-1 0,-6 0 0,5 5 0,1 1 0,-2 1 0,1 1 0,43 20 0,-6-2 0,-47-20-273,0-2 0,0 1 0,1-2 0,17 2 0</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27:02.868"/>
    </inkml:context>
    <inkml:brush xml:id="br0">
      <inkml:brushProperty name="width" value="0.05" units="cm"/>
      <inkml:brushProperty name="height" value="0.05" units="cm"/>
      <inkml:brushProperty name="color" value="#FFFFFF"/>
    </inkml:brush>
  </inkml:definitions>
  <inkml:trace contextRef="#ctx0" brushRef="#br0">48 0 24575,'-5'0'0,"-5"0"0,-6 0 0,0 0-8191</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27:17.313"/>
    </inkml:context>
    <inkml:brush xml:id="br0">
      <inkml:brushProperty name="width" value="0.05" units="cm"/>
      <inkml:brushProperty name="height" value="0.05" units="cm"/>
      <inkml:brushProperty name="color" value="#FFFFFF"/>
    </inkml:brush>
  </inkml:definitions>
  <inkml:trace contextRef="#ctx0" brushRef="#br0">280 8 24575,'-96'0'0,"145"-2"0,-31 1 0,0 0 0,0 1 0,0 0 0,0 2 0,0 0 0,29 7 0,-46-8 0,0-1 0,0 0 0,1 1 0,-1-1 0,0 1 0,0-1 0,0 1 0,1-1 0,-1 1 0,0 0 0,0-1 0,0 1 0,0 0 0,0 0 0,-1 0 0,1 0 0,0 0 0,0 0 0,0 0 0,-1 0 0,1 0 0,-1 0 0,2 3 0,-3-3 0,1 0 0,-1 0 0,1 0 0,-1 0 0,0 0 0,1 0 0,-1 0 0,0 0 0,0 0 0,1 0 0,-1-1 0,0 1 0,0 0 0,0 0 0,0-1 0,0 1 0,0-1 0,0 1 0,0-1 0,0 1 0,-1-1 0,1 0 0,0 1 0,-1-1 0,-8 3 0,1 0 0,-1 1 0,1 0 0,0 1 0,-14 9 0,21-12 0,-1 0 0,1 0 0,0 0 0,0 1 0,0-1 0,0 0 0,0 1 0,0-1 0,1 1 0,-1 0 0,1-1 0,0 1 0,0 0 0,0 0 0,0 0 0,0 0 0,1 0 0,-1 0 0,1 0 0,0 0 0,0 0 0,0 5 0,10-47 0,-9 34 0,-1 0 0,1 1 0,-1-1 0,0 0 0,0 1 0,-1-1 0,1 1 0,-1-1 0,0 0 0,0 1 0,-1-1 0,1 1 0,-4-6 0,3 6 0,-1 1 0,1 1 0,-1-1 0,0 0 0,0 1 0,0-1 0,0 1 0,0 0 0,0 0 0,-1 0 0,1 0 0,-1 1 0,0-1 0,1 1 0,-1 0 0,-7-1 0,-23-2 0,1 1 0,-1 1 0,0 2 0,-39 5 0,53-3 0,43-3 0,0 1 0,0 1 0,0 1 0,0 1 0,-1 1 0,28 9 0,-15-3 0,0-2 0,55 7 0,-85-14-1365</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1:30.336"/>
    </inkml:context>
    <inkml:brush xml:id="br0">
      <inkml:brushProperty name="width" value="0.2" units="cm"/>
      <inkml:brushProperty name="height" value="0.2" units="cm"/>
      <inkml:brushProperty name="color" value="#FFFFFF"/>
    </inkml:brush>
  </inkml:definitions>
  <inkml:trace contextRef="#ctx0" brushRef="#br0">1 33 24575,'986'0'0,"-980"0"0,0 0 0,0 0 0,0 0 0,0 0 0,-1 0 0,1-1 0,0 0 0,0 0 0,-1-1 0,1 0 0,-1 0 0,1 0 0,-1 0 0,7-5 0,-6 5 0,0 0 0,0-1 0,1 2 0,0-1 0,-1 1 0,1 0 0,0 1 0,-1-1 0,1 1 0,0 0 0,10 3 0,-1-3 0,34 4 0,0 2 0,0 1 0,73 23 0,-17 3-35,148 70 0,99 72-806,50 23-124,-353-177-826,0-2 0,99 24 1,-54-27 847</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27:33.356"/>
    </inkml:context>
    <inkml:brush xml:id="br0">
      <inkml:brushProperty name="width" value="0.1" units="cm"/>
      <inkml:brushProperty name="height" value="0.1" units="cm"/>
      <inkml:brushProperty name="color" value="#FFFFFF"/>
    </inkml:brush>
  </inkml:definitions>
  <inkml:trace contextRef="#ctx0" brushRef="#br0">2093 1 24575,'-2093'0'-1365</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27:07.552"/>
    </inkml:context>
    <inkml:brush xml:id="br0">
      <inkml:brushProperty name="width" value="0.05" units="cm"/>
      <inkml:brushProperty name="height" value="0.05" units="cm"/>
      <inkml:brushProperty name="color" value="#FFFFFF"/>
    </inkml:brush>
  </inkml:definitions>
  <inkml:trace contextRef="#ctx0" brushRef="#br0">276 1 24575,'1523'0'0,"-1489"2"0,-1 2 0,0 1 0,38 11 0,-31-7 0,55 6 0,-72-13 0,-7-1 0,-35-1 0,-787-2 0,465 2 0,184-13 0,21 1 0,76 10 0,-172-13 0,20 5 0,181 10 0,895 0 0,-881 1 0,0 2 0,0 0 0,1 0 0,-1 2 0,-15 6 0,11-4 0,1-1 0,-1-1 0,-22 2 0,-268-3 0,161-7 0,79 2 0,30-1 0,1 2 0,0 2 0,-1 1 0,-49 11 0,90-14 0,-1 0 0,1 0 0,0 0 0,-1 0 0,1 0 0,0 0 0,-1 0 0,1 0 0,0 0 0,-1 1 0,1-1 0,0 0 0,-1 0 0,1 0 0,0 0 0,0 0 0,-1 1 0,1-1 0,0 0 0,0 0 0,-1 0 0,1 1 0,0-1 0,0 0 0,-1 0 0,1 1 0,0-1 0,0 0 0,0 0 0,0 1 0,0-1 0,-1 0 0,1 1 0,0-1 0,0 0 0,0 1 0,0-1 0,0 0 0,0 1 0,0-1 0,13 10 0,24 5 0,10-4 0,0-2 0,1-2 0,1-2 0,89-3 0,-114-1 0,0 2 0,0 0 0,-1 2 0,27 8 0,-21-5 0,60 8 0,226-13 71,-160-5-1507</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27:08.343"/>
    </inkml:context>
    <inkml:brush xml:id="br0">
      <inkml:brushProperty name="width" value="0.05" units="cm"/>
      <inkml:brushProperty name="height" value="0.05" units="cm"/>
      <inkml:brushProperty name="color" value="#FFFFFF"/>
    </inkml:brush>
  </inkml:definitions>
  <inkml:trace contextRef="#ctx0" brushRef="#br0">0 0 24575,'5'0'0,"5"0"0,6 0 0,5 0 0,-2 0-8191</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27:20.736"/>
    </inkml:context>
    <inkml:brush xml:id="br0">
      <inkml:brushProperty name="width" value="0.05" units="cm"/>
      <inkml:brushProperty name="height" value="0.05" units="cm"/>
      <inkml:brushProperty name="color" value="#FFFFFF"/>
    </inkml:brush>
  </inkml:definitions>
  <inkml:trace contextRef="#ctx0" brushRef="#br0">0 1 24575,'0'0'-8191</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27:21.248"/>
    </inkml:context>
    <inkml:brush xml:id="br0">
      <inkml:brushProperty name="width" value="0.05" units="cm"/>
      <inkml:brushProperty name="height" value="0.05" units="cm"/>
      <inkml:brushProperty name="color" value="#FFFFFF"/>
    </inkml:brush>
  </inkml:definitions>
  <inkml:trace contextRef="#ctx0" brushRef="#br0">0 1 24575,'0'0'-8191</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27:24.822"/>
    </inkml:context>
    <inkml:brush xml:id="br0">
      <inkml:brushProperty name="width" value="0.05" units="cm"/>
      <inkml:brushProperty name="height" value="0.05" units="cm"/>
      <inkml:brushProperty name="color" value="#FFFFFF"/>
    </inkml:brush>
  </inkml:definitions>
  <inkml:trace contextRef="#ctx0" brushRef="#br0">0 1 24575,'55'1'0,"85"13"0,-83-8 0,92-3 0,-8 0 0,-37 9 0,22 2 0,-122-14 0,19-1 0,1 2 0,0 1 0,-1 1 0,0 1 0,24 7 0,-2 1 0,1-3 0,0-2 0,62 3 0,10 1 0,-15-3 0,141-6 0,-125-3 0,-95 2 0,-1 2 0,0 1 0,0 0 0,28 11 0,-22-7 0,0-1 0,31 3 0,106-7-156,-119-4-1053,-11 1-5617</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27:25.769"/>
    </inkml:context>
    <inkml:brush xml:id="br0">
      <inkml:brushProperty name="width" value="0.05" units="cm"/>
      <inkml:brushProperty name="height" value="0.05" units="cm"/>
      <inkml:brushProperty name="color" value="#FFFFFF"/>
    </inkml:brush>
  </inkml:definitions>
  <inkml:trace contextRef="#ctx0" brushRef="#br0">575 0 24575,'-4'1'0,"-11"-1"0,-8 0 0,-8 0 0,-3 0 0,-1 0 0,1 0 0,-3 0 0,1 0 0,2 0 0,2 0 0,-2 0 0,-5 0 0,0 0 0,-2 0 0,1 0 0,3 0 0,7 0-8191</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27:41.307"/>
    </inkml:context>
    <inkml:brush xml:id="br0">
      <inkml:brushProperty name="width" value="0.1" units="cm"/>
      <inkml:brushProperty name="height" value="0.1" units="cm"/>
      <inkml:brushProperty name="color" value="#FFFFFF"/>
    </inkml:brush>
  </inkml:definitions>
  <inkml:trace contextRef="#ctx0" brushRef="#br0">474 108 24575,'-28'0'0,"-117"-5"0,126 2 0,1 0 0,0-1 0,0-1 0,1 0 0,-34-16 0,34 13 0,-1 2 0,0 0 0,-23-4 0,-16-6 0,56 16 0,1 0 0,0 0 0,0 0 0,-1 0 0,1 0 0,0 0 0,-1 0 0,1 0 0,0 0 0,0 0 0,-1 0 0,1 0 0,0 0 0,0 0 0,-1 0 0,1 0 0,0 0 0,0 0 0,-1 0 0,1-1 0,0 1 0,0 0 0,-1 0 0,1 0 0,0 0 0,0-1 0,0 1 0,0 0 0,-1 0 0,1 0 0,0-1 0,0 1 0,0 0 0,0 0 0,0-1 0,0 1 0,-1 0 0,1 0 0,0-1 0,0 1 0,0 0 0,0-1 0,0 1 0,0 0 0,0 0 0,0-1 0,16-4 0,26 2 0,502 2 0,-255 3 0,-269-1 0,-1 1 0,0 1 0,0 1 0,34 12 0,-30-9 0,-1-1 0,1-1 0,23 2 0,51-1 0,130-11 0,-40-18 0,-79 8 0,-67 9 0,53-3 0,-23 9-1365,-33 0-5461</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27:43.799"/>
    </inkml:context>
    <inkml:brush xml:id="br0">
      <inkml:brushProperty name="width" value="0.1" units="cm"/>
      <inkml:brushProperty name="height" value="0.1" units="cm"/>
      <inkml:brushProperty name="color" value="#FFFFFF"/>
    </inkml:brush>
  </inkml:definitions>
  <inkml:trace contextRef="#ctx0" brushRef="#br0">237 1 24575,'-236'0'0,"250"1"0,0 1 0,25 6 0,16 2 0,46-5 100,15 2-1565,-82-1-5361</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28:38.272"/>
    </inkml:context>
    <inkml:brush xml:id="br0">
      <inkml:brushProperty name="width" value="0.35" units="cm"/>
      <inkml:brushProperty name="height" value="0.35" units="cm"/>
      <inkml:brushProperty name="color" value="#FFFFFF"/>
    </inkml:brush>
  </inkml:definitions>
  <inkml:trace contextRef="#ctx0" brushRef="#br0">59 241 24575,'1025'26'-752,"-614"-10"564,1646 21 188,-1991-37 32,446-22 876,266-37-908,-427 34 0,-43 0 0,45 24 0,149-9 0,525-36 0,224 48 0,-769-28 0,-111 1 0,-130 21 0,97-4 0,152-10 0,-260-5 0,-4 0 0,329 16 0,-329 9 0,-216-2 0,-5-1 0,0 1 0,0-1 0,-1 1 0,1 1 0,0-1 0,0 1 0,0 0 0,-1 0 0,1 0 0,0 0 0,-1 1 0,1 0 0,-1 0 0,7 4 0,-10-5 0,-1-1 0,1 0 0,-1 1 0,0-1 0,1 1 0,-1-1 0,1 1 0,-1 0 0,0-1 0,1 1 0,-1-1 0,0 1 0,0 0 0,0-1 0,1 1 0,-1 0 0,0-1 0,0 1 0,0 0 0,0-1 0,0 1 0,0 0 0,0-1 0,0 1 0,0 0 0,-1-1 0,1 1 0,0-1 0,0 1 0,-1 0 0,1 0 0,-2 1 0,1 0 0,-1-1 0,1 1 0,-1-1 0,0 1 0,1-1 0,-1 0 0,0 1 0,-4 1 0,-3 1 0,0 0 0,0-1 0,-14 4 0,-10-2 0,-48 3 0,53-7 0,1 2 0,-54 12 0,13 0 0,-2-3 0,0-3 0,-72 0 0,101-7 0,-132 6 0,0-8 0,-213-27 0,-25-1 0,-6 29 0,175 1 0,-116-3 0,-707 12 0,-329 6 0,1037-18 0,331 1 0,0 0 0,0 2 0,-32 7 0,51-6 0,13 0 0,23 1 0,1031 51-844,221-74 366,-1062-11 1507,-124 14-736,7 6-293,-1 4 0,114 8 0,-65 1 0,7-3 0,921 16 0,-968-11 0,26 2 0,142-12 0,-255 3 0,-8 1 0,-1 0 0,1-1 0,-1 0 0,19-6 0,-60 2 0,-38 7 0,0 3 0,0 3 0,-110 26 0,38-6 0,-477 40 0,-8-46 0,130-6 0,-125-6 0,559-9 0,1440 15-754,-254-2 191,-1068-12 561,-28 1 2,0-1 0,0-2 0,0-2 0,0 0 0,43-12 0,-67 12 115,0-1 1,0 0 0,0 0-1,-1-1 1,1 0 0,-1 0-1,10-10 1,21-16 278,-24 22-394,0 0 0,1 1 0,0 0 0,1 1 0,0 1 0,0 0 0,21-4 0,-21 6 0,-22 2 0,-31 4 0,-115 19 0,47-4 0,-348 19-156,0-26-275,194-6 75,-1012 41-542,1230-42 1302,0 3 0,1 1 1,-78 24-1,-35 7-182,13-5-220,65-10-2,-169 43 0,38-20 0,78-15 0,-1-6 0,-140 9 0,-495-28 0,435-10 0,-1978 4 0,2007 13 0,36 0 0,-537-13 0,592-13 0,-15 1 0,-71-3 0,-71 1 0,-131 49 0,402-25 0,-371 1 0,332-12 0,120 1 0,14 0 0,16-1 0,832-27 0,6 28 0,-388 2 0,219-4 0,587 5 0,-776 9 0,140 2 0,-393-12 0,660-5 0,-432-28 0,-264 14 0,-134 12 0,-12 2 0,86-16 0,140-16 0,-94 16 0,272-14 0,2 34 0,-211 1 0,18 0 0,410-4 0,-656 2 0,-13 0 0,0 0 0,0-1 0,-1 0 0,1-1 0,0-1 0,17-5 0,-54 6 0,2 7 0,0 1 0,1 1 0,0 1 0,0 0 0,-24 16 0,-22 10 0,-20 0 0,-163 43 0,89-32 0,125-35 0,-1-2 0,-1-2 0,-48 4 0,-108-7 0,179-3 0,-885-4 0,672-6 0,69 0 0,-124-4 0,-215-5 0,369 20 0,-254-2 0,380 1 0,-12 0 0,-1 0 0,0-2 0,1 1 0,-23-7 0,33 7 0,0 0 0,1 0 0,-1 0 0,0 0 0,0-1 0,1 0 0,-1 1 0,1-1 0,-1 0 0,1 0 0,0 0 0,-1 0 0,1-1 0,1 1 0,-1-1 0,0 1 0,0-1 0,1 1 0,0-1 0,-1 0 0,1 0 0,0 0 0,0 0 0,1 0 0,-2-6 0,0-48 0,2 41 0,-1 1 0,-4-28 0,4 37 0,-1 1 0,1-1 0,-2 0 0,1 1 0,0 0 0,-1-1 0,0 1 0,0 0 0,-1 1 0,1-1 0,-6-5 0,5 6 0,-1 0 0,0-2 0,1 1 0,-1 0 0,-5-10 0,10 14 0,-1 0 0,1 0 0,-1 0 0,1 0 0,-1 0 0,1 0 0,0 0 0,-1 0 0,1 0 0,0 0 0,0 0 0,0 0 0,0 0 0,0-1 0,0 1 0,0 0 0,0 0 0,0 0 0,0 0 0,1 0 0,-1 0 0,0 0 0,1 0 0,-1 0 0,1 0 0,-1 0 0,1 0 0,0 0 0,-1 1 0,1-1 0,0 0 0,-1 0 0,1 0 0,0 1 0,0-1 0,2-1 0,8-3 0,0 1 0,1 0 0,0 0 0,0 1 0,0 1 0,0 0 0,0 1 0,1 0 0,15 1 0,22-3 0,76-11-1365</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2:05.962"/>
    </inkml:context>
    <inkml:brush xml:id="br0">
      <inkml:brushProperty name="width" value="0.2" units="cm"/>
      <inkml:brushProperty name="height" value="0.2" units="cm"/>
      <inkml:brushProperty name="color" value="#FFFFFF"/>
    </inkml:brush>
  </inkml:definitions>
  <inkml:trace contextRef="#ctx0" brushRef="#br0">2151 352 24575,'6'0'0,"0"-1"0,0 0 0,0 0 0,0 0 0,-1-1 0,7-2 0,13-4 0,708-151 0,-655 149 0,125-20 0,-177 23 0,-2-1 0,1-1 0,24-13 0,-27 11 0,1 2 0,0 0 0,43-10 0,-11 12 0,0 2 0,63 3 0,63-4 0,553-15 0,-508 24 0,588-3 0,-797 1 0,0 0 0,-1 1 0,1 1 0,0 1 0,-1 0 0,1 1 0,19 9 0,-8-1 0,-1 2 0,51 35 0,-76-49 0,-1 0 0,1 0 0,-1 0 0,1 0 0,-1 1 0,1-1 0,-1 1 0,1-1 0,-1 1 0,2 2 0,-3-3 0,0-1 0,0 0 0,0 1 0,0-1 0,0 0 0,0 1 0,0-1 0,0 0 0,0 0 0,0 1 0,-1-1 0,1 0 0,0 1 0,0-1 0,0 0 0,0 0 0,0 1 0,0-1 0,-1 0 0,1 0 0,0 1 0,0-1 0,0 0 0,-1 0 0,1 0 0,0 1 0,0-1 0,-1 0 0,1 0 0,0 0 0,0 0 0,-1 0 0,1 0 0,0 1 0,0-1 0,-1 0 0,1 0 0,0 0 0,-1 0 0,-44 1 0,41-1 0,-69-5 0,-77-4 0,-261 16 0,374-1 0,0 2 0,0 1 0,-48 20 0,41-13 0,-84 19 0,-96-13 0,72-11 0,-366 5 0,202-13 0,256 2 0,0 3 0,0 3 0,-91 28 0,91-21 0,-1-3 0,0-2 0,-69 4 0,-419-14 0,311-6 0,98 2 0,-185 2 0,156 15 0,-23 0 0,165-16 0,-221 12 0,-548 9 0,537-24 0,131 3 0,174-9 0,0-2 0,86-31 0,11-4 0,-41 16 0,-49 13 0,79-14 0,-87 22 0,62-21 0,30-6 0,-34 23 0,143-1 0,43-3 0,-124 6 0,20-3 0,101-9 0,4 24 0,-115 2 0,182-3 0,-326-2 0,0-2 0,-1-1 0,0-1 0,0-2 0,30-11 0,-21 6 0,82-15 0,3 17 0,207 8 0,-194 5 0,53-3 0,309 16 0,-390-3 0,396 38 0,-2-26 0,-36-27-1365,-417 3-5461</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28:45.406"/>
    </inkml:context>
    <inkml:brush xml:id="br0">
      <inkml:brushProperty name="width" value="0.35" units="cm"/>
      <inkml:brushProperty name="height" value="0.35" units="cm"/>
      <inkml:brushProperty name="color" value="#FFFFFF"/>
    </inkml:brush>
  </inkml:definitions>
  <inkml:trace contextRef="#ctx0" brushRef="#br0">1574 82 24575,'2958'0'-1900,"-1862"62"2296,-242-17 1108,-790-45-1504,367 9 0,16 8 0,62 4 0,-362-9 0,673 36 0,-211-48 0,-255-2 0,-123-13 0,-122 5 0,82-5 0,561-26 0,-729 41 0,37-4 0,-46-2 0,-23 2 0,-26-1 0,-488-4 0,334 11 0,22-6 0,-247-39 0,-18 7 0,3 37 0,-89-3 0,-189-42 0,473 18 0,115 10 0,-155 0 0,214 19 0,-85 17 0,-29 2 0,-630-10 0,568-13 0,-22-1 0,-268 3 0,523-1 0,-1 0 0,1 1 0,-1-1 0,0 0 0,1 1 0,-1 0 0,1 0 0,-5 2 0,8-3 0,-1 0 0,1 1 0,-1-1 0,1 0 0,0 0 0,-1 1 0,1-1 0,0 0 0,0 0 0,-1 1 0,1-1 0,0 0 0,0 1 0,-1-1 0,1 1 0,0-1 0,0 0 0,0 1 0,0-1 0,-1 1 0,1-1 0,0 0 0,0 1 0,0-1 0,0 1 0,0-1 0,0 0 0,0 1 0,0-1 0,0 1 0,0-1 0,1 0 0,-1 1 0,0-1 0,0 1 0,0-1 0,0 0 0,1 1 0,3 4 0,0-1 0,0 0 0,0 0 0,1 0 0,0-1 0,-1 0 0,1 0 0,10 5 0,43 19 0,2-2 0,0-3 0,85 20 0,203 25 0,535 31-285,11-51-303,-69-5 127,1412 54-2746,-1400-69 2687,-521-22 5071,-382 20-4041,-79 14-609,-2-6-1,-251 22 0,-308-29-444,-583-60-884,777 16 1144,-289-17-204,-473-7-505,465 44 1959,1 35 444,460 9-493,-103 5-174,-304-49-743,383-5 0,-1209 3 0,1809-20 0,-62 3 0,202 1 0,4-1 0,-5-26 0,-348 39 0,1 1 0,-2-2 0,1-1 0,0 0 0,-1-2 0,0 0 0,-1 0 0,22-16 0,3-4 0,-18 12 0,-1 0 0,0-1 0,-1-2 0,35-38 0,-56 56 0,0 0 0,0 0 0,-1 0 0,1 0 0,0 0 0,-1-1 0,1 1 0,-1 0 0,1 0 0,-1-1 0,0 1 0,1 0 0,-1-1 0,0 1 0,0 0 0,0-1 0,0 1 0,0 0 0,0-1 0,0 1 0,-1 0 0,1-1 0,0 1 0,-1 0 0,1 0 0,-1-1 0,1 1 0,-1 0 0,0 0 0,1 0 0,-1 0 0,0 0 0,0 0 0,0 0 0,0 0 0,0 0 0,0 0 0,-2-1 0,-4-3 0,0 1 0,0 0 0,-1 0 0,1 1 0,-12-4 0,-11-3 0,0 3 0,0 0 0,-54-4 0,-98 5 0,138 5 0,-753 2 0,297 2 0,407-8 0,92 5 0,0 0 0,0 0 0,0 0 0,0 0 0,-1 0 0,1-1 0,0 1 0,0 0 0,0-1 0,0 1 0,0 0 0,0-1 0,0 0 0,0 1 0,0-1 0,0 1 0,-1-3 0,2 2 0,1 0 0,0 0 0,0 0 0,0 0 0,0 1 0,0-1 0,0 0 0,0 0 0,0 1 0,0-1 0,0 0 0,0 1 0,0-1 0,1 1 0,-1-1 0,0 1 0,0 0 0,0 0 0,1-1 0,0 1 0,37-9 0,1 2 0,-1 1 0,43 0 0,-36 3 0,971-43-894,8 39-173,-878 8 1041,194 0-156,251-1-236,-255-35 2908,-294 29-2393,57-3-97,176 6 0,-143 5 0,-89-3 0,44 1 0,-80 0 0,0 1 0,-1 0 0,1 0 0,-1 1 0,0 0 0,1 1 0,-1-1 0,12 8 0,-18-9 0,1 0 0,0 0 0,-1 0 0,1 0 0,-1 0 0,1 1 0,-1-1 0,1 1 0,-1-1 0,0 1 0,0 0 0,0-1 0,0 1 0,0 0 0,0 0 0,0-1 0,-1 1 0,1 0 0,-1 0 0,1 0 0,-1 0 0,0 0 0,0 0 0,0 0 0,0 0 0,0 0 0,0 0 0,0 0 0,-1 0 0,0 2 0,-2 6 0,-1-1 0,-1 1 0,1-1 0,-1 0 0,-7 8 0,-9 18 0,16-25 0,-1 0 0,0 0 0,0-1 0,-1 0 0,-1 0 0,0 0 0,0-1 0,0 0 0,-13 8 0,-14 14 0,21-17 0,0-1 0,-1 0 0,0-1 0,0-1 0,-1-1 0,-22 10 0,-195 66 0,139-47 0,83-27 0,18-5 0,24-1 0,74-3 0,0-5 0,128-19 0,201-58 0,-407 75 0,-21 4 0,1 1 0,-1-2 0,1 1 0,-1-1 0,0 0 0,0 0 0,0 0 0,0-1 0,7-4 0,-14 3 0,-8 2 0,-26-3 0,1 2 0,-1 2 0,-36 3 0,-6 0 0,-336-2-135,-575 9-372,368 54 487,262-19 147,-291 4 408,585-44-535,-113 21 0,-60 30 0,212-49 0,-19 9 0,1 1 0,1 1 0,-76 46 0,67-34 0,-96 38 0,-206 33 0,178-55 0,94-26 0,-1-3 0,-145 8 0,-167-18 0,277-6 0,-49-3 0,-95 2 0,549 0 0,146-9 0,-199-10 0,425-26 0,89 41 0,-436 7 0,-244 0 0,112 18 0,66 28 0,-205-39 0,105 35 0,-13-3 0,-60-26 0,144 11 0,79-17 0,-180-7 0,-65 1-1365</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45:28.815"/>
    </inkml:context>
    <inkml:brush xml:id="br0">
      <inkml:brushProperty name="width" value="0.35" units="cm"/>
      <inkml:brushProperty name="height" value="0.35" units="cm"/>
      <inkml:brushProperty name="color" value="#FFFFFF"/>
    </inkml:brush>
  </inkml:definitions>
  <inkml:trace contextRef="#ctx0" brushRef="#br0">0 163 24575,'3137'-1'-3464,"-1689"52"2353,-538-10 1233,-770-37 166,696 46 2759,940 80-2741,-901-74-306,-204-8 0,1086 19-1398,-450-13 752,-28-11 646,3-44 0,-563-1 0,-196 3 0,525-3 0,-823-3 904,-2-9 0,275-49 0,-488 61-859,1-1 0,-1 0 0,16-6 0,-24 8-46,-1 0 0,1 1 0,-1-1-1,0 0 1,1 0 0,-1 0 0,0 0 0,1 0-1,-1 0 1,0 0 0,0 0 0,0 0 0,0 0-1,1-2 1,-2 2 1,0 0-1,0 0 0,0 0 1,0 1-1,0-1 1,0 0-1,0 0 0,-1 0 1,1 1-1,0-1 1,0 0-1,-1 0 0,1 1 1,-1-1-1,1 0 1,0 1-1,-1-1 0,1 0 1,-1 1-1,0-1 1,1 1-1,-1-1 0,0 0 1,1 1-1,-1 0 1,0-1-1,1 1 0,-1-1 1,-1 1-1,-5-4 1,0 1 0,-1 1 0,1 0 0,-1 0 0,1 0 0,-1 0 0,0 1 0,0 1 0,-9-1 0,16 1 0,-511-9 0,343 11 0,-30-1-49,-1185-27-1066,549-38-41,93 6 219,-1360-48-506,2049 105 1477,-219 0 2382,202 4-1329,-128 21 0,-14 15-1049,-316 19 0,-787-46-38,857-16 0,-355-13 0,156 1 0,263 0 0,-8-1 0,101 3 0,39 0 0,123 13 0,20 0 0,-185-21 0,303 22 0,-44-10 0,43 10 0,0-1 0,1 1 0,-1-1 0,0 1 0,1-1 0,-1 0 0,1 1 0,-1-1 0,1 0 0,0 0 0,-1 0 0,1 0 0,0 0 0,-1 0 0,1 0 0,0-1 0,0 1 0,0 0 0,0 0 0,1-1 0,-2-1 0,2 2 0,0 0 0,0 1 0,1-1 0,-1 0 0,0 0 0,0 1 0,1-1 0,-1 0 0,1 1 0,-1-1 0,0 0 0,1 1 0,0-1 0,-1 1 0,1-1 0,-1 1 0,1-1 0,0 1 0,-1-1 0,1 1 0,0-1 0,-1 1 0,1 0 0,0-1 0,0 1 0,-1 0 0,1 0 0,0 0 0,0-1 0,0 1 0,1 0 0,28-6 0,0 1 0,1 1 0,52-1 0,-71 5 0,960-9-1037,-659 10 795,1169-5 184,-4-46-22,-337 8-311,-1060 41 753,-1-3-1,0-4 1,-1-3 0,119-31-1,-111 23-361,1 3 0,1 4 0,0 3 0,159 3 0,78 6 0,268 5 0,-141 24 0,-17-1 0,935-19-328,-852-12 145,790 3 81,-1291 0 102,0 0 0,-1-2 0,1 0 0,-1 0 0,1-2 0,32-10 0,-35 12 96,-16 8 115,-22 16 95,-3-3-306,-2 0 0,-1-1 0,-60 26 0,-108 34 0,169-68 0,-171 57-395,-3-8-1,-243 41 1,-431 10-981,42-70 290,-6-28-125,-6 0 1141,521-4 70,-821 27 0,8 36 0,823-34-70,1 13 0,-523 147 0,813-190 234,-236 77 2962,227-73-2873,0-2 0,-1-1-1,0-2 1,-1-1 0,1-1-1,-42-1 1,25 0-173,-1037 13-222,1063-16 120,-1761-84-764,1370 57 718,-10-2 30,-687-26-125,123 78 1382,-59-9-1219,683-16 0,355 0 0,15-3 0,26-8 0,-20 9 0,457-151 0,-274 97 0,27-10 0,523-177 0,-718 237 0,-2-2 0,1 0 0,-2-2 0,1 0 0,24-19 0,-44 29 0,1-1 0,-1 0 0,0 0 0,0 0 0,-1-1 0,1 1 0,-1-1 0,4-5 0,-6 8 0,0 0 0,1 0 0,-1 1 0,0-1 0,0 0 0,0 0 0,0 1 0,0-1 0,0 0 0,0 0 0,0 0 0,0 1 0,0-1 0,0 0 0,0 0 0,-1 1 0,1-1 0,0 0 0,-1 0 0,1 1 0,-1-1 0,1 0 0,-1 1 0,1-1 0,-1 0 0,1 1 0,-1-1 0,1 1 0,-1-1 0,0 1 0,0-1 0,1 1 0,-1-1 0,0 1 0,0 0 0,1-1 0,-1 1 0,0 0 0,0 0 0,0 0 0,0-1 0,0 1 0,1 0 0,-1 0 0,0 0 0,0 0 0,0 0 0,-1 1 0,-32-2 0,0 3 0,0 0 0,0 2 0,-64 15 0,58-11 0,-72 13 0,-176 14 0,247-30 0,1 1 0,0 1 0,-53 17 0,-42 9 0,-10-11 0,-253 9 0,-154-31 0,232-3 0,56 3 0,2317 26-2228,-1981-24 2073,1611 57-2578,-1639-57 2684,1524 39-1526,-974-67 3300,-472 8 223,-72 10-564,58-4-1,521 8-1075,-336 7-316,250 38 8,-190-7 0,300-11 0,4-24 0,-278-2 0,-5 21 0,-220-8 0,-126-7 0,-26-3 0,-6 1 0,-48 0 0,-1427-28-1459,824-4 1180,-1187-39-2360,1752 68 2536,-138 2 45,185 2 60,-1 3-1,1 0 1,-47 13-1,81-16 41,1 1 0,-1-1 0,1 1 0,0 1 0,0-1-1,1 1 1,-13 9 0,18-12-14,1 0 0,-1 0 0,1 1-1,0-1 1,-1 0 0,1 1 0,0-1 0,0 1-1,0-1 1,0 1 0,1-1 0,-1 1 0,0 0-1,1 0 1,-1-1 0,1 1 0,-1 0 0,1 0 0,0-1-1,0 1 1,0 0 0,0 0 0,0-1 0,1 1-1,-1 0 1,1 0 0,-1-1 0,1 1 0,-1 0-1,1-1 1,0 1 0,0 0 0,0-1 0,0 1-1,0-1 1,0 0 0,1 1 0,1 1 0,6 5 162,0 0 1,0 0-1,1 0 0,0-2 1,0 1-1,19 8 1,79 31 877,-60-26-748,56 20-180,3-5 0,171 37 0,228 14-1002,406-5-97,7-57-309,-645-20 1419,814 8-1263,-955-14 1112,-86-5 48,-47 7-42,1 0 0,-1 0 1,0 0-1,1 0 0,-1 0 0,0 0 1,1 0-1,-1 0 0,0 0 0,1-1 1,-1 1-1,0 0 0,1 0 0,-1 0 1,0-1-1,0 1 0,1 0 0,-1 0 1,0-1-1,0 1 0,0 0 0,1-1 1,-1 1-1,0 0 0,0 0 0,0-1 1,0 1-1,0 0 0,0-1 0,0 1 1,1-1-1,-17-9 498,-15 0-319,1 2-1,-1 1 1,0 1 0,-37-2 0,35 4 1,-489-41 344,-12 22-412,445 20-117,-1479-21-1,1415 25 0,115 2 0,38-3 0,0 0 0,0 0 0,0 0 0,0 1 0,0-1 0,0 0 0,0 0 0,0 0 0,0 0 0,0 0 0,0 0 0,0 0 0,0 0 0,0 1 0,0-1 0,0 0 0,0 0 0,0 0 0,0 0 0,0 0 0,0 0 0,0 0 0,0 0 0,0 0 0,0 1 0,0-1 0,0 0 0,-1 0 0,1 0 0,0 0 0,0 0 0,0 0 0,0 0 0,0 0 0,0 0 0,0 0 0,0 0 0,0 0 0,0 0 0,-1 1 0,1-1 0,60 6 0,1973 80-1293,-1973-86 1297,954 1 844,-874-7-555,-132 5-288,1 0-1,-1 0 1,0 0-1,1-1 1,-1 0 0,9-4-1,-16 6-4,-1 0 0,0 0 0,1 0 0,-1 0 0,0-1 0,0 1 0,1 0 0,-1 0 0,0 0 0,0-1 0,1 1 0,-1 0 0,0 0 0,0 0 0,1-1 0,-1 1 0,0 0 0,0 0 0,0-1 0,0 1 0,0 0 0,0-1 0,1 1 0,-1 0 0,0 0 0,0-1 0,0 1 0,0 0 0,0-1 0,0 1 0,0 0 0,0 0 0,0-1 0,0 1 0,-1 0 0,1-1 0,0 1 0,0-1 0,-20-12 0,-52-16 0,-138-37 0,169 54 0,-629-137-392,-14 47-222,682 101 614,-1578-146-653,2 114-2014,1507 32 2669,45 0 52,0 1 0,-42 6 0,114-5 1232,1 1-788,1044-8 2463,-3-90-3119,-1007 84 158,-1-4 0,0-3 0,94-35 0,-119 30 0,-42 13 3,-14 3-8,-28 0 171,-28 3 152,0 2 0,-72 5 0,66 0-235,-82 6-1448</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49:21.428"/>
    </inkml:context>
    <inkml:brush xml:id="br0">
      <inkml:brushProperty name="width" value="0.35" units="cm"/>
      <inkml:brushProperty name="height" value="0.35" units="cm"/>
      <inkml:brushProperty name="color" value="#FFFFFF"/>
    </inkml:brush>
  </inkml:definitions>
  <inkml:trace contextRef="#ctx0" brushRef="#br0">8053 130 24575,'-1277'0'0,"1249"-2"0,0-1 0,0-1 0,0-2 0,1-1 0,-32-12 0,-59-14 0,48 21 0,-127-3 0,-74 17 0,85 1 0,-1300-3 0,1119-16 0,32 0 0,-1042 15 0,660 3 0,-736-2-1365</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49:25.273"/>
    </inkml:context>
    <inkml:brush xml:id="br0">
      <inkml:brushProperty name="width" value="0.35" units="cm"/>
      <inkml:brushProperty name="height" value="0.35" units="cm"/>
      <inkml:brushProperty name="color" value="#FFFFFF"/>
    </inkml:brush>
  </inkml:definitions>
  <inkml:trace contextRef="#ctx0" brushRef="#br0">0 0 24575,'0'0'-8191</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55:18.263"/>
    </inkml:context>
    <inkml:brush xml:id="br0">
      <inkml:brushProperty name="width" value="0.35" units="cm"/>
      <inkml:brushProperty name="height" value="0.35" units="cm"/>
      <inkml:brushProperty name="color" value="#FFFFFF"/>
    </inkml:brush>
  </inkml:definitions>
  <inkml:trace contextRef="#ctx0" brushRef="#br0">0 136 24575,'1865'0'-581,"-1929"0"775,1 3-1,-109 19 1,92-8-194,-138 8 0,-81-19 0,198-3 0,-642 0 0,2417 0 0,-1466 17 0,-14 0 0,719-16 0,-437-3 0,1161 2 0,-1577-3 0,61-10 0,16-1 0,175 12 0,-10 0 0,-152-14 0,27 0 0,327 15 0,-235 3 0,-222-5 0,66-10 0,29-3 0,549 14 0,-357 4 0,67-2 0,-385-1 0,0-1 0,0 0 0,-1-1 0,1-1 0,-1-1 0,0 0 0,0 0 0,25-15 0,-15 9 0,-3 2 0,0 1 0,0 2 0,1 0 0,0 1 0,0 1 0,24 0 0,143 3 0,-117 4 0,200-19 0,-48 0 0,639 15 0,-414 3 0,2065-2 0,-2491-1-682,37-4-1</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55:34.662"/>
    </inkml:context>
    <inkml:brush xml:id="br0">
      <inkml:brushProperty name="width" value="0.35" units="cm"/>
      <inkml:brushProperty name="height" value="0.35" units="cm"/>
      <inkml:brushProperty name="color" value="#FFFFFF"/>
    </inkml:brush>
  </inkml:definitions>
  <inkml:trace contextRef="#ctx0" brushRef="#br0">439 189 24575,'12'-1'0,"0"-1"0,0 0 0,-1-1 0,1 0 0,20-10 0,4 1 0,5-3 0,1 3 0,0 2 0,1 1 0,64-4 0,489 12 0,-297 3 0,-340 17 0,15-11 0,0-1 0,-1-2 0,1 0 0,-40 1 0,-113-6 0,91-2 0,-56-10 0,5 0 0,12 0 0,-10-1 0,-38 15 0,-128-4 0,198-9 0,-17-1 0,118 12 0,7 2 0,22 2 0,39 4 0,688 4 0,-460-14 0,1394 2 0,-1498-12 0,-21 0 0,-78 11 0,106-16 0,167-13 0,4 29 0,-207 3 0,2274-1 0,-2063-13 0,-6 0 0,1573 13-1365</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55:42.647"/>
    </inkml:context>
    <inkml:brush xml:id="br0">
      <inkml:brushProperty name="width" value="0.35" units="cm"/>
      <inkml:brushProperty name="height" value="0.35" units="cm"/>
      <inkml:brushProperty name="color" value="#FFFFFF"/>
    </inkml:brush>
  </inkml:definitions>
  <inkml:trace contextRef="#ctx0" brushRef="#br0">14527 237 24575,'-1'-2'0,"0"0"0,1 0 0,-1 0 0,0 0 0,0 0 0,0 1 0,-1-1 0,1 0 0,0 1 0,-1-1 0,1 1 0,-1 0 0,1-1 0,-1 1 0,0 0 0,1 0 0,-3-2 0,-33-16 0,14 9 0,0 2 0,-1 0 0,0 2 0,0 1 0,0 0 0,-34 0 0,-154 5 0,101 3 0,-2956-4 0,2868-11 0,18-1 0,-13 15 0,-70-4 0,35-20 0,141 21 0,43 2 0,0-2 0,0-2 0,-56-12 0,45 4 0,-1 2 0,-65-1 0,-116 9 0,-66-5 0,-398-10 0,482 18 0,34-14 0,28 1 0,-342 9 0,257 3 0,225 1 0,0 0 0,0 1 0,0 1 0,0 1 0,-18 7 0,-26 7 0,-291 43 0,335-60 0,-1 1 0,1 1 0,0 0 0,-27 11 0,-8 4 0,-1-2 0,0-3 0,-78 11 0,47-10 0,35-9 0,-1-1 0,1-3 0,-53-5 0,20 1 0,31 2 0,-320-14 0,219-13 0,103 16 0,-1 2 0,-56-2 0,-164-6 0,90 9 0,-23-3 0,-161 2 0,87 7 0,92-20 0,164 20 0,0-2 0,-1 0 0,-22-8 0,19 4 0,-40-5 0,-8 8 0,-82 4 0,85 3 0,-94-11 0,-69-5 0,31 4 0,-432-6 0,416 18 0,-873-2-1365</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56:24.829"/>
    </inkml:context>
    <inkml:brush xml:id="br0">
      <inkml:brushProperty name="width" value="0.35" units="cm"/>
      <inkml:brushProperty name="height" value="0.35" units="cm"/>
      <inkml:brushProperty name="color" value="#FFFFFF"/>
    </inkml:brush>
  </inkml:definitions>
  <inkml:trace contextRef="#ctx0" brushRef="#br0">6151 360 24575,'0'-1'0,"0"0"0,-1 0 0,1 0 0,-1 0 0,1 1 0,-1-1 0,1 0 0,-1 0 0,0 0 0,1 1 0,-1-1 0,0 1 0,0-1 0,1 0 0,-1 1 0,0-1 0,0 1 0,0-1 0,0 1 0,1 0 0,-1-1 0,0 1 0,-2 0 0,-31-8 0,24 5 0,-223-39 0,44 9 0,-42-4 0,144 26 0,28 3 0,-62-1 0,-1491 10 0,1602-2 0,-1 0 0,1-1 0,0-1 0,0 1 0,0-2 0,0 1 0,0-2 0,-13-7 0,10 6 0,0-1 0,-1 2 0,-26-8 0,-50-1 0,-141-4 0,87 8 0,-58-2 0,155 12 0,14 1 0,-1-1 0,1-2 0,0-1 0,-51-12 0,35-4 0,37 14 0,1 0 0,-1 1 0,-17-5 0,-35 1 0,1 3 0,-1 2 0,-66 6 0,22 0 0,-1187-2 175,690-2-1715</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56:30.004"/>
    </inkml:context>
    <inkml:brush xml:id="br0">
      <inkml:brushProperty name="width" value="0.35" units="cm"/>
      <inkml:brushProperty name="height" value="0.35" units="cm"/>
      <inkml:brushProperty name="color" value="#FFFFFF"/>
    </inkml:brush>
  </inkml:definitions>
  <inkml:trace contextRef="#ctx0" brushRef="#br0">4299 167 24575,'-1705'0'0,"1675"-1"0,-42-9 0,-12 0 0,-124 9 0,-15-1 0,128-9 0,-20-1 0,88 11 0,1-2 0,-1 0 0,1-2 0,-38-11 0,-20-6 0,-131-18 0,132 34 0,-119 6 0,80 2 0,-131-16 0,128 4 0,-165 9 0,133 3 0,92-2-1365</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56:33.462"/>
    </inkml:context>
    <inkml:brush xml:id="br0">
      <inkml:brushProperty name="width" value="0.35" units="cm"/>
      <inkml:brushProperty name="height" value="0.35" units="cm"/>
      <inkml:brushProperty name="color" value="#FFFFFF"/>
    </inkml:brush>
  </inkml:definitions>
  <inkml:trace contextRef="#ctx0" brushRef="#br0">2695 73 24575,'-8'0'0,"-47"-1"0,0 3 0,-66 11 0,57-5 0,0-4 0,-111-5 0,63-1 0,-964 2 0,1049-2 0,0 0 0,1-2 0,-39-11 0,31 7 0,-45-6 0,-92-3 0,19 6 0,98 9 0,-58-9 0,63 6-455,-1 1 0,-68 4 0</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2:11.379"/>
    </inkml:context>
    <inkml:brush xml:id="br0">
      <inkml:brushProperty name="width" value="0.2" units="cm"/>
      <inkml:brushProperty name="height" value="0.2" units="cm"/>
      <inkml:brushProperty name="color" value="#FFFFFF"/>
    </inkml:brush>
  </inkml:definitions>
  <inkml:trace contextRef="#ctx0" brushRef="#br0">1 1 24575,'0'0'-8191</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56:41.486"/>
    </inkml:context>
    <inkml:brush xml:id="br0">
      <inkml:brushProperty name="width" value="0.35" units="cm"/>
      <inkml:brushProperty name="height" value="0.35" units="cm"/>
      <inkml:brushProperty name="color" value="#FFFFFF"/>
    </inkml:brush>
  </inkml:definitions>
  <inkml:trace contextRef="#ctx0" brushRef="#br0">8846 144 24575,'149'0'0,"-799"0"0,445-16 0,155 10 0,-29-4 0,24 3 0,-65-2 0,-1995 10 0,2085-2 0,0-2 0,-58-14 0,-23-4 0,-93 17 0,139 5 0,-113-11 0,58-2 0,-214 7 0,180 7 0,-1233-2 0,1346 2 0,-47 8 0,-33 2 0,-731-10 0,412-4 0,352 3 0,-103-3 0,31-20 0,19 21 0,78 3 0,-114-13 0,55-1 0,-229 7 0,189 7 0,140-2-1365</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56:44.047"/>
    </inkml:context>
    <inkml:brush xml:id="br0">
      <inkml:brushProperty name="width" value="0.35" units="cm"/>
      <inkml:brushProperty name="height" value="0.35" units="cm"/>
      <inkml:brushProperty name="color" value="#FFFFFF"/>
    </inkml:brush>
  </inkml:definitions>
  <inkml:trace contextRef="#ctx0" brushRef="#br0">1597 25 24575,'-166'2'0,"-178"-5"0,249-8 0,-22-1 0,-459 11 218,278 3-1801</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57:17.121"/>
    </inkml:context>
    <inkml:brush xml:id="br0">
      <inkml:brushProperty name="width" value="0.35" units="cm"/>
      <inkml:brushProperty name="height" value="0.35" units="cm"/>
      <inkml:brushProperty name="color" value="#FFFFFF"/>
    </inkml:brush>
  </inkml:definitions>
  <inkml:trace contextRef="#ctx0" brushRef="#br0">1 334 24575,'2228'0'0,"-2075"-12"0,-13-1 0,-5 13 0,-46 1 0,129-15 0,-135 6 0,132 5 0,-126 4 0,-66-2 0,-1-2 0,1 0 0,-1-1 0,24-8 0,-22 5 0,1 1 0,50-5 0,72 8 0,91-7 0,-113 5 0,11-2 0,-61-11 0,-6 1 0,13 10 0,-63 7 0,-1-1 0,1-1 0,-1 0 0,0-2 0,35-10 0,-34 7 0,0 1 0,1 1 0,-1 0 0,1 2 0,30-2 0,104 6 0,-68 2 0,207-5 0,211 5 0,-176 20 0,-327-23 0,-1 0 0,0-1 0,0 1 0,0 0 0,0 0 0,0 0 0,1 0 0,-1 0 0,0 0 0,0 0 0,0 0 0,1 0 0,-1 0 0,0 0 0,0 0 0,0 0 0,1 0 0,-1 0 0,0 0 0,0 0 0,0 0 0,1 0 0,-1 0 0,0 0 0,0 0 0,0 0 0,0 0 0,1 0 0,-1 0 0,0 0 0,0 0 0,0 1 0,0-1 0,1 0 0,-1 0 0,0 0 0,0 0 0,0 0 0,0 1 0,0-1 0,0 0 0,1 0 0,-1 0 0,0 0 0,0 1 0,0-1 0,0 0 0,0 0 0,0 0 0,0 1 0,0-1 0,0 0 0,0 0 0,0 0 0,0 1 0,0-1 0,0 0 0,-14 10 0,-24 5 0,10-9 0,-42 3 0,49-7 0,-1 0 0,1 2 0,-39 11 0,37-7 0,0-2 0,0 0 0,0-2 0,-45 3 0,-99-9 0,66 0 0,-29 0 0,-151 4 0,206 9 0,-11 1 0,-417-10 0,265-4 0,261 2 0,412-18 0,-366 13 0,72 3 0,-73 3 0,73-9 0,33-2 0,-32 3 0,-116 3 0,-1 0 0,27-10 0,-29 8 0,1 0 0,42-4 0,355 6 0,-216 7 0,1529-3 0,-1721-1 0,0-1 0,0 0 0,0-1 0,0 0 0,19-8 0,-15 5 0,1 0 0,20-2 0,129-12 0,93-21 0,-135 29 0,-86 10 0,0-2 0,53-12 0,-46 6 0,0 1 0,91-4 0,96 15 0,-88 0 0,705-2 0,-829 1-341,0 1 0,0 1-1,21 5 1</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56:45.876"/>
    </inkml:context>
    <inkml:brush xml:id="br0">
      <inkml:brushProperty name="width" value="0.35" units="cm"/>
      <inkml:brushProperty name="height" value="0.35" units="cm"/>
      <inkml:brushProperty name="color" value="#FFFFFF"/>
    </inkml:brush>
  </inkml:definitions>
  <inkml:trace contextRef="#ctx0" brushRef="#br0">1 1 24575,'15'-1'0,"1"1"0,-1 1 0,0 0 0,0 1 0,1 0 0,-1 2 0,-1-1 0,1 2 0,26 11 0,171 102 0,-193-109 0,-1-2 0,1 0 0,0-1 0,1-1 0,27 4 0,102 4 0,-129-12 0,61 4 0,91-7 0,-117-7 342,-52 8-449,0 0 0,-1 0 1,1 0-1,0 0 0,0-1 1,-1 1-1,1-1 0,-1 1 1,1-1-1,-1 0 0,0 0 1,1 0-1,-1 0 0,0-1 1,2-3-1</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56:46.993"/>
    </inkml:context>
    <inkml:brush xml:id="br0">
      <inkml:brushProperty name="width" value="0.35" units="cm"/>
      <inkml:brushProperty name="height" value="0.35" units="cm"/>
      <inkml:brushProperty name="color" value="#FFFFFF"/>
    </inkml:brush>
  </inkml:definitions>
  <inkml:trace contextRef="#ctx0" brushRef="#br0">0 0 24575,'0'0'-8191</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56:47.962"/>
    </inkml:context>
    <inkml:brush xml:id="br0">
      <inkml:brushProperty name="width" value="0.35" units="cm"/>
      <inkml:brushProperty name="height" value="0.35" units="cm"/>
      <inkml:brushProperty name="color" value="#FFFFFF"/>
    </inkml:brush>
  </inkml:definitions>
  <inkml:trace contextRef="#ctx0" brushRef="#br0">93 0 24575,'-5'0'0,"-4"0"0,-10 0 0,-8 0 0,-5 0 0</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56:48.553"/>
    </inkml:context>
    <inkml:brush xml:id="br0">
      <inkml:brushProperty name="width" value="0.35" units="cm"/>
      <inkml:brushProperty name="height" value="0.35" units="cm"/>
      <inkml:brushProperty name="color" value="#FFFFFF"/>
    </inkml:brush>
  </inkml:definitions>
  <inkml:trace contextRef="#ctx0" brushRef="#br0">1 1 24575,'0'0'-8191</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56:49.496"/>
    </inkml:context>
    <inkml:brush xml:id="br0">
      <inkml:brushProperty name="width" value="0.35" units="cm"/>
      <inkml:brushProperty name="height" value="0.35" units="cm"/>
      <inkml:brushProperty name="color" value="#FFFFFF"/>
    </inkml:brush>
  </inkml:definitions>
  <inkml:trace contextRef="#ctx0" brushRef="#br0">188 1 24575,'-8'0'0,"-7"0"0,-8 0 0,-9 0 0,-2 0 0,-5 0 0,2 0 0</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57:21.393"/>
    </inkml:context>
    <inkml:brush xml:id="br0">
      <inkml:brushProperty name="width" value="0.35" units="cm"/>
      <inkml:brushProperty name="height" value="0.35" units="cm"/>
      <inkml:brushProperty name="color" value="#FFFFFF"/>
    </inkml:brush>
  </inkml:definitions>
  <inkml:trace contextRef="#ctx0" brushRef="#br0">6955 237 24575,'-539'0'0,"514"-1"0,1-2 0,-25-5 0,-40-3 0,54 8 0,0-2 0,-37-11 0,37 8 0,-1 1 0,-43-2 0,-270 8 0,160 3 0,44 10 0,-4 0 0,-1628-13 0,1608-11 0,2 0 0,-689 13 0,793-5 0,1-2 0,-91-21 0,87 14 0,-124-10 0,188 23 0,-17 0 0,-1-1 0,0 0 0,0-2 0,0 0 0,-20-7 0,11 2 0,0 2 0,0 0 0,-1 3 0,-46-2 0,44 4 0,-129-22 0,23 3 0,-168 16 0,162 6 0,-342-2-1365</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57:24.395"/>
    </inkml:context>
    <inkml:brush xml:id="br0">
      <inkml:brushProperty name="width" value="0.35" units="cm"/>
      <inkml:brushProperty name="height" value="0.35" units="cm"/>
      <inkml:brushProperty name="color" value="#FFFFFF"/>
    </inkml:brush>
  </inkml:definitions>
  <inkml:trace contextRef="#ctx0" brushRef="#br0">0 1 24575,'0'0'-8191</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2:12.052"/>
    </inkml:context>
    <inkml:brush xml:id="br0">
      <inkml:brushProperty name="width" value="0.2" units="cm"/>
      <inkml:brushProperty name="height" value="0.2" units="cm"/>
      <inkml:brushProperty name="color" value="#FFFFFF"/>
    </inkml:brush>
  </inkml:definitions>
  <inkml:trace contextRef="#ctx0" brushRef="#br0">1 1 24575,'0'0'-8191</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8:57:27.744"/>
    </inkml:context>
    <inkml:brush xml:id="br0">
      <inkml:brushProperty name="width" value="0.35" units="cm"/>
      <inkml:brushProperty name="height" value="0.35" units="cm"/>
      <inkml:brushProperty name="color" value="#FFFFFF"/>
    </inkml:brush>
  </inkml:definitions>
  <inkml:trace contextRef="#ctx0" brushRef="#br0">3299 2 24575,'-1482'0'0,"1451"1"0,-50 10 0,49-6 0,-40 2 0,-266-7 0,156-1 0,143-1 0,-49-8 0,-32-2 0,-242 12 0,168 1 0,149 1 0,-53 9 0,21-1 0,19 0-1365</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2:13.114"/>
    </inkml:context>
    <inkml:brush xml:id="br0">
      <inkml:brushProperty name="width" value="0.2" units="cm"/>
      <inkml:brushProperty name="height" value="0.2" units="cm"/>
      <inkml:brushProperty name="color" value="#FFFFFF"/>
    </inkml:brush>
  </inkml:definitions>
  <inkml:trace contextRef="#ctx0" brushRef="#br0">1 1 24575,'0'0'-8191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5:54:51.870"/>
    </inkml:context>
    <inkml:brush xml:id="br0">
      <inkml:brushProperty name="width" value="0.35" units="cm"/>
      <inkml:brushProperty name="height" value="0.35" units="cm"/>
      <inkml:brushProperty name="color" value="#FFFFFF"/>
    </inkml:brush>
  </inkml:definitions>
  <inkml:trace contextRef="#ctx0" brushRef="#br0">244 60 24575,'28'2'0,"1"1"0,-1 1 0,0 1 0,-1 2 0,1 1 0,27 11 0,-19-8 0,-27-11 0,-12-4 0,-16-6 0,-73-19 0,-2 3 0,-174-23 0,237 48 0,26 5 0,11 2 0,13 6 0,66 26 0,150 47 0,-227-82 0,0-1 0,0 0 0,0 0 0,0 0 0,1-1 0,-1 0 0,13-1 0,-21 0 0,0 0 0,0 0 0,0 0 0,0 1 0,1-1 0,-1 0 0,0 0 0,0 0 0,0 0 0,0 0 0,0 0 0,1 0 0,-1 0 0,0 0 0,0 0 0,0 0 0,0 0 0,0 0 0,1 0 0,-1 0 0,0 0 0,0 0 0,0 0 0,0 0 0,0 0 0,1 0 0,-1 0 0,0 0 0,0 0 0,0 0 0,0 0 0,0-1 0,1 1 0,-1 0 0,0 0 0,0 0 0,0 0 0,0 0 0,0 0 0,0 0 0,0-1 0,0 1 0,1 0 0,-1 0 0,0 0 0,0 0 0,0 0 0,0-1 0,0 1 0,0 0 0,0 0 0,0 0 0,0 0 0,0 0 0,0-1 0,0 1 0,0 0 0,0 0 0,0 0 0,0 0 0,0 0 0,0-1 0,0 1 0,0 0 0,-1 0 0,1 0 0,0 0 0,-15-7 0,-24-3 0,22 8 0,-19-4 0,-38-2 0,66 8 0,-1 0 0,1 0 0,-1 0 0,1 1 0,0 1 0,0-1 0,-1 1 0,1 1 0,0-1 0,-11 7 0,17-8 0,0 0 0,0 0 0,0 0 0,0 1 0,1-1 0,-1 1 0,0 0 0,1-1 0,-1 1 0,1 0 0,0 0 0,0 0 0,-1 0 0,1 0 0,1 0 0,-1 0 0,0 0 0,0 0 0,1 1 0,-1-1 0,1 0 0,0 0 0,0 1 0,-1-1 0,2 0 0,-1 0 0,0 1 0,0-1 0,1 0 0,-1 0 0,1 1 0,0-1 0,-1 0 0,1 0 0,0 0 0,0 0 0,2 3 0,2 2 0,0 0 0,0 1 0,0-1 0,1-1 0,0 1 0,0-1 0,1 0 0,10 7 0,4 0-227,0-1-1,1 0 1,1-2-1,0 0 1,33 8-1,0-5-6598</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2:13.533"/>
    </inkml:context>
    <inkml:brush xml:id="br0">
      <inkml:brushProperty name="width" value="0.2" units="cm"/>
      <inkml:brushProperty name="height" value="0.2" units="cm"/>
      <inkml:brushProperty name="color" value="#FFFFFF"/>
    </inkml:brush>
  </inkml:definitions>
  <inkml:trace contextRef="#ctx0" brushRef="#br0">0 0 24575</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2:13.987"/>
    </inkml:context>
    <inkml:brush xml:id="br0">
      <inkml:brushProperty name="width" value="0.2" units="cm"/>
      <inkml:brushProperty name="height" value="0.2" units="cm"/>
      <inkml:brushProperty name="color" value="#FFFFFF"/>
    </inkml:brush>
  </inkml:definitions>
  <inkml:trace contextRef="#ctx0" brushRef="#br0">1 0 24575,'0'0'-8191</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2:14.391"/>
    </inkml:context>
    <inkml:brush xml:id="br0">
      <inkml:brushProperty name="width" value="0.2" units="cm"/>
      <inkml:brushProperty name="height" value="0.2" units="cm"/>
      <inkml:brushProperty name="color" value="#FFFFFF"/>
    </inkml:brush>
  </inkml:definitions>
  <inkml:trace contextRef="#ctx0" brushRef="#br0">0 0 24575,'0'0'-8191</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2:14.944"/>
    </inkml:context>
    <inkml:brush xml:id="br0">
      <inkml:brushProperty name="width" value="0.2" units="cm"/>
      <inkml:brushProperty name="height" value="0.2" units="cm"/>
      <inkml:brushProperty name="color" value="#FFFFFF"/>
    </inkml:brush>
  </inkml:definitions>
  <inkml:trace contextRef="#ctx0" brushRef="#br0">1 0 24575,'0'0'-8191</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2:15.350"/>
    </inkml:context>
    <inkml:brush xml:id="br0">
      <inkml:brushProperty name="width" value="0.2" units="cm"/>
      <inkml:brushProperty name="height" value="0.2" units="cm"/>
      <inkml:brushProperty name="color" value="#FFFFFF"/>
    </inkml:brush>
  </inkml:definitions>
  <inkml:trace contextRef="#ctx0" brushRef="#br0">1 0 24575,'0'0'-8191</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2:16.002"/>
    </inkml:context>
    <inkml:brush xml:id="br0">
      <inkml:brushProperty name="width" value="0.2" units="cm"/>
      <inkml:brushProperty name="height" value="0.2" units="cm"/>
      <inkml:brushProperty name="color" value="#FFFFFF"/>
    </inkml:brush>
  </inkml:definitions>
  <inkml:trace contextRef="#ctx0" brushRef="#br0">0 1 24575,'0'0'-8191</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2:16.455"/>
    </inkml:context>
    <inkml:brush xml:id="br0">
      <inkml:brushProperty name="width" value="0.2" units="cm"/>
      <inkml:brushProperty name="height" value="0.2" units="cm"/>
      <inkml:brushProperty name="color" value="#FFFFFF"/>
    </inkml:brush>
  </inkml:definitions>
  <inkml:trace contextRef="#ctx0" brushRef="#br0">0 1 24575,'0'0'-8191</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2:16.873"/>
    </inkml:context>
    <inkml:brush xml:id="br0">
      <inkml:brushProperty name="width" value="0.2" units="cm"/>
      <inkml:brushProperty name="height" value="0.2" units="cm"/>
      <inkml:brushProperty name="color" value="#FFFFFF"/>
    </inkml:brush>
  </inkml:definitions>
  <inkml:trace contextRef="#ctx0" brushRef="#br0">0 1 24575,'0'0'-8191</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2:17.215"/>
    </inkml:context>
    <inkml:brush xml:id="br0">
      <inkml:brushProperty name="width" value="0.2" units="cm"/>
      <inkml:brushProperty name="height" value="0.2" units="cm"/>
      <inkml:brushProperty name="color" value="#FFFFFF"/>
    </inkml:brush>
  </inkml:definitions>
  <inkml:trace contextRef="#ctx0" brushRef="#br0">100 1 24575,'-10'0'0,"-10"0"0,-11 0 0,-7 11 0</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2:17.587"/>
    </inkml:context>
    <inkml:brush xml:id="br0">
      <inkml:brushProperty name="width" value="0.2" units="cm"/>
      <inkml:brushProperty name="height" value="0.2" units="cm"/>
      <inkml:brushProperty name="color" value="#FFFFFF"/>
    </inkml:brush>
  </inkml:definitions>
  <inkml:trace contextRef="#ctx0" brushRef="#br0">0 0 24575,'0'0'-8191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5:54:57.861"/>
    </inkml:context>
    <inkml:brush xml:id="br0">
      <inkml:brushProperty name="width" value="0.35" units="cm"/>
      <inkml:brushProperty name="height" value="0.35" units="cm"/>
      <inkml:brushProperty name="color" value="#FFFFFF"/>
    </inkml:brush>
  </inkml:definitions>
  <inkml:trace contextRef="#ctx0" brushRef="#br0">1 12 24575,'5'0'0,"14"0"0,13 0 0,7 0 0,2 0 0,0-5 0,3-2 0</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2:18.534"/>
    </inkml:context>
    <inkml:brush xml:id="br0">
      <inkml:brushProperty name="width" value="0.2" units="cm"/>
      <inkml:brushProperty name="height" value="0.2" units="cm"/>
      <inkml:brushProperty name="color" value="#FFFFFF"/>
    </inkml:brush>
  </inkml:definitions>
  <inkml:trace contextRef="#ctx0" brushRef="#br0">1 1 24575,'0'0'-8191</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2:18.996"/>
    </inkml:context>
    <inkml:brush xml:id="br0">
      <inkml:brushProperty name="width" value="0.2" units="cm"/>
      <inkml:brushProperty name="height" value="0.2" units="cm"/>
      <inkml:brushProperty name="color" value="#FFFFFF"/>
    </inkml:brush>
  </inkml:definitions>
  <inkml:trace contextRef="#ctx0" brushRef="#br0">0 1 24575,'0'0'-8191</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2:19.469"/>
    </inkml:context>
    <inkml:brush xml:id="br0">
      <inkml:brushProperty name="width" value="0.2" units="cm"/>
      <inkml:brushProperty name="height" value="0.2" units="cm"/>
      <inkml:brushProperty name="color" value="#FFFFFF"/>
    </inkml:brush>
  </inkml:definitions>
  <inkml:trace contextRef="#ctx0" brushRef="#br0">1 1 24575,'0'0'-8191</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2:19.876"/>
    </inkml:context>
    <inkml:brush xml:id="br0">
      <inkml:brushProperty name="width" value="0.2" units="cm"/>
      <inkml:brushProperty name="height" value="0.2" units="cm"/>
      <inkml:brushProperty name="color" value="#FFFFFF"/>
    </inkml:brush>
  </inkml:definitions>
  <inkml:trace contextRef="#ctx0" brushRef="#br0">1 1 24575,'0'0'-8191</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2:20.425"/>
    </inkml:context>
    <inkml:brush xml:id="br0">
      <inkml:brushProperty name="width" value="0.2" units="cm"/>
      <inkml:brushProperty name="height" value="0.2" units="cm"/>
      <inkml:brushProperty name="color" value="#FFFFFF"/>
    </inkml:brush>
  </inkml:definitions>
  <inkml:trace contextRef="#ctx0" brushRef="#br0">1 1 24575,'0'0'-8191</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2:21.508"/>
    </inkml:context>
    <inkml:brush xml:id="br0">
      <inkml:brushProperty name="width" value="0.2" units="cm"/>
      <inkml:brushProperty name="height" value="0.2" units="cm"/>
      <inkml:brushProperty name="color" value="#FFFFFF"/>
    </inkml:brush>
  </inkml:definitions>
  <inkml:trace contextRef="#ctx0" brushRef="#br0">6 1 24575,'-6'0'0</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2:21.966"/>
    </inkml:context>
    <inkml:brush xml:id="br0">
      <inkml:brushProperty name="width" value="0.2" units="cm"/>
      <inkml:brushProperty name="height" value="0.2" units="cm"/>
      <inkml:brushProperty name="color" value="#FFFFFF"/>
    </inkml:brush>
  </inkml:definitions>
  <inkml:trace contextRef="#ctx0" brushRef="#br0">1 1 24575,'0'0'-8191</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2:22.326"/>
    </inkml:context>
    <inkml:brush xml:id="br0">
      <inkml:brushProperty name="width" value="0.2" units="cm"/>
      <inkml:brushProperty name="height" value="0.2" units="cm"/>
      <inkml:brushProperty name="color" value="#FFFFFF"/>
    </inkml:brush>
  </inkml:definitions>
  <inkml:trace contextRef="#ctx0" brushRef="#br0">1 1 24575,'0'0'-8191</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2:22.698"/>
    </inkml:context>
    <inkml:brush xml:id="br0">
      <inkml:brushProperty name="width" value="0.2" units="cm"/>
      <inkml:brushProperty name="height" value="0.2" units="cm"/>
      <inkml:brushProperty name="color" value="#FFFFFF"/>
    </inkml:brush>
  </inkml:definitions>
  <inkml:trace contextRef="#ctx0" brushRef="#br0">0 1 24575</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2:23.331"/>
    </inkml:context>
    <inkml:brush xml:id="br0">
      <inkml:brushProperty name="width" value="0.2" units="cm"/>
      <inkml:brushProperty name="height" value="0.2" units="cm"/>
      <inkml:brushProperty name="color" value="#FFFFFF"/>
    </inkml:brush>
  </inkml:definitions>
  <inkml:trace contextRef="#ctx0" brushRef="#br0">0 1 24575,'0'-1'-8191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5:54:59.416"/>
    </inkml:context>
    <inkml:brush xml:id="br0">
      <inkml:brushProperty name="width" value="0.35" units="cm"/>
      <inkml:brushProperty name="height" value="0.35" units="cm"/>
      <inkml:brushProperty name="color" value="#FFFFFF"/>
    </inkml:brush>
  </inkml:definitions>
  <inkml:trace contextRef="#ctx0" brushRef="#br0">1 47 24575,'11'0'0,"9"0"0,11 0 0,12-5 0,4-3 0,5 1 0,4 2 0,-2 0 0,-5 3 0,-5 1 0,-10-5 0,0-1 0</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2:24"/>
    </inkml:context>
    <inkml:brush xml:id="br0">
      <inkml:brushProperty name="width" value="0.2" units="cm"/>
      <inkml:brushProperty name="height" value="0.2" units="cm"/>
      <inkml:brushProperty name="color" value="#FFFFFF"/>
    </inkml:brush>
  </inkml:definitions>
  <inkml:trace contextRef="#ctx0" brushRef="#br0">0 1 24575,'0'-1'-8191</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2:24.497"/>
    </inkml:context>
    <inkml:brush xml:id="br0">
      <inkml:brushProperty name="width" value="0.2" units="cm"/>
      <inkml:brushProperty name="height" value="0.2" units="cm"/>
      <inkml:brushProperty name="color" value="#FFFFFF"/>
    </inkml:brush>
  </inkml:definitions>
  <inkml:trace contextRef="#ctx0" brushRef="#br0">1 1 24575,'0'-1'-8191</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2:24.995"/>
    </inkml:context>
    <inkml:brush xml:id="br0">
      <inkml:brushProperty name="width" value="0.2" units="cm"/>
      <inkml:brushProperty name="height" value="0.2" units="cm"/>
      <inkml:brushProperty name="color" value="#FFFFFF"/>
    </inkml:brush>
  </inkml:definitions>
  <inkml:trace contextRef="#ctx0" brushRef="#br0">1 1 24575,'0'0'-8191</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2:26.775"/>
    </inkml:context>
    <inkml:brush xml:id="br0">
      <inkml:brushProperty name="width" value="0.2" units="cm"/>
      <inkml:brushProperty name="height" value="0.2" units="cm"/>
      <inkml:brushProperty name="color" value="#FFFFFF"/>
    </inkml:brush>
  </inkml:definitions>
  <inkml:trace contextRef="#ctx0" brushRef="#br0">0 0 24575,'0'0'-8191</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2:27.268"/>
    </inkml:context>
    <inkml:brush xml:id="br0">
      <inkml:brushProperty name="width" value="0.2" units="cm"/>
      <inkml:brushProperty name="height" value="0.2" units="cm"/>
      <inkml:brushProperty name="color" value="#FFFFFF"/>
    </inkml:brush>
  </inkml:definitions>
  <inkml:trace contextRef="#ctx0" brushRef="#br0">0 0 24575,'0'0'-8191</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2:27.764"/>
    </inkml:context>
    <inkml:brush xml:id="br0">
      <inkml:brushProperty name="width" value="0.2" units="cm"/>
      <inkml:brushProperty name="height" value="0.2" units="cm"/>
      <inkml:brushProperty name="color" value="#FFFFFF"/>
    </inkml:brush>
  </inkml:definitions>
  <inkml:trace contextRef="#ctx0" brushRef="#br0">1 1 24575,'0'0'-8191</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2:28.260"/>
    </inkml:context>
    <inkml:brush xml:id="br0">
      <inkml:brushProperty name="width" value="0.2" units="cm"/>
      <inkml:brushProperty name="height" value="0.2" units="cm"/>
      <inkml:brushProperty name="color" value="#FFFFFF"/>
    </inkml:brush>
  </inkml:definitions>
  <inkml:trace contextRef="#ctx0" brushRef="#br0">0 1 24575,'0'5'0</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2:29.891"/>
    </inkml:context>
    <inkml:brush xml:id="br0">
      <inkml:brushProperty name="width" value="0.2" units="cm"/>
      <inkml:brushProperty name="height" value="0.2" units="cm"/>
      <inkml:brushProperty name="color" value="#FFFFFF"/>
    </inkml:brush>
  </inkml:definitions>
  <inkml:trace contextRef="#ctx0" brushRef="#br0">0 1 24575,'0'-1'-8191</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2:49.265"/>
    </inkml:context>
    <inkml:brush xml:id="br0">
      <inkml:brushProperty name="width" value="0.2" units="cm"/>
      <inkml:brushProperty name="height" value="0.2" units="cm"/>
      <inkml:brushProperty name="color" value="#FFFFFF"/>
    </inkml:brush>
  </inkml:definitions>
  <inkml:trace contextRef="#ctx0" brushRef="#br0">0 0 24575,'0'0'-8191</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2:50.061"/>
    </inkml:context>
    <inkml:brush xml:id="br0">
      <inkml:brushProperty name="width" value="0.2" units="cm"/>
      <inkml:brushProperty name="height" value="0.2" units="cm"/>
      <inkml:brushProperty name="color" value="#FFFFFF"/>
    </inkml:brush>
  </inkml:definitions>
  <inkml:trace contextRef="#ctx0" brushRef="#br0">1 0 24575,'0'0'-8191</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5:55:01.077"/>
    </inkml:context>
    <inkml:brush xml:id="br0">
      <inkml:brushProperty name="width" value="0.35" units="cm"/>
      <inkml:brushProperty name="height" value="0.35" units="cm"/>
      <inkml:brushProperty name="color" value="#FFFFFF"/>
    </inkml:brush>
  </inkml:definitions>
  <inkml:trace contextRef="#ctx0" brushRef="#br0">1 0 24575,'10'0'0,"16"0"0,13 0 0,21 0 0,12 0 0,10 0 0,1 0 0,-2 0 0,-10 0 0,-11 0 0,-11 5 0,3 2 0,-2 0 0,-5-1 0</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2:50.625"/>
    </inkml:context>
    <inkml:brush xml:id="br0">
      <inkml:brushProperty name="width" value="0.2" units="cm"/>
      <inkml:brushProperty name="height" value="0.2" units="cm"/>
      <inkml:brushProperty name="color" value="#FFFFFF"/>
    </inkml:brush>
  </inkml:definitions>
  <inkml:trace contextRef="#ctx0" brushRef="#br0">1 0 24575</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2:51.563"/>
    </inkml:context>
    <inkml:brush xml:id="br0">
      <inkml:brushProperty name="width" value="0.2" units="cm"/>
      <inkml:brushProperty name="height" value="0.2" units="cm"/>
      <inkml:brushProperty name="color" value="#FFFFFF"/>
    </inkml:brush>
  </inkml:definitions>
  <inkml:trace contextRef="#ctx0" brushRef="#br0">1 0 24575,'5'0'0</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2:53.173"/>
    </inkml:context>
    <inkml:brush xml:id="br0">
      <inkml:brushProperty name="width" value="0.2" units="cm"/>
      <inkml:brushProperty name="height" value="0.2" units="cm"/>
      <inkml:brushProperty name="color" value="#FFFFFF"/>
    </inkml:brush>
  </inkml:definitions>
  <inkml:trace contextRef="#ctx0" brushRef="#br0">1 0 24575,'0'0'-8191</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2:56.265"/>
    </inkml:context>
    <inkml:brush xml:id="br0">
      <inkml:brushProperty name="width" value="0.2" units="cm"/>
      <inkml:brushProperty name="height" value="0.2" units="cm"/>
      <inkml:brushProperty name="color" value="#FFFFFF"/>
    </inkml:brush>
  </inkml:definitions>
  <inkml:trace contextRef="#ctx0" brushRef="#br0">1 1 24575,'0'0'-8191</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2:57.513"/>
    </inkml:context>
    <inkml:brush xml:id="br0">
      <inkml:brushProperty name="width" value="0.2" units="cm"/>
      <inkml:brushProperty name="height" value="0.2" units="cm"/>
      <inkml:brushProperty name="color" value="#FFFFFF"/>
    </inkml:brush>
  </inkml:definitions>
  <inkml:trace contextRef="#ctx0" brushRef="#br0">0 0 24575</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5:07.718"/>
    </inkml:context>
    <inkml:brush xml:id="br0">
      <inkml:brushProperty name="width" value="0.2" units="cm"/>
      <inkml:brushProperty name="height" value="0.2" units="cm"/>
      <inkml:brushProperty name="color" value="#FFFFFF"/>
    </inkml:brush>
  </inkml:definitions>
  <inkml:trace contextRef="#ctx0" brushRef="#br0">261 1 24575,'-2'25'0,"0"0"0,-9 37 0,-3 25 0,12-58 0,-1 0 0,-2 0 0,-15 49 0,3-28 0,2-1 0,3 2 0,1 0 0,-5 67 0,2 5 0,-1 6 0,-1 49 0,-1 27 0,19-129 0,-1-37 0,-5 72 0,1-96 0,-1 1 0,0-1 0,-1 0 0,-7 14 0,5-13 0,0 1 0,-7 33 0,7 8 0,3 1 0,6 111 0,0-64 0,-1 1027 0,-1-589 0,0-526 0,1 1 0,1-1 0,0 0 0,2 1 0,0-2 0,1 1 0,9 23 0,-1-6 0,-9-23 0,1 0 0,-1 0 0,2 0 0,0 0 0,0-1 0,1 0 0,1 0 0,12 14 0,-12-17 0,-1-1 0,0 1 0,0 0 0,0 1 0,-1-1 0,-1 1 0,0 1 0,0-1 0,0 1 0,-1 0 0,-1 0 0,0 0 0,0 0 0,2 19 0,-4 63 0,-2-70 0,1 0 0,1 0 0,7 40 0,-7-56 0,2 0 0,-1 0 0,1 0 0,0-1 0,0 1 0,0-1 0,1 0 0,0 0 0,0 0 0,0 0 0,1-1 0,-1 0 0,7 4 0,-6-3 0,1 0 0,-1-1 0,0 1 0,0 1 0,-1-1 0,1 1 0,-1 0 0,-1 0 0,5 8 0,22 75-1365</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5:10.931"/>
    </inkml:context>
    <inkml:brush xml:id="br0">
      <inkml:brushProperty name="width" value="0.2" units="cm"/>
      <inkml:brushProperty name="height" value="0.2" units="cm"/>
      <inkml:brushProperty name="color" value="#FFFFFF"/>
    </inkml:brush>
  </inkml:definitions>
  <inkml:trace contextRef="#ctx0" brushRef="#br0">164 0 24575,'0'512'0,"-3"-460"0,-2-1 0,-19 84 0,11-72 0,-5 67 0,14-98 0,-2 1 0,-1-1 0,-17 46 0,-11 52 0,24-57 0,-3 108 0,16 77 0,0-118 0,-3 36 0,4 150 0,11-181 0,2 11 0,-14-55-1365,-2-61-5461</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5:13.900"/>
    </inkml:context>
    <inkml:brush xml:id="br0">
      <inkml:brushProperty name="width" value="0.2" units="cm"/>
      <inkml:brushProperty name="height" value="0.2" units="cm"/>
      <inkml:brushProperty name="color" value="#FFFFFF"/>
    </inkml:brush>
  </inkml:definitions>
  <inkml:trace contextRef="#ctx0" brushRef="#br0">1 0 24575,'0'788'-1365,"0"-745"-5461</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5:18.271"/>
    </inkml:context>
    <inkml:brush xml:id="br0">
      <inkml:brushProperty name="width" value="0.2" units="cm"/>
      <inkml:brushProperty name="height" value="0.2" units="cm"/>
      <inkml:brushProperty name="color" value="#FFFFFF"/>
    </inkml:brush>
  </inkml:definitions>
  <inkml:trace contextRef="#ctx0" brushRef="#br0">0 1307 24575,'0'-1266'-1365,"0"1226"-5461</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6:28.038"/>
    </inkml:context>
    <inkml:brush xml:id="br0">
      <inkml:brushProperty name="width" value="0.2" units="cm"/>
      <inkml:brushProperty name="height" value="0.2" units="cm"/>
      <inkml:brushProperty name="color" value="#FFFFFF"/>
    </inkml:brush>
  </inkml:definitions>
  <inkml:trace contextRef="#ctx0" brushRef="#br0">0 33 24575,'1425'0'0,"-1375"-2"0,65-12 0,20-1 0,-48 13-1365,-47 2-5461</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5:55:08.086"/>
    </inkml:context>
    <inkml:brush xml:id="br0">
      <inkml:brushProperty name="width" value="0.35" units="cm"/>
      <inkml:brushProperty name="height" value="0.35" units="cm"/>
      <inkml:brushProperty name="color" value="#FFFFFF"/>
    </inkml:brush>
  </inkml:definitions>
  <inkml:trace contextRef="#ctx0" brushRef="#br0">0 108 24575,'52'0'0,"-7"1"0,-1-1 0,82-13 0,-46 2 0,1 3 0,159 7 0,4 1 0,-223-3 0,0 0 0,-1-2 0,1 0 0,23-9 0,-17 4 0,37-6 0,-55 15-227,0-1-1,0 0 1,0-1-1,-1 0 1,14-6-1</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6:31.258"/>
    </inkml:context>
    <inkml:brush xml:id="br0">
      <inkml:brushProperty name="width" value="0.2" units="cm"/>
      <inkml:brushProperty name="height" value="0.2" units="cm"/>
      <inkml:brushProperty name="color" value="#FFFFFF"/>
    </inkml:brush>
  </inkml:definitions>
  <inkml:trace contextRef="#ctx0" brushRef="#br0">0 77 24575,'6'0'0,"6"0"0,8 0 0,10 0 0,6 0 0,-3-11 0,-2-3 0,10 0 0,3 4 0,0 2 0,-2 3 0,2 2 0,0 2 0,-3-10 0</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6:32.912"/>
    </inkml:context>
    <inkml:brush xml:id="br0">
      <inkml:brushProperty name="width" value="0.2" units="cm"/>
      <inkml:brushProperty name="height" value="0.2" units="cm"/>
      <inkml:brushProperty name="color" value="#FFFFFF"/>
    </inkml:brush>
  </inkml:definitions>
  <inkml:trace contextRef="#ctx0" brushRef="#br0">0 1 24575,'6'0'0,"12"0"0,14 0 0,12 0 0,26 0 0,17 0 0,0 0 0,6 0 0,-2 0 0,-1 5 0,-3 2 0,-13 0 0,-7-1 0,-10-2 0,-9-2 0</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06:35.445"/>
    </inkml:context>
    <inkml:brush xml:id="br0">
      <inkml:brushProperty name="width" value="0.2" units="cm"/>
      <inkml:brushProperty name="height" value="0.2" units="cm"/>
      <inkml:brushProperty name="color" value="#FFFFFF"/>
    </inkml:brush>
  </inkml:definitions>
  <inkml:trace contextRef="#ctx0" brushRef="#br0">363 185 24575,'-6'1'0,"-1"0"0,1 0 0,0 1 0,-1 0 0,-9 4 0,-4 1 0,-22 7 0,20-6 0,1-2 0,-28 6 0,44-11 0,0 0 0,0-1 0,-1 1 0,1-1 0,0 0 0,0-1 0,0 1 0,0-1 0,-1 0 0,1 0 0,0-1 0,0 0 0,1 1 0,-10-6 0,13 6 0,0 1 0,1-1 0,-1 1 0,0-1 0,0 1 0,1-1 0,-1 0 0,0 1 0,1-1 0,-1 0 0,1 0 0,-1 1 0,1-1 0,-1 0 0,1 0 0,0 0 0,-1 0 0,1 1 0,0-1 0,0 0 0,-1 0 0,1 0 0,0 0 0,0 0 0,0-1 0,1 0 0,-1 0 0,1 0 0,0 0 0,-1 0 0,1 1 0,0-1 0,0 0 0,0 1 0,0-1 0,1 1 0,1-3 0,3-2 0,1 0 0,0 1 0,-1 0 0,14-7 0,188-115 0,-202 123 0,12-14 0,-18 14 0,-14 8 0,1 3 0,-1 1 0,1 1 0,0 0 0,1 1 0,0 0 0,0 0 0,1 2 0,1-1 0,0 1 0,0 1 0,1 0 0,-8 16 0,-1 6 0,3 0 0,0 1 0,-17 70 0,28-93 0,0 0 0,-1-1 0,-1 1 0,-1-1 0,1 0 0,-2-1 0,1 1 0,-2-2 0,0 1 0,-14 13 0,23-24 0,0 1 0,0-1 0,-1 0 0,1 1 0,-1-1 0,1 1 0,0-1 0,-1 0 0,1 1 0,-1-1 0,1 0 0,-1 0 0,1 1 0,-1-1 0,1 0 0,-1 0 0,1 0 0,-1 0 0,1 0 0,-1 1 0,1-1 0,-1 0 0,1 0 0,-1 0 0,1 0 0,-1 0 0,1-1 0,-1 1 0,1 0 0,-1 0 0,-1-16 0,14-27 0,-5 22-88,61-141 307,-61 147-385,1 1 0,1-1 0,0 2-1,1 0 1,0 0 0,1 0-1,0 2 1,21-17 0</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20:18.236"/>
    </inkml:context>
    <inkml:brush xml:id="br0">
      <inkml:brushProperty name="width" value="0.35" units="cm"/>
      <inkml:brushProperty name="height" value="0.35" units="cm"/>
      <inkml:brushProperty name="color" value="#FFFFFF"/>
    </inkml:brush>
  </inkml:definitions>
  <inkml:trace contextRef="#ctx0" brushRef="#br0">95 509 24575,'0'464'0,"-3"-413"0,-1 0 0,-18 70 0,1 1 0,4-12 0,6-41 0,-5 109 0,32-221 0,174-487 0,-172 485 0,26-88 0,-32 93 0,1 0 0,2 0 0,30-54 0,-33 79 0,-12 15 0,0 0 0,0 0 0,0 0 0,1 0 0,-1-1 0,0 1 0,0 0 0,0 0 0,1 0 0,-1 0 0,0 0 0,0 0 0,1 0 0,-1 0 0,0 0 0,0 0 0,1 0 0,-1 0 0,0 0 0,0 0 0,1 0 0,-1 0 0,0 0 0,0 0 0,1 0 0,-1 0 0,0 0 0,0 0 0,0 1 0,1-1 0,-1 0 0,0 0 0,1 0 0,0 3 0,0-1 0,0 0 0,0 1 0,0-1 0,-1 0 0,1 1 0,-1-1 0,1 1 0,-1-1 0,0 5 0,4 312 0,-7-190 0,-42 577 0,44-701 0,-2 19 0,-1 45 0,3-68 0,1-1 0,0 1 0,0 0 0,0-1 0,0 1 0,0-1 0,0 1 0,0 0 0,0-1 0,1 1 0,-1 0 0,0-1 0,0 1 0,0 0 0,1-1 0,-1 1 0,0-1 0,1 1 0,-1-1 0,1 1 0,-1-1 0,1 1 0,8-9 0,8-29 0,-17 36 0,141-437 0,-57 155 0,-27 112 0,55-282 0,-108 428 0,-4 16 0,1 1 0,0-1 0,1 0 0,0 0 0,0 1 0,1-1 0,0 1 0,1 0 0,0 0 0,8-14 0,-11 22 0,-1 0 0,0 0 0,0-1 0,0 1 0,0 0 0,0 0 0,1 0 0,-1 0 0,0-1 0,0 1 0,0 0 0,0 0 0,1 0 0,-1 0 0,0 0 0,0 0 0,0 0 0,1 0 0,-1-1 0,0 1 0,0 0 0,0 0 0,1 0 0,-1 0 0,0 0 0,0 0 0,1 0 0,-1 0 0,0 0 0,0 1 0,0-1 0,1 0 0,-1 0 0,0 0 0,0 0 0,0 0 0,1 0 0,-1 0 0,0 0 0,0 0 0,0 1 0,0-1 0,1 0 0,-1 0 0,0 0 0,0 0 0,0 1 0,0-1 0,0 0 0,0 0 0,1 0 0,-1 1 0,0-1 0,0 0 0,0 0 0,0 0 0,0 1 0,0-1 0,0 0 0,0 0 0,0 1 0,0-1 0,0 0 0,0 0 0,0 0 0,0 1 0,1 18 0,-27 180 0,9-92 0,-53 254 0,17-109 0,18-5 0,33-236 0,2-13 0,3-19 0,45-174 0,-9 45 0,15-37 0,80-187 0,-50 148 0,-80 216 0,1-5 0,1 0 0,0 0 0,9-14 0,-15 29 0,0-1 0,0 1 0,0-1 0,0 1 0,1-1 0,-1 1 0,0 0 0,0-1 0,1 1 0,-1-1 0,0 1 0,1 0 0,-1-1 0,0 1 0,1-1 0,-1 1 0,0 0 0,1 0 0,-1-1 0,1 1 0,-1 0 0,1 0 0,-1-1 0,1 1 0,-1 0 0,1 0 0,-1 0 0,1 0 0,-1 0 0,1 0 0,-1 0 0,1 0 0,-1 0 0,1 0 0,-1 0 0,1 0 0,-1 0 0,1 0 0,-1 1 0,1-1 0,-1 0 0,1 0 0,-1 0 0,1 1 0,11 23 0,-5 10 0,-1 0 0,-2 0 0,-1 0 0,-2 55 0,-1-26 0,2 919 0,-4-512 0,3-430 0,-1-40 0,0 0 0,0 0 0,0 0 0,0 0 0,0-1 0,0 1 0,0 0 0,1 0 0,-1 0 0,0 0 0,0 0 0,0 0 0,0 0 0,0 0 0,1 0 0,-1-1 0,0 1 0,0 0 0,0 0 0,0 0 0,1 0 0,-1 0 0,0 0 0,0 0 0,0 0 0,0 0 0,1 0 0,-1 0 0,0 0 0,0 0 0,0 0 0,0 1 0,1-1 0,-1 0 0,0 0 0,0 0 0,0 0 0,0 0 0,0 0 0,1 0 0,-1 0 0,0 1 0,0-1 0,0 0 0,0 0 0,0 0 0,0 0 0,0 0 0,1 0 0,-1 1 0,0-1 0,0 0 0,0 0 0,0 0 0,0 0 0,0 1 0,0-1 0,0 0 0,0 0 0,0 1 0,13-18 0,0 0 0,-1 0 0,18-37 0,25-70 0,-34 76 0,201-574 0,-125 329 0,24-82 0,-95 277 0,24-182 0,-46 254 0,-5 43 0,-5 27 0,-2-1 0,-24 76 0,13-50 0,-21 75 0,-118 473 0,75-211 0,76-381 0,7-25 0,0-1 0,0 1 0,0 0 0,0 0 0,0 0 0,0 0 0,0 0 0,0 0 0,0 0 0,0 0 0,0 0 0,0-1 0,0 1 0,0 0 0,0 0 0,0 0 0,0 0 0,0 0 0,0 0 0,-1 0 0,1 0 0,0 0 0,0 0 0,0-1 0,0 1 0,0 0 0,0 0 0,0 0 0,0 0 0,0 0 0,0 0 0,-1 0 0,1 0 0,0 0 0,0 0 0,0 0 0,0 0 0,0 0 0,0 0 0,0 0 0,0 0 0,0 0 0,-1 0 0,1 0 0,0 0 0,0 0 0,0 0 0,0 0 0,0 0 0,0 0 0,0 0 0,0 0 0,0 0 0,-1 0 0,1 0 0,0 1 0,0-1 0,0 0 0,0 0 0,0 0 0,0 0 0,-2-42 0,7-7 0,2 0 0,2 0 0,20-63 0,-14 57 0,118-363 0,7-29 0,-118 371 0,-13 49 0,-1-1 0,-2 0 0,0 0 0,1-31 0,-7 57 0,0-1 0,0 1 0,0 0 0,0 0 0,0 0 0,0 0 0,-1-1 0,1 1 0,-1 0 0,0 0 0,0 0 0,0 0 0,-1-3 0,1 4 0,0 0 0,0 1 0,1-1 0,-1 0 0,0 1 0,0-1 0,0 0 0,0 1 0,0-1 0,0 1 0,0-1 0,0 1 0,0 0 0,0-1 0,0 1 0,0 0 0,0 0 0,0 0 0,-3 0 0,-1 1 0,0 0 0,0 0 0,0 0 0,0 1 0,0 0 0,0 0 0,0 0 0,1 1 0,-1-1 0,-4 5 0,-15 10 0,2 2 0,0 0 0,1 1 0,-22 29 0,-69 101 0,4 35 0,7-10 0,94-163 0,-2 0 0,0 0 0,0-1 0,-1 0 0,0 0 0,-21 16 0,30-26 0,0 0 0,0-1 0,0 1 0,0 0 0,0-1 0,0 1 0,0 0 0,-1-1 0,1 1 0,0-1 0,0 0 0,-1 1 0,1-1 0,0 0 0,0 0 0,-1 0 0,1 0 0,0 0 0,-1 0 0,1 0 0,0 0 0,0 0 0,-1-1 0,1 1 0,0 0 0,0-1 0,-1 1 0,1-1 0,0 0 0,0 1 0,0-1 0,0 0 0,0 0 0,0 1 0,0-1 0,0 0 0,0 0 0,0 0 0,1 0 0,-1 0 0,0-1 0,1 1 0,-1 0 0,1 0 0,-1 0 0,1 0 0,-1-2 0,-2-7 0,1 1 0,0 0 0,1 0 0,-1-1 0,2-9 0,-1 2 0,1-1 0,0 1 0,2-1 0,3-19 0,-2 28 0,-1 0 0,2 0 0,-1-1 0,1 2 0,0-1 0,1 1 0,0-1 0,1 1 0,8-10 0,37-35 0,3 2 0,65-47 0,-14 11 0,198-220 0,-292 295 0,-1-1 0,-1-1 0,13-24 0,-12 20 0,-10 18 0,0-1 0,1 1 0,-1-1 0,0 1 0,0-1 0,0 1 0,1-1 0,-1 1 0,0-1 0,0 1 0,1 0 0,-1-1 0,0 1 0,1 0 0,-1-1 0,1 1 0,-1 0 0,0-1 0,1 1 0,-1 0 0,1-1 0,-1 1 0,1 0 0,-1 0 0,1 0 0,-1 0 0,1-1 0,-1 1 0,1 0 0,-1 0 0,1 0 0,-1 0 0,1 0 0,0 1 0,0-1 0,0 1 0,0 0 0,0 0 0,0 1 0,0-1 0,0 0 0,-1 0 0,1 0 0,-1 0 0,1 1 0,-1-1 0,1 0 0,0 2 0,9 54 0,-9-53 0,12 154 0,-8 191 0,-6-220 0,-1 50 0,-46 316 0,-11-129-1365,49-305-5461</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20:23.411"/>
    </inkml:context>
    <inkml:brush xml:id="br0">
      <inkml:brushProperty name="width" value="0.35" units="cm"/>
      <inkml:brushProperty name="height" value="0.35" units="cm"/>
      <inkml:brushProperty name="color" value="#FFFFFF"/>
    </inkml:brush>
  </inkml:definitions>
  <inkml:trace contextRef="#ctx0" brushRef="#br0">0 1 24575,'1658'-1'-1365</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20:28.519"/>
    </inkml:context>
    <inkml:brush xml:id="br0">
      <inkml:brushProperty name="width" value="0.35" units="cm"/>
      <inkml:brushProperty name="height" value="0.35" units="cm"/>
      <inkml:brushProperty name="color" value="#FFFFFF"/>
    </inkml:brush>
  </inkml:definitions>
  <inkml:trace contextRef="#ctx0" brushRef="#br0">4514 0 24575,'0'2'0,"1"0"0,-1 0 0,0 1 0,1-1 0,0 0 0,-1 0 0,1 0 0,0 0 0,0 0 0,0 0 0,0-1 0,1 1 0,-1 0 0,0 0 0,1-1 0,-1 1 0,1-1 0,2 3 0,40 23 0,-16-11 0,10 18 0,-30-26 0,0 0 0,1 0 0,11 8 0,90 56 0,-84-58 0,0 0 0,1-2 0,1-2 0,29 9 0,-11-4 0,-13-4 0,0 2 0,51 27 0,-59-28 0,0-1 0,1-1 0,0-2 0,0 0 0,35 4 0,8 3 0,300 50 0,-91-22 0,-276-42 0,-1-1 0,1 0 0,-1 1 0,1-1 0,0 1 0,-1-1 0,1 1 0,-1 0 0,1-1 0,-1 1 0,0 0 0,1 0 0,1 2 0,-3-3 0,0 0 0,0 1 0,0-1 0,1 1 0,-1-1 0,0 1 0,0-1 0,0 0 0,0 1 0,0-1 0,0 1 0,0-1 0,0 1 0,0-1 0,0 1 0,0-1 0,0 1 0,0-1 0,0 1 0,0-1 0,0 0 0,-1 1 0,1-1 0,0 1 0,0-1 0,0 1 0,-1-1 0,1 0 0,-1 1 0,-2 2 0,-1 1 0,1-1 0,-1 0 0,0-1 0,0 1 0,0-1 0,-9 5 0,-15 4 0,-1 0 0,-1-2 0,-42 7 0,-99 9 0,115-18 0,-38 4 0,18-3 0,1 3 0,-116 32 0,135-26 0,-1-2 0,-1-3 0,0-2 0,0-4 0,-103 1 0,-442-11 0,396 20 0,16 0 0,-398-15 0,270-2 0,70 16 0,39 0 0,-214-14 0,-27 0 0,251 15 0,-21 1 0,-189-18 0,393 2 0,-1 1 0,1 1 0,0 1 0,0 0 0,-32 13 0,28-9 0,1-2 0,-1 0 0,-33 5 0,-246 16 0,280-26 0,8 1 0,1-1 0,-1-1 0,1 1 0,-1-2 0,0 0 0,1 0 0,-1-1 0,-16-5 0,28 7 0,-1-1 0,0 1 0,1 0 0,-1-1 0,0 1 0,1 0 0,-1-1 0,1 1 0,-1-1 0,1 1 0,-1-1 0,1 1 0,-1-1 0,1 1 0,0-1 0,-1 0 0,1 1 0,0-1 0,-1 0 0,1 1 0,0-1 0,0 0 0,-1 1 0,1-1 0,0 0 0,0 1 0,0-1 0,0 0 0,0 0 0,0 1 0,0-1 0,0 0 0,1 1 0,-1-1 0,0 0 0,0 1 0,0-1 0,1 0 0,-1 1 0,0-1 0,1 0 0,-1 1 0,1-2 0,23-23 0,7 4 0,0 2 0,57-26 0,-22 12 0,55-26 0,-59 31 0,68-44 0,-107 58 0,1 1 0,0 1 0,1 1 0,0 1 0,1 1 0,27-5 0,-9 5 0,-1 3 0,86-2 0,-60 4 0,119-24 0,-113 15 0,86-4 0,87 17 0,77-5 0,816-21 0,-888 27 0,67-24 0,-221 12 0,-8-1 0,37-3 0,499 10 0,-344 8 0,614-4-1365</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23:29.163"/>
    </inkml:context>
    <inkml:brush xml:id="br0">
      <inkml:brushProperty name="width" value="0.35" units="cm"/>
      <inkml:brushProperty name="height" value="0.35" units="cm"/>
      <inkml:brushProperty name="color" value="#FFFFFF"/>
    </inkml:brush>
  </inkml:definitions>
  <inkml:trace contextRef="#ctx0" brushRef="#br0">1 1 24575,'0'0'-8191</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23:32.474"/>
    </inkml:context>
    <inkml:brush xml:id="br0">
      <inkml:brushProperty name="width" value="0.35" units="cm"/>
      <inkml:brushProperty name="height" value="0.35" units="cm"/>
      <inkml:brushProperty name="color" value="#FFFFFF"/>
    </inkml:brush>
  </inkml:definitions>
  <inkml:trace contextRef="#ctx0" brushRef="#br0">1 101 24575,'1717'0'0,"-1530"-17"0,-13 1 0,-154 16 0,1 0 0,-1-2 0,0 0 0,0-2 0,0 0 0,26-9 0,-16 3 0,1 1 0,0 1 0,0 2 0,59-3 0,129 9 0,-114 2 0,574-1 0,-665-1 0,-6 0 0,1-1 0,-1 2 0,1-1 0,-1 1 0,1 0 0,-1 1 0,0 0 0,1 0 0,7 4 0,-16-6 0,0 0 0,0 0 0,0 0 0,1 0 0,-1 0 0,0 0 0,0 0 0,0 0 0,0 0 0,1 0 0,-1 0 0,0 0 0,0 0 0,0 0 0,0 1 0,0-1 0,1 0 0,-1 0 0,0 0 0,0 0 0,0 0 0,0 1 0,0-1 0,0 0 0,0 0 0,0 0 0,0 0 0,0 0 0,1 1 0,-1-1 0,0 0 0,0 0 0,0 0 0,0 1 0,0-1 0,0 0 0,0 0 0,0 0 0,0 0 0,-1 1 0,1-1 0,0 0 0,0 0 0,0 0 0,0 0 0,0 1 0,0-1 0,0 0 0,0 0 0,-12 5 0,-14 0 0,-66-2 0,73-4 0,-1 1 0,1 1 0,0 0 0,-1 2 0,1 0 0,0 1 0,-30 11 0,23-5 0,1-2 0,-44 9 0,39-11 0,-49 18 0,29-3 0,25-10 0,-1 0 0,-1-2 0,-32 7 0,-142 29-1365</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23:35.592"/>
    </inkml:context>
    <inkml:brush xml:id="br0">
      <inkml:brushProperty name="width" value="0.35" units="cm"/>
      <inkml:brushProperty name="height" value="0.35" units="cm"/>
      <inkml:brushProperty name="color" value="#FFFFFF"/>
    </inkml:brush>
  </inkml:definitions>
  <inkml:trace contextRef="#ctx0" brushRef="#br0">1 129 24575,'2398'0'0,"-2369"-2"0,0-2 0,0 0 0,-1-2 0,0-1 0,39-16 0,-29 10 0,73-15 0,-17 19 0,0 4 0,111 7 0,-58 1 0,564-3 0,-476-16 0,-6-1 0,35 18-1365</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28:13.668"/>
    </inkml:context>
    <inkml:brush xml:id="br0">
      <inkml:brushProperty name="width" value="0.35" units="cm"/>
      <inkml:brushProperty name="height" value="0.35" units="cm"/>
      <inkml:brushProperty name="color" value="#FFFFFF"/>
    </inkml:brush>
  </inkml:definitions>
  <inkml:trace contextRef="#ctx0" brushRef="#br0">3181 97 24575,'-661'0'0,"641"-1"0,0-2 0,0 0 0,0-1 0,1-1 0,-28-10 0,24 7 0,-1 1 0,0 1 0,-28-4 0,-261 6 0,168 7 0,-349-3 0,443-2 0,-62-12 0,-28-1 0,-433 12 0,297 5 0,134-2-1365</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5:55:15.505"/>
    </inkml:context>
    <inkml:brush xml:id="br0">
      <inkml:brushProperty name="width" value="0.35" units="cm"/>
      <inkml:brushProperty name="height" value="0.35" units="cm"/>
      <inkml:brushProperty name="color" value="#FFFFFF"/>
    </inkml:brush>
  </inkml:definitions>
  <inkml:trace contextRef="#ctx0" brushRef="#br0">0 6 24575,'953'0'0,"-926"0"-682,41-6-1</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28:17.797"/>
    </inkml:context>
    <inkml:brush xml:id="br0">
      <inkml:brushProperty name="width" value="0.35" units="cm"/>
      <inkml:brushProperty name="height" value="0.35" units="cm"/>
      <inkml:brushProperty name="color" value="#FFFFFF"/>
    </inkml:brush>
  </inkml:definitions>
  <inkml:trace contextRef="#ctx0" brushRef="#br0">0 1 24575,'126'6'0,"196"34"0,-73-5 0,-99-17 0,-40-3 0,119-1 0,-157-15 0,301 12 0,463 11 0,-562-25 0,-212 3 0,0 1 0,1 4 0,74 15 0,149 36 0,-135-28 0,-91-19 0,102 4 0,65-14 0,-89-2 0,484 22 0,-134-6 0,-484-13 0,8 0 0,0 0 0,0-1 0,23-4 0,-35 5 0,0 0 0,1 0 0,-1 0 0,0 0 0,1 0 0,-1 0 0,0 0 0,1-1 0,-1 1 0,0 0 0,1 0 0,-1 0 0,0 0 0,1-1 0,-1 1 0,0 0 0,0 0 0,1-1 0,-1 1 0,0 0 0,0 0 0,1-1 0,-1 1 0,0 0 0,0-1 0,0 1 0,0 0 0,0-1 0,1 1 0,-1 0 0,0-1 0,0 1 0,0 0 0,0-1 0,0 1 0,0 0 0,0-1 0,0 0 0,-12-12 0,-24-8 0,4 10 0,0 2 0,-1 1 0,0 1 0,-66-4 0,-144 10 0,182 2 0,-154 17 0,96-6 0,-4 0 0,-252 11 0,232-25 0,-182 4 0,116 25-1365</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46:09.379"/>
    </inkml:context>
    <inkml:brush xml:id="br0">
      <inkml:brushProperty name="width" value="0.35" units="cm"/>
      <inkml:brushProperty name="height" value="0.35" units="cm"/>
      <inkml:brushProperty name="color" value="#FFFFFF"/>
    </inkml:brush>
  </inkml:definitions>
  <inkml:trace contextRef="#ctx0" brushRef="#br0">0 0 24575,'0'0'-8191</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46:37.040"/>
    </inkml:context>
    <inkml:brush xml:id="br0">
      <inkml:brushProperty name="width" value="0.35" units="cm"/>
      <inkml:brushProperty name="height" value="0.35" units="cm"/>
      <inkml:brushProperty name="color" value="#FFFFFF"/>
    </inkml:brush>
  </inkml:definitions>
  <inkml:trace contextRef="#ctx0" brushRef="#br0">1 4 24575,'767'37'0,"51"-10"0,-640-28 0,-144 3 0,55 10 0,-1 0 0,318-4 0,-297-8 0,-67 2 0,0 2 0,81 20 0,22 2 0,-37-19 0,-74-6 0,0 1 0,0 1 0,-1 2 0,34 10 0,-30-5 0,0-1 0,0-3 0,42 3 0,114-5 0,-127-2 0,71 11 0,41 3 0,315-16 0,-249-1 0,-1299 1 0,1045 0 0,0-1 0,1 0 0,-1-1 0,-18-5 0,26 6 0,1 1 0,-1-1 0,0 0 0,0 0 0,1 0 0,-1 0 0,0 0 0,1 0 0,-1 0 0,1 0 0,-1-1 0,1 1 0,-2-4 0,2 4 0,1 0 0,0 0 0,-1 0 0,1 0 0,0 0 0,0 0 0,0 0 0,0 0 0,0 0 0,0 0 0,0 0 0,0 0 0,0-1 0,1 1 0,-1 0 0,0 0 0,1 0 0,-1 0 0,1 0 0,-1 0 0,1 1 0,0-1 0,-1 0 0,1 0 0,0 0 0,-1 0 0,2 0 0,2-3 0,0 0 0,1 1 0,-1 0 0,1 0 0,0 0 0,0 0 0,0 1 0,0 0 0,0 0 0,0 0 0,1 1 0,-1 0 0,10-2 0,11 0 0,41 1 0,-50 2 0,542 1 0,-198 1 0,751-1 0,-1089 0 0,1 2 0,-1 1 0,0 0 0,36 13 0,-28-7 0,49 7 0,20-8 0,170-9 0,-117-3 0,174 4 0,-1340-2 0,1003 1 0,1 0 0,0-2 0,-1 1 0,1-1 0,0 0 0,-16-7 0,23 8 0,0 1 0,0-1 0,0 0 0,1 1 0,-1-1 0,0 0 0,0 0 0,1-1 0,-1 1 0,1 0 0,-1 0 0,1-1 0,0 1 0,-1-1 0,1 1 0,0-1 0,0 0 0,0 1 0,0-1 0,0 0 0,0 0 0,1 1 0,-1-1 0,1 0 0,-1 0 0,1 0 0,0 0 0,-1 0 0,1 0 0,0 0 0,0 0 0,1 0 0,-1 0 0,0 0 0,1 0 0,-1 0 0,1 0 0,1-3 0,0 2 0,0 0 0,1-1 0,-1 1 0,1 1 0,-1-1 0,1 0 0,0 1 0,0-1 0,0 1 0,0 0 0,1 0 0,-1 0 0,1 0 0,-1 1 0,1-1 0,0 1 0,-1 0 0,1 0 0,5 0 0,11-2 0,0 1 0,28 0 0,-34 2 0,48-1 0,-15 2 0,79-11 0,9-4 0,2 6 0,138 9 0,-91 2 0,-174-3 0,17 1 0,-1-2 0,1 0 0,-1-1 0,0-2 0,0-1 0,28-8 0,-18 2 0,0 1 0,1 3 0,0 0 0,51-1 0,154 9 0,-100 3 0,1185-4-1365</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46:48.304"/>
    </inkml:context>
    <inkml:brush xml:id="br0">
      <inkml:brushProperty name="width" value="0.35" units="cm"/>
      <inkml:brushProperty name="height" value="0.35" units="cm"/>
      <inkml:brushProperty name="color" value="#FFFFFF"/>
    </inkml:brush>
  </inkml:definitions>
  <inkml:trace contextRef="#ctx0" brushRef="#br0">11349 34 24575,'1520'0'0,"-1487"-2"0,-1-1 0,1-2 0,36-9 0,-69 13 0,0 1 0,0 0 0,0 0 0,0 0 0,0 0 0,0 0 0,0 0 0,0 0 0,0 0 0,0 0 0,0-1 0,0 1 0,0 0 0,0 0 0,0 0 0,0 0 0,0 0 0,0 0 0,0 0 0,0 0 0,0 0 0,0-1 0,0 1 0,0 0 0,0 0 0,0 0 0,0 0 0,0 0 0,0 0 0,0 0 0,0 0 0,1 0 0,-1 0 0,0 0 0,0 0 0,0 0 0,0-1 0,0 1 0,0 0 0,0 0 0,0 0 0,0 0 0,0 0 0,1 0 0,-1 0 0,0 0 0,0 0 0,0 0 0,0 0 0,0 0 0,0 0 0,0 0 0,0 0 0,1 0 0,-1 0 0,-14-2 0,-24 0 0,-16 1 0,0 2 0,1 3 0,-1 2 0,1 3 0,-77 21 0,63-8 0,-1-3 0,-87 13 0,125-29 0,-376 31 0,-614-35 0,1079 1 0,406 12 0,-458-12 0,579 59 0,-502-42 0,-50-4 0,-34-13 0,0 0 0,1 0 0,-1 0 0,0 0 0,0 0 0,0 0 0,0 0 0,0 1 0,0-1 0,1 0 0,-1 0 0,0 0 0,0 0 0,0 0 0,0 1 0,0-1 0,0 0 0,0 0 0,0 0 0,0 0 0,0 1 0,0-1 0,0 0 0,0 0 0,0 0 0,1 0 0,-2 1 0,1-1 0,0 0 0,0 0 0,0 0 0,0 0 0,0 1 0,0-1 0,0 0 0,0 0 0,0 0 0,0 0 0,0 1 0,0-1 0,0 0 0,0 0 0,-1 0 0,1 0 0,0 0 0,0 0 0,0 1 0,0-1 0,-21 7 0,-31-1 0,-81 0 0,97-6 0,-1037 3-676,503-6 402,1253 32 651,4 35 147,-469-41-475,-70-10-49,-129-11 0,-49-1 0,29-1 0,-844-46-802,820 45 772,-905-91-216,542 51 263,219 20-17,-97-6 0,256 27 50,0 0 0,0 1 0,0 0 0,-1 0 0,1 1 0,1 1 0,-1 0 0,-17 7 0,0 3 241,-41 29-1,46-28-260,-2 1-30,0-2 0,-2 0 0,1-2 0,-2 0 0,1-2 0,-53 11 0,-335 65 0,347-73 0,46-10 0,1 1 0,0 2 0,0 0 0,0 1 0,-19 8 0,-106 64 0,-17 7 0,135-73 0,-1-1 0,0-2 0,-1 0 0,-37 5 0,-12-8 0,1-2 0,-1-4 0,-98-13 0,148 11 0,-180-19 0,-71-5 0,244 22 0,-1-1 0,1-2 0,-60-20 0,-28 3 0,122 24 0,-1 0 0,1-1 0,-1 1 0,1-1 0,-1 1 0,1-1 0,0 0 0,-1 0 0,1 1 0,0-1 0,0 0 0,-3-2 0,4 2 0,0 1 0,0-1 0,-1 1 0,1 0 0,0-1 0,0 1 0,0-1 0,0 1 0,0-1 0,0 1 0,0-1 0,-1 1 0,1-1 0,0 1 0,1-1 0,-1 1 0,0-1 0,0 1 0,0-1 0,0 1 0,0-1 0,0 1 0,1 0 0,-1-1 0,0 1 0,1-1 0,1-2 0,0 1 0,0-1 0,1 1 0,0 0 0,-1 0 0,1 0 0,0 0 0,0 0 0,4-2 0,32-13 0,0 2 0,1 1 0,0 2 0,76-13 0,171-2 0,266 23 0,-265 8 0,-339-6 0,-60-11 0,24 3 0,-504-42 0,-6 31 0,525 22 0,0 2 0,0 4 0,1 3 0,-110 29 0,70-15 0,86-20 0,-1 1 0,1 2 0,0 0 0,-38 16 0,28-7 0,-1-1 0,0-2 0,-1-1 0,-1-3 0,-59 9 0,13-9 0,-124-3 0,127-9 0,47 1 0,-1 0 0,0 3 0,0 1 0,-58 10 0,33 4 0,-1-2 0,-121 9 0,171-22 0,-111-2 0,120 1 0,1 0 0,-1 0 0,0 0 0,1 0 0,-1 0 0,1 0 0,-1-1 0,1 1 0,-1-1 0,1 1 0,-1-1 0,1 0 0,0 0 0,-1 1 0,1-1 0,0 0 0,-1 0 0,1 0 0,0 0 0,0-1 0,-2-1 0,3 1 0,0 1 0,-1-1 0,1 0 0,0 1 0,0-1 0,0 0 0,1 1 0,-1-1 0,0 1 0,0-1 0,1 1 0,-1-1 0,1 0 0,0 1 0,-1 0 0,1-1 0,0 1 0,0-1 0,0 1 0,0 0 0,2-2 0,4-5 0,0 0 0,1 1 0,0 0 0,1 1 0,-1 0 0,1 0 0,0 1 0,1 0 0,-1 0 0,1 1 0,10-2 0,12-4 0,0 1 0,40-4 0,-25 8 0,63 2 0,-35 1 0,-68 2 0,-4 1 0,0-1 0,0 0 0,0 0 0,0 0 0,0-1 0,0 1 0,0-1 0,0 0 0,0 1 0,0-1 0,-1 0 0,1-1 0,3-1 0,-6 3 0,0 0 0,0-1 0,0 1 0,0 0 0,0 0 0,0 0 0,0-1 0,0 1 0,0 0 0,0 0 0,0 0 0,0-1 0,0 1 0,0 0 0,0 0 0,0 0 0,0 0 0,0-1 0,0 1 0,-1 0 0,1 0 0,0 0 0,0 0 0,0-1 0,0 1 0,0 0 0,-1 0 0,1 0 0,0 0 0,0 0 0,0 0 0,-1-1 0,1 1 0,0 0 0,0 0 0,0 0 0,0 0 0,-1 0 0,1 0 0,0 0 0,0 0 0,-1 0 0,1 0 0,0 0 0,0 0 0,0 0 0,-1 0 0,-16-4 0,-1 1 0,1 1 0,-1 1 0,-31 0 0,13 1 0,-804 0 0,266 28 0,95 9 0,308-20 0,51-5 0,-228 52 0,332-59 0,-497 113 0,469-112 0,-62 9 0,-142 3 0,-54 3 0,272-18 0,-187 25 0,-164 12 0,302-39 0,-63 5 0,124-4 0,0 0 0,0 2 0,0 0 0,1 1 0,-23 9 0,31-6 0,14-2 0,25 4 0,52 3 0,0-4 0,122-1 0,-26-2 0,289 37 0,91 6 0,-445-48 0,-57-1 0,1 2 0,61 10 0,53 12 0,1-7 0,250-8 0,-276-23 0,-41 2 0,126-22 0,-154 20 0,108-8 0,198 19 0,107-7 0,732-11 0,-815 24 0,-281-4 0,774 21 0,-675-8 0,325-24 0,490-10 0,-707 25 0,-238-3 0,610-20 0,-279 10 0,-104 7 0,-137-12 0,31-1 0,610 13 193,-425 5-1751</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46:54.413"/>
    </inkml:context>
    <inkml:brush xml:id="br0">
      <inkml:brushProperty name="width" value="0.35" units="cm"/>
      <inkml:brushProperty name="height" value="0.35" units="cm"/>
      <inkml:brushProperty name="color" value="#FFFFFF"/>
    </inkml:brush>
  </inkml:definitions>
  <inkml:trace contextRef="#ctx0" brushRef="#br0">352 196 24575,'-83'68'0,"64"-49"0,2 0 0,0 2 0,1 0 0,-23 42 0,36-58 0,0 1 0,1 0 0,-1 0 0,1 0 0,0 0 0,0 1 0,1-1 0,0 0 0,0 1 0,1-1 0,-1 1 0,1-1 0,1 1 0,-1-1 0,1 1 0,0-1 0,1 0 0,-1 1 0,1-1 0,1 0 0,-1 0 0,1 0 0,0 0 0,7 10 0,-7-13 0,0 0 0,-1-1 0,1 1 0,0 0 0,0-1 0,0 0 0,1 0 0,-1 0 0,0 0 0,1 0 0,0-1 0,-1 1 0,1-1 0,0 0 0,0 0 0,-1 0 0,1-1 0,0 0 0,0 1 0,0-1 0,0 0 0,0-1 0,0 1 0,-1-1 0,1 0 0,0 0 0,0 0 0,-1 0 0,6-3 0,5-2 0,0-1 0,-1 0 0,0-1 0,0-1 0,-1 0 0,13-12 0,-1-1 0,39-48 0,-55 59 0,0 0 0,0 0 0,-1-1 0,-1 0 0,0 0 0,-1-1 0,5-14 0,-9 24 0,0 0 0,0 0 0,-1 0 0,1 0 0,-1-1 0,1 1 0,-1 0 0,0 0 0,0 0 0,-1-1 0,1 1 0,-1 0 0,1 0 0,-1 0 0,0 0 0,0 0 0,0 0 0,-1 0 0,1 0 0,-4-4 0,2 4 0,0 1 0,0-1 0,0 1 0,0 0 0,0 0 0,-1 0 0,1 1 0,-1-1 0,1 1 0,-1 0 0,1 0 0,-1 0 0,0 0 0,-7 0 0,-8 0 0,0 2 0,0 0 0,0 1 0,0 1 0,-29 8 0,29-6 0,1 1 0,0 1 0,0 1 0,1 1 0,-18 11 0,28-16 0,1 0 0,-1 1 0,1 0 0,0 0 0,0 1 0,0 0 0,1 0 0,0 0 0,0 0 0,0 1 0,1 0 0,0 0 0,1 0 0,-5 13 0,7-18 0,1 0 0,-1 0 0,1 0 0,0-1 0,0 1 0,0 0 0,0 0 0,0 0 0,0 0 0,0 0 0,1-1 0,-1 1 0,1 0 0,-1 0 0,1 0 0,0-1 0,-1 1 0,1 0 0,0-1 0,2 3 0,-1-2 0,1 0 0,-1 1 0,1-1 0,-1 0 0,1 0 0,0-1 0,0 1 0,0 0 0,0-1 0,5 2 0,8 1 0,-1 0 0,1-2 0,29 3 0,-38-5 0,443 0 0,-418-2 0,0-2 0,-1-1 0,0-1 0,0-1 0,54-22 0,-16 2 0,111-47 0,-180 74 0,1 0 0,-1 0 0,0 0 0,0 0 0,0 0 0,1 0 0,-1 0 0,0 0 0,0 0 0,0 0 0,1 0 0,-1-1 0,0 1 0,0 0 0,0 0 0,1 0 0,-1 0 0,0 0 0,0 0 0,0 0 0,0-1 0,0 1 0,1 0 0,-1 0 0,0 0 0,0 0 0,0-1 0,0 1 0,0 0 0,0 0 0,0 0 0,0-1 0,1 1 0,-1 0 0,0 0 0,0 0 0,0-1 0,0 1 0,0 0 0,0 0 0,0 0 0,0-1 0,0 1 0,-1 0 0,1 0 0,0-1 0,-12-2 0,-20 1 0,19 2 0,0 1 0,0 0 0,0 1 0,0 1 0,1 0 0,-1 1 0,1 0 0,0 1 0,0 0 0,0 1 0,1 0 0,0 1 0,0 0 0,0 1 0,1 0 0,1 0 0,-15 16 0,10-7 0,1 0 0,0 1 0,1 0 0,1 1 0,1 0 0,1 1 0,0 0 0,2 0 0,-9 38 0,15-54 0,0 1 0,0-1 0,0 0 0,1 0 0,0 1 0,0-1 0,0 0 0,1 0 0,-1 1 0,2 5 0,-1-9 0,-1 1 0,1-1 0,0 0 0,0 1 0,0-1 0,-1 0 0,1 0 0,0 0 0,0 0 0,1 0 0,-1 0 0,0 0 0,0 0 0,0 0 0,1 0 0,-1-1 0,0 1 0,1 0 0,-1-1 0,0 1 0,1-1 0,-1 0 0,1 1 0,-1-1 0,1 0 0,-1 0 0,1 0 0,-1 0 0,1 0 0,-1 0 0,3-1 0,8-2 0,1 0 0,-1 0 0,0-1 0,0-1 0,-1 0 0,1-1 0,19-13 0,-15 9 0,0 1 0,1 1 0,17-7 0,-25 12 0,-1 0 0,1-1 0,-1 0 0,0-1 0,0 0 0,0 0 0,-1-1 0,1 0 0,-1 0 0,10-13 0,1-4 0,-1-1 0,17-31 0,-29 46 0,43-63 0,-27 41 0,23-43 0,-39 63 0,1 0 0,0 1 0,1-1 0,0 1 0,1 0 0,0 1 0,0 0 0,1 0 0,12-9 0,-11 9 0,0 0 0,0-1 0,-1-1 0,14-20 0,-13 18 0,0 0 0,16-16 0,-24 28 0,-1 0 0,1 0 0,-1 0 0,0 0 0,1 0 0,-1 0 0,0-1 0,0 1 0,0 0 0,0-1 0,0 1 0,0-1 0,-1 1 0,1-1 0,0 1 0,-1-1 0,1 0 0,-1 1 0,1-4 0,-2 4 0,0 0 0,0 0 0,-1 0 0,1 0 0,0 0 0,-1 0 0,1 0 0,0 0 0,-1 1 0,1-1 0,-1 0 0,1 1 0,-1 0 0,1-1 0,-1 1 0,0 0 0,1 0 0,-1 0 0,1 0 0,-1 0 0,-2 0 0,-5 0 0,-1 1 0,1 0 0,-1 0 0,1 1 0,0 0 0,0 0 0,0 1 0,-14 7 0,-73 41 0,29-14 0,-112 43 0,-84 44 0,248-114 0,0 2 0,0 0 0,1 1 0,-23 26 0,16-16 0,-96 125 0,85-105 0,22-28 0,1 0 0,0 0 0,0 1 0,2 0 0,0 0 0,1 1 0,-8 30 0,13-39 0,-1-1 0,0 0 0,-1 1 0,0-1 0,0 0 0,-4 7 0,5-12 0,1 0 0,0 0 0,-1 0 0,1-1 0,-1 1 0,0 0 0,1-1 0,-1 1 0,0-1 0,0 0 0,0 1 0,0-1 0,0 0 0,-1 0 0,1 0 0,0-1 0,0 1 0,-1 0 0,1-1 0,0 0 0,-1 1 0,1-1 0,-3 0 0,3-1 0,-1 1 0,1-1 0,0 0 0,0 0 0,0 0 0,0 0 0,0 0 0,0 0 0,0 0 0,0-1 0,0 1 0,0-1 0,1 0 0,-1 1 0,1-1 0,-1 0 0,1 0 0,0 0 0,0 0 0,-1 0 0,1 0 0,1 0 0,-1 0 0,0 0 0,0-1 0,0-2 0,-2-9 0,0 0 0,-3-27 0,6 36 0,-2-11 0,0-1 0,1 0 0,1 0 0,1 0 0,1 0 0,0 1 0,1-1 0,1 0 0,0 1 0,1 0 0,1 0 0,0 1 0,2-1 0,-1 1 0,2 1 0,0 0 0,1 0 0,0 0 0,20-19 0,-19 23 0,0-1 0,-1 0 0,-1 0 0,0-1 0,10-17 0,-17 24 0,0 0 0,0 0 0,0 0 0,-1 0 0,0 0 0,0 0 0,0-1 0,0 1 0,-1 0 0,0-1 0,0 1 0,0 0 0,-1-1 0,0 1 0,0 0 0,0 0 0,-1-1 0,-2-4 0,3 7 0,0 0 0,0 1 0,0-1 0,-1 0 0,1 1 0,-1-1 0,0 1 0,1 0 0,-1-1 0,0 1 0,0 0 0,-1 0 0,1 0 0,0 1 0,-1-1 0,1 0 0,-1 1 0,-3-2 0,2 2 0,0 0 0,0 0 0,0 0 0,-1 1 0,1 0 0,0 0 0,0 0 0,0 0 0,0 1 0,0-1 0,-7 3 0,-6 3 0,1 0 0,0 1 0,1 1 0,-1 0 0,-14 12 0,-14 12 0,-47 44 0,-29 22 0,107-90 0,-26 21 0,37-27 0,0 0 0,0 0 0,0 0 0,1 0 0,-1 0 0,0 0 0,1 0 0,0 1 0,-1-1 0,1 1 0,0-1 0,0 1 0,-1 4 0,2-7 0,0 0 0,0 0 0,0 1 0,0-1 0,0 0 0,0 0 0,0 1 0,0-1 0,0 0 0,0 0 0,1 1 0,-1-1 0,0 0 0,0 0 0,0 0 0,0 1 0,0-1 0,0 0 0,1 0 0,-1 0 0,0 1 0,0-1 0,0 0 0,0 0 0,1 0 0,-1 0 0,0 0 0,0 0 0,0 1 0,1-1 0,-1 0 0,0 0 0,0 0 0,1 0 0,-1 0 0,0 0 0,0 0 0,1 0 0,-1 0 0,0 0 0,0 0 0,0 0 0,1 0 0,-1 0 0,0 0 0,0 0 0,1 0 0,-1 0 0,0-1 0,0 1 0,0 0 0,1 0 0,-1 0 0,0 0 0,0 0 0,1-1 0,13-7 0,10-11 0,-1-1 0,-2-2 0,0 0 0,-1-1 0,-1-2 0,-1 1 0,-1-2 0,-2 0 0,0-1 0,-2-1 0,-1 0 0,9-31 0,-15 16 0,-6 42 0,0 0 0,0 0 0,0 0 0,0 0 0,0 1 0,0-1 0,0 0 0,0 0 0,0 0 0,0 0 0,0 0 0,-1 0 0,1 0 0,0 0 0,-1 1 0,1-1 0,-1 0 0,1 0 0,-1 0 0,1 1 0,-1-1 0,0 0 0,1 1 0,-1-1 0,0 0 0,1 1 0,-1-1 0,0 1 0,0-1 0,1 1 0,-1 0 0,0-1 0,0 1 0,0 0 0,0-1 0,0 1 0,0 0 0,0 0 0,0 0 0,1 0 0,-1 0 0,0 0 0,-2 0 0,-5 3 0,-1 0 0,1 0 0,0 1 0,0 0 0,0 0 0,1 0 0,-1 1 0,1 1 0,0-1 0,1 1 0,-1 0 0,1 1 0,-8 10 0,-6 9 0,2 1 0,-21 38 0,16-19-1365</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46:55.211"/>
    </inkml:context>
    <inkml:brush xml:id="br0">
      <inkml:brushProperty name="width" value="0.35" units="cm"/>
      <inkml:brushProperty name="height" value="0.35" units="cm"/>
      <inkml:brushProperty name="color" value="#FFFFFF"/>
    </inkml:brush>
  </inkml:definitions>
  <inkml:trace contextRef="#ctx0" brushRef="#br0">0 1 24575,'0'5'0</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46:59.766"/>
    </inkml:context>
    <inkml:brush xml:id="br0">
      <inkml:brushProperty name="width" value="0.35" units="cm"/>
      <inkml:brushProperty name="height" value="0.35" units="cm"/>
      <inkml:brushProperty name="color" value="#FFFFFF"/>
    </inkml:brush>
  </inkml:definitions>
  <inkml:trace contextRef="#ctx0" brushRef="#br0">624 1953 24575,'5'-9'0,"0"1"0,1 0 0,1 0 0,-1 0 0,1 1 0,0 0 0,1 1 0,-1-1 0,17-9 0,8-7 0,66-51 0,-33 27 0,73-70 0,-77 59 0,-125 139 0,-102 130 0,150-188 0,-60 82 0,73-102 0,0 1 0,0-1 0,0 0 0,0 0 0,-1 0 0,1-1 0,-4 3 0,6-5 0,0 1 0,0-1 0,1 0 0,-1 0 0,0 1 0,0-1 0,1 0 0,-1 0 0,0 0 0,0 0 0,1 0 0,-1 0 0,0 0 0,0 0 0,1 0 0,-1 0 0,0-1 0,0 1 0,1 0 0,-1 0 0,0-1 0,1 1 0,-1 0 0,0-1 0,1 1 0,-1-1 0,0 1 0,1-1 0,-1 1 0,1-1 0,-1 1 0,1-1 0,-1 0 0,1 1 0,-1-1 0,1 0 0,0 1 0,-1-1 0,1 0 0,0 1 0,0-1 0,0 0 0,-1 0 0,1-1 0,-4-13 0,1 0 0,1-1 0,0 0 0,1 1 0,1-1 0,1-20 0,0-3 0,3-160 0,-3-141 0,-1 331 0,0 1 0,-1-1 0,0 1 0,-1-1 0,0 1 0,-4-13 0,5 19 0,0 1 0,0-1 0,0 0 0,0 0 0,0 1 0,0-1 0,-1 0 0,1 1 0,0 0 0,-1-1 0,1 1 0,-1 0 0,0-1 0,1 1 0,-1 0 0,0 0 0,0 0 0,0 1 0,1-1 0,-1 0 0,0 1 0,0-1 0,0 1 0,0 0 0,0 0 0,0-1 0,0 1 0,0 1 0,0-1 0,0 0 0,-4 1 0,-5 3 0,1 0 0,0 0 0,0 1 0,0 0 0,1 1 0,0 0 0,0 1 0,0 0 0,1 0 0,-13 15 0,-53 56 0,3 3 0,-88 132 0,84-97 0,63-96 0,1 0 0,2 1 0,-14 39 0,23-58 0,-1 0 0,0 0 0,1 1 0,0-1 0,-1 0 0,1 1 0,0-1 0,0 0 0,0 0 0,0 1 0,1-1 0,-1 0 0,1 4 0,0-6 0,-1 1 0,1 0 0,-1 0 0,1 0 0,0-1 0,-1 1 0,1 0 0,0 0 0,-1-1 0,1 1 0,0-1 0,0 1 0,0 0 0,0-1 0,-1 0 0,1 1 0,0-1 0,0 1 0,0-1 0,0 0 0,2 0 0,2 0 0,1 0 0,-1 0 0,0-1 0,1 0 0,-1 0 0,0 0 0,0-1 0,0 0 0,0 0 0,6-3 0,20-11 0,0-2 0,-1-2 0,-1 0 0,52-49 0,90-115 0,-147 156 0,-1-1 0,-1-1 0,-2-1 0,-1 0 0,14-36 0,-31 64 0,0 0 0,-1-1 0,0 1 0,0 0 0,0-1 0,0 1 0,-1-1 0,1 1 0,-1-1 0,0 1 0,0-1 0,0 0 0,0 1 0,-1-1 0,1 1 0,-2-5 0,0 5 0,0 1 0,1-1 0,-1 1 0,0 0 0,0 0 0,0 0 0,0 0 0,-1 0 0,1 1 0,0-1 0,-1 1 0,0-1 0,1 1 0,-1 0 0,1 0 0,-1 0 0,0 0 0,0 1 0,0-1 0,-4 0 0,-11-1 0,-1 1 0,0 0 0,1 1 0,-1 2 0,1-1 0,-1 2 0,1 1 0,-30 9 0,14-2 0,0 2 0,1 1 0,-48 30 0,49-24 0,1 2 0,-56 50 0,72-58 0,1 1 0,0 1 0,1 0 0,0 1 0,1 0 0,-16 35 0,26-50 0,1 0 0,0 0 0,0 0 0,0 1 0,0-1 0,0 0 0,1 1 0,-1-1 0,1 1 0,-1-1 0,1 1 0,0-1 0,0 0 0,0 1 0,0-1 0,1 1 0,-1-1 0,1 1 0,-1-1 0,1 1 0,0-1 0,0 0 0,0 0 0,0 1 0,0-1 0,1 0 0,-1 0 0,3 3 0,0-2 0,1-1 0,-1 1 0,0-1 0,1 0 0,-1-1 0,1 1 0,-1-1 0,1 0 0,0 0 0,0 0 0,0-1 0,-1 0 0,1 0 0,9-1 0,15-1 0,-1-2 0,1-2 0,-1 0 0,32-12 0,112-49 0,-170 66 0,311-146 0,-237 104 0,138-101 0,-205 138 0,-1 0 0,1-1 0,-1-1 0,-1 1 0,1-1 0,-1-1 0,7-11 0,-13 20 0,-1-1 0,0 1 0,0 0 0,1-1 0,-1 1 0,0 0 0,0-1 0,0 1 0,0 0 0,1-1 0,-1 1 0,0-1 0,0 1 0,0 0 0,0-1 0,0 1 0,0 0 0,0-1 0,0 1 0,0-1 0,0 1 0,0 0 0,0-1 0,0 1 0,-1-1 0,1 1 0,0 0 0,0-1 0,0 1 0,0 0 0,-1-1 0,1 1 0,0 0 0,0-1 0,-1 1 0,1 0 0,0 0 0,0-1 0,-1 1 0,1 0 0,0 0 0,-1 0 0,1-1 0,0 1 0,-1 0 0,1 0 0,-1 0 0,1 0 0,0 0 0,-1 0 0,1 0 0,-1 0 0,1 0 0,0 0 0,-1 0 0,1 0 0,0 0 0,-1 0 0,1 0 0,-1 0 0,1 0 0,0 0 0,-1 0 0,0 1 0,-33 8 0,34-8 0,-59 22 0,-94 52 0,-52 47 0,69-39 0,74-50 0,48-30 0,18-10 0,25-16 0,470-224 0,-180 99 0,-222 100 0,168-91 0,-216 109 0,-1-2 0,-1-2 0,49-46 0,-91 74 0,0 0 0,0-1 0,-1 1 0,1-1 0,-1 1 0,-1-1 0,1-1 0,-1 1 0,-1 0 0,3-9 0,13-32 0,-4 23 0,1 1 0,0 0 0,2 1 0,1 1 0,29-28 0,115-91 0,-38 36 0,-100 83 0,0 2 0,-1-2 0,-1 0 0,-1-1 0,30-44 0,-51 66 0,1 0 0,0 0 0,0 0 0,-1 0 0,1 0 0,-1 0 0,1-1 0,-1 1 0,1 0 0,-1 0 0,0 0 0,1-1 0,-1 1 0,0 0 0,0-2 0,-1 3 0,0 1 0,0-1 0,0 0 0,0 1 0,0-1 0,0 0 0,0 1 0,0-1 0,0 1 0,0 0 0,0-1 0,0 1 0,1 0 0,-1-1 0,0 1 0,0 0 0,0 2 0,-162 151 0,-115 115 0,18-29 0,128-124 0,117-102 0,0 0 0,2 1 0,0 0 0,0 1 0,2 1 0,-11 18 0,18-27 0,0 0 0,1 0 0,0 0 0,0 0 0,0 1 0,1-1 0,1 1 0,0 0 0,0-1 0,0 1 0,1 0 0,0 0 0,1 0 0,0-1 0,0 1 0,3 8 0,-3-14 0,0 0 0,1 0 0,-1-1 0,0 1 0,1-1 0,0 1 0,0-1 0,-1 1 0,1-1 0,1 0 0,-1 0 0,0 0 0,0 0 0,1 0 0,-1-1 0,1 1 0,0-1 0,-1 1 0,1-1 0,0 0 0,0 0 0,0 0 0,0-1 0,-1 1 0,1-1 0,0 0 0,0 1 0,0-1 0,5-1 0,7 0 0,0 0 0,0-2 0,0 0 0,23-7 0,12-7 0,0-3 0,67-36 0,90-65 0,-101 56 0,-87 53 0,-1-1 0,0 0 0,-1-1 0,-1-1 0,0-1 0,-1 0 0,-1-1 0,0 0 0,-2-1 0,0-1 0,10-21 0,45-81-1365</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47:05.490"/>
    </inkml:context>
    <inkml:brush xml:id="br0">
      <inkml:brushProperty name="width" value="0.35" units="cm"/>
      <inkml:brushProperty name="height" value="0.35" units="cm"/>
      <inkml:brushProperty name="color" value="#FFFFFF"/>
    </inkml:brush>
  </inkml:definitions>
  <inkml:trace contextRef="#ctx0" brushRef="#br0">381 415 24575,'-3'1'0,"1"0"0,-1 0 0,1 1 0,0-1 0,-1 0 0,1 1 0,0-1 0,0 1 0,0 0 0,0 0 0,0 0 0,1 0 0,-1 0 0,0 0 0,1 0 0,-2 3 0,-14 16 0,-33 26 0,-69 87 0,59-64 0,-38 51 0,424-453 0,-270 277 0,101-75 0,-146 123 0,0 0 0,1 1 0,0 0 0,0 1 0,0 0 0,14-3 0,82-14 0,-44 10 0,-22 3 0,0-2 0,-1-2 0,0-1 0,40-21 0,-51 21 0,0 2 0,2 1 0,-1 1 0,53-9 0,135-6 0,-213 24 0,43-2 0,-22 1 0,0 0 0,1-2 0,-2 0 0,33-11 0,-27 5 86,2 2-1,-1 1 0,62-4 1,101 8-1772,-195 3 1665</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47:06.373"/>
    </inkml:context>
    <inkml:brush xml:id="br0">
      <inkml:brushProperty name="width" value="0.35" units="cm"/>
      <inkml:brushProperty name="height" value="0.35" units="cm"/>
      <inkml:brushProperty name="color" value="#FFFFFF"/>
    </inkml:brush>
  </inkml:definitions>
  <inkml:trace contextRef="#ctx0" brushRef="#br0">1 121 24575,'5'-1'0,"-1"0"0,1-1 0,0 0 0,-1 0 0,1 0 0,-1 0 0,1-1 0,3-3 0,9-3 0,2 1 0,-1 2 0,1 0 0,0 1 0,0 1 0,0 1 0,37-2 0,42-7 0,-25 1 0,0 4 0,0 3 0,102 6 0,-50 1 0,-100-3 51,-9 1-208,1 0 0,-1-2-1,1 0 1,-1 0 0,0-2-1,0 0 1,0-1-1,27-10 1</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47:24.308"/>
    </inkml:context>
    <inkml:brush xml:id="br0">
      <inkml:brushProperty name="width" value="0.35" units="cm"/>
      <inkml:brushProperty name="height" value="0.35" units="cm"/>
      <inkml:brushProperty name="color" value="#FFFFFF"/>
    </inkml:brush>
  </inkml:definitions>
  <inkml:trace contextRef="#ctx0" brushRef="#br0">4116 124 24575,'15'0'0,"25"-1"0,0 2 0,0 1 0,0 2 0,43 11 0,-81-15 0,0 1 0,1 0 0,-1 0 0,1 0 0,-1 0 0,0 0 0,0 0 0,1 0 0,-1 1 0,0-1 0,0 1 0,-1 0 0,1-1 0,0 1 0,0 0 0,-1 0 0,3 3 0,-4-4 0,0 0 0,1 0 0,-1-1 0,0 1 0,0 0 0,0 0 0,0-1 0,0 1 0,0 0 0,0 0 0,0 0 0,0-1 0,0 1 0,0 0 0,-1 0 0,1-1 0,0 1 0,-1 0 0,1-1 0,0 1 0,-1 1 0,-1-1 0,1 1 0,-1-1 0,1 1 0,-1-1 0,1 0 0,-1 0 0,0 1 0,0-1 0,0 0 0,1-1 0,-4 2 0,-17 4 0,0-1 0,0-1 0,0-1 0,-1-2 0,1 0 0,-40-3 0,15 1 0,-299-3 0,414-15 0,-68 18 0,1 1 0,-1 0 0,0 0 0,1 0 0,-1 0 0,0 0 0,1-1 0,-1 1 0,0 0 0,1 0 0,-1-1 0,0 1 0,1 0 0,-1 0 0,0-1 0,0 1 0,0 0 0,1-1 0,-1 1 0,0 0 0,0-1 0,0 1 0,0 0 0,1-1 0,-1 1 0,0 0 0,0-1 0,0 1 0,0-1 0,0 1 0,0 0 0,0-1 0,0 0 0,-12-8 0,-22-1 0,-160-17 0,-89-16 0,240 33 0,-50-12 0,-2 5 0,-113-8 0,100 13 0,78 7 0,-1 1 0,-55 1 0,78 3 0,1 1 0,-1 0 0,0 1 0,1-1 0,0 2 0,-1-1 0,1 1 0,0 0 0,0 0 0,1 1 0,-1 0 0,1 0 0,0 1 0,0 0 0,-11 10 0,3 2 0,1 1 0,0 1 0,1 0 0,-9 20 0,-6 9 0,19-32 0,0 1 0,-9 30 0,11-30 0,0 0 0,-16 30 0,-60 75 0,70-107 0,-1 0 0,-1-1 0,0-1 0,-1 0 0,-24 16 0,-34 29 0,57-44 0,-2 0 0,1 0 0,-33 17 0,49-30 0,0 0 0,0-1 0,0 1 0,-1-1 0,1 1 0,0-1 0,0 1 0,-1-1 0,1 0 0,0 0 0,-1 1 0,1-1 0,0 0 0,-1 0 0,1 0 0,0-1 0,-1 1 0,1 0 0,0 0 0,-1-1 0,-1 0 0,2 0 0,0 0 0,1 1 0,-1-1 0,0 0 0,0 0 0,0 0 0,1-1 0,-1 1 0,1 0 0,-1 0 0,1 0 0,-1 0 0,1-1 0,0 1 0,-1 0 0,1 0 0,0 0 0,0-2 0,0-9 0,0 1 0,1 0 0,1 0 0,2-13 0,-1 10 0,6-61 0,-4 0 0,-6-126 0,0 189 0,1 1 0,-2-1 0,1 0 0,-2 0 0,0 1 0,0-1 0,-1 1 0,0 0 0,-6-11 0,8 19 0,0 1 0,0 0 0,-1 0 0,1 0 0,0 0 0,-1 0 0,0 1 0,1-1 0,-1 1 0,0 0 0,1-1 0,-1 1 0,0 0 0,0 1 0,0-1 0,-5 0 0,-1-1 0,-87-20 0,-2 5 0,1 4 0,-2 4 0,-101 5 0,188 4 0,-7 0 0,1 1 0,-1 1 0,-30 6 0,46-8 0,-1 1 0,0 0 0,1 1 0,-1-1 0,1 1 0,-1-1 0,1 1 0,0 0 0,-1 0 0,1 0 0,0 1 0,0-1 0,1 1 0,-1 0 0,0 0 0,1 0 0,0 0 0,0 0 0,0 0 0,0 1 0,0-1 0,0 0 0,-1 8 0,-10 65 0,11-52 0,-2-1 0,-10 34 0,-97 243 0,103-276 0,1 0 0,0 1 0,2 0 0,1 0 0,1 1 0,1 36 0,-5 34 0,5-84 0,0 0 0,0-1 0,-1 1 0,-1-1 0,0 0 0,0 0 0,-1 0 0,-1-1 0,0 0 0,0 0 0,-1 0 0,0-1 0,-1 0 0,0 0 0,0-1 0,-11 9 0,-6 1 0,-1-1 0,-1 0 0,0-2 0,-56 21 0,51-20 0,1 0 0,1 2 0,-45 34 0,7-3 0,-28 4 0,12-7 0,39-19 0,-1 2 0,-56 42 0,99-68 0,0 0 0,0-1 0,-1 0 0,1 1 0,-1-1 0,1-1 0,-7 3 0,10-4 0,0 0 0,0 0 0,-1 1 0,1-1 0,0 0 0,0 0 0,0 0 0,-1 0 0,1 0 0,0 0 0,0 0 0,0 0 0,0 0 0,-1 0 0,1 0 0,0-1 0,0 1 0,0 0 0,0 0 0,-1 0 0,1 0 0,0 0 0,0 0 0,0 0 0,0 0 0,-1 0 0,1-1 0,0 1 0,0 0 0,0 0 0,0 0 0,0 0 0,0 0 0,0-1 0,-1 1 0,1 0 0,0 0 0,0 0 0,0-1 0,0 1 0,0 0 0,0 0 0,0 0 0,0 0 0,0-1 0,0 1 0,0 0 0,9-21 0,59-72 0,-31 46 0,123-160 0,-23 56 0,-117 130 0,125-109 0,-64 54 0,148-106 0,-56 66 0,-158 106 0,1 0 0,1 1 0,0 1 0,18-7 0,43-20 0,-55 20 0,1 0 0,-2-2 0,0 0 0,20-23 0,48-38 315,-24 22-1995</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5:55:47.474"/>
    </inkml:context>
    <inkml:brush xml:id="br0">
      <inkml:brushProperty name="width" value="0.2" units="cm"/>
      <inkml:brushProperty name="height" value="0.2" units="cm"/>
      <inkml:brushProperty name="color" value="#FFFFFF"/>
    </inkml:brush>
  </inkml:definitions>
  <inkml:trace contextRef="#ctx0" brushRef="#br0">1164 34 24575,'-40'-2'0,"-62"-11"0,-8 0 0,-439 7 0,305 9 0,161-4-1365,48 1-5461</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47:28.229"/>
    </inkml:context>
    <inkml:brush xml:id="br0">
      <inkml:brushProperty name="width" value="0.35" units="cm"/>
      <inkml:brushProperty name="height" value="0.35" units="cm"/>
      <inkml:brushProperty name="color" value="#FFFFFF"/>
    </inkml:brush>
  </inkml:definitions>
  <inkml:trace contextRef="#ctx0" brushRef="#br0">0 205 24575,'0'1'0,"0"1"0,0 0 0,1 0 0,-1-1 0,0 1 0,1 0 0,-1-1 0,1 1 0,-1 0 0,1-1 0,0 1 0,0-1 0,-1 1 0,1-1 0,0 1 0,1-1 0,-1 1 0,0-1 0,0 0 0,2 2 0,0-1 0,0-1 0,0 1 0,1-1 0,-1 1 0,0-1 0,0 0 0,1 0 0,-1 0 0,7 0 0,2 0 0,1-1 0,-1-1 0,0 0 0,23-4 0,-24 2 0,0 0 0,-1-1 0,1 0 0,-1-1 0,0 0 0,0-1 0,17-12 0,2-5 0,28-29 0,-28 24 0,-21 20 0,0 1 0,0-1 0,-1-1 0,0 0 0,9-16 0,-11 5 0,-5 20 0,0-1 0,0 1 0,-1-1 0,1 1 0,0 0 0,0-1 0,0 1 0,-1-1 0,1 1 0,0 0 0,0-1 0,-1 1 0,1 0 0,0-1 0,0 1 0,-1 0 0,1 0 0,-1-1 0,1 1 0,0 0 0,-1 0 0,1 0 0,0-1 0,-1 1 0,1 0 0,-1 0 0,-1 0 0,-1 0 0,1 0 0,0 0 0,-1 0 0,1 1 0,0-1 0,0 1 0,-1-1 0,1 1 0,0 0 0,0 0 0,0 0 0,-3 2 0,-12 8 0,1 1 0,0 0 0,1 1 0,0 1 0,2 0 0,-1 1 0,-15 24 0,10-11 0,2 1 0,0 1 0,-19 51 0,19-30 0,9-30 0,-15 37 0,20-53 0,0 0 0,1 0 0,0 1 0,0-1 0,0 0 0,1 1 0,-2 8 0,3-14 0,0 0 0,0 1 0,0-1 0,0 0 0,1 1 0,-1-1 0,0 0 0,0 0 0,0 1 0,0-1 0,0 0 0,1 1 0,-1-1 0,0 0 0,0 0 0,1 1 0,-1-1 0,0 0 0,0 0 0,1 1 0,-1-1 0,0 0 0,0 0 0,1 0 0,-1 0 0,0 0 0,1 1 0,-1-1 0,0 0 0,1 0 0,-1 0 0,0 0 0,1 0 0,-1 0 0,0 0 0,1 0 0,-1 0 0,0 0 0,1 0 0,-1 0 0,0-1 0,1 1 0,-1 0 0,0 0 0,1 0 0,17-7 0,-16 6 0,36-20 0,0-1 0,41-33 0,-10 7 0,-49 34 0,-1 0 0,-1-1 0,0-1 0,-1-1 0,0-1 0,-2 0 0,14-21 0,-24 32 0,14-21 0,-19 27 0,1 1 0,-1-1 0,1 0 0,0 0 0,-1 0 0,1 0 0,0 1 0,0-1 0,0 0 0,-1 1 0,1-1 0,0 0 0,0 1 0,0-1 0,0 1 0,0 0 0,0-1 0,0 1 0,0 0 0,0-1 0,2 1 0,-2 1 0,0 0 0,0 1 0,0-1 0,0 0 0,-1 0 0,1 1 0,0-1 0,-1 1 0,1-1 0,-1 0 0,1 1 0,-1-1 0,1 1 0,-1-1 0,0 1 0,0-1 0,0 1 0,0-1 0,0 3 0,0 4 0,1 0 0,1 1 0,-1-1 0,2 0 0,-1 0 0,1 0 0,6 12 0,-8-18 0,0 0 0,0-1 0,0 1 0,0 0 0,1-1 0,-1 1 0,0-1 0,1 1 0,-1-1 0,1 0 0,0 1 0,-1-1 0,1 0 0,0 0 0,0 0 0,0-1 0,0 1 0,-1 0 0,1-1 0,0 1 0,0-1 0,0 1 0,0-1 0,0 0 0,0 0 0,1 0 0,-1 0 0,0-1 0,0 1 0,0 0 0,0-1 0,3-1 0,15-7 0,0-1 0,0 0 0,-1-2 0,32-25 0,5-3 0,-50 36 46,-3 2-187,1 0 0,-1 0 0,1-1 0,-1 1-1,0-1 1,1 0 0,-1 0 0,-1 0 0,5-5 0</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53:24.663"/>
    </inkml:context>
    <inkml:brush xml:id="br0">
      <inkml:brushProperty name="width" value="0.35" units="cm"/>
      <inkml:brushProperty name="height" value="0.35" units="cm"/>
      <inkml:brushProperty name="color" value="#FFFFFF"/>
    </inkml:brush>
  </inkml:definitions>
  <inkml:trace contextRef="#ctx0" brushRef="#br0">130 33 24575,'980'1'0,"-769"-18"0,-8 1 0,-201 16 0,1-1 0,-1 1 0,1 1 0,-1-1 0,1 0 0,-1 1 0,1-1 0,-1 1 0,4 1 0,-6-2 0,0 0 0,1 0 0,-1 1 0,0-1 0,0 0 0,0 0 0,1 1 0,-1-1 0,0 0 0,0 0 0,0 1 0,0-1 0,0 0 0,0 0 0,1 1 0,-1-1 0,0 0 0,0 0 0,0 1 0,0-1 0,0 0 0,0 1 0,0-1 0,0 0 0,0 0 0,0 1 0,-1-1 0,1 0 0,0 1 0,0-1 0,0 0 0,0 0 0,0 1 0,0-1 0,-1 0 0,1 0 0,0 1 0,0-1 0,0 0 0,-1 0 0,1 0 0,0 1 0,-6 4 0,-1 0 0,1 0 0,-1 0 0,-8 3 0,-81 60 0,75-51 0,0-1 0,-2-1 0,0 0 0,0-2 0,-33 13 0,17-12 0,1 2 0,0 1 0,2 2 0,-40 27 0,30-13 0,0 3 0,-50 50 0,83-75 0,-1-1 0,0 0 0,-1-1 0,0-1 0,0-1 0,-1 0 0,0 0 0,0-2 0,-1 0 0,0-1 0,-17 2 0,10-1 0,1 1 0,0 1 0,-45 20 0,43-16 0,0-1 0,-1-1 0,-30 6 0,33-10 0,-1-1 0,0-2 0,0 0 0,-1-1 0,-41-5 0,59 3 0,0 0 0,0-1 0,0 0 0,0 0 0,0 0 0,1-1 0,-1 0 0,1 0 0,0-1 0,-1 0 0,2 0 0,-1 0 0,0-1 0,1 0 0,0 0 0,0 0 0,0 0 0,1-1 0,0 0 0,0 0 0,0 0 0,1-1 0,-4-9 0,-2-9 0,2 0 0,1 0 0,1-1 0,-3-43 0,6-105 0,3 106 0,-1 56-227,0 0-1,1 0 1,1 0-1,0 0 1,5-16-1</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53:28.668"/>
    </inkml:context>
    <inkml:brush xml:id="br0">
      <inkml:brushProperty name="width" value="0.35" units="cm"/>
      <inkml:brushProperty name="height" value="0.35" units="cm"/>
      <inkml:brushProperty name="color" value="#FFFFFF"/>
    </inkml:brush>
  </inkml:definitions>
  <inkml:trace contextRef="#ctx0" brushRef="#br0">125 61 24575,'892'0'0,"-847"-2"0,-1-3 0,1-1 0,60-17 0,-47 10 0,-41 9 0,1 1 0,0 1 0,0 0 0,0 1 0,25 2 0,-41-1 0,-1 0 0,1 1 0,-1-1 0,0 0 0,1 0 0,-1 1 0,1-1 0,-1 0 0,0 1 0,1 0 0,-1-1 0,0 1 0,0 0 0,1-1 0,-1 1 0,0 0 0,0 0 0,1 2 0,-2-3 0,1 1 0,-1 0 0,0 0 0,0-1 0,0 1 0,0 0 0,0 0 0,0 0 0,0-1 0,0 1 0,0 0 0,0 0 0,0 0 0,0-1 0,0 1 0,-1 0 0,1 0 0,0-1 0,-1 1 0,1 0 0,0-1 0,-1 1 0,0 0 0,-3 4 0,0 0 0,-1 0 0,1-1 0,-1 0 0,0 0 0,-9 6 0,-3-1 0,0-2 0,0 1 0,-1-2 0,0 0 0,-23 3 0,-34 13 0,-321 134 0,384-152 0,-1 1 0,1 0 0,1 1 0,-1 1 0,1-1 0,0 2 0,0 0 0,1 0 0,0 1 0,1 0 0,0 0 0,0 1 0,1 0 0,0 1 0,1 0 0,-10 18 0,-34 70 0,-30 51 0,79-146 0,-1 0 0,1 0 0,0 0 0,0 0 0,1 1 0,-1-1 0,1 1 0,-1 6 0,2-9 0,0 0 0,0-1 0,0 1 0,0 0 0,1-1 0,-1 1 0,0-1 0,1 1 0,0-1 0,-1 1 0,1-1 0,0 1 0,0-1 0,0 0 0,0 1 0,0-1 0,0 0 0,0 0 0,0 0 0,0 0 0,1 0 0,-1 0 0,0 0 0,1 0 0,-1 0 0,1-1 0,-1 1 0,3 0 0,3 2 0,1 0 0,0-1 0,-1-1 0,1 1 0,0-1 0,0-1 0,0 1 0,12-2 0,67-11 0,-57 7 0,330-62 0,-349 64 0,1 0 0,-1-1 0,0 0 0,13-7 0,-21 9 0,0 1 0,0-1 0,0 0 0,0 0 0,0 0 0,-1 0 0,1 0 0,-1-1 0,0 0 0,1 1 0,-1-1 0,0 0 0,-1 0 0,1 0 0,0 0 0,-1 0 0,2-6 0,-3 7 0,0 1 0,0 0 0,0-1 0,0 1 0,0 0 0,0 0 0,-1-1 0,1 1 0,0 0 0,-1 0 0,1 0 0,-1 0 0,0-1 0,1 1 0,-1 0 0,0 0 0,0 0 0,1 0 0,-1 0 0,0 1 0,0-1 0,0 0 0,0 0 0,0 1 0,0-1 0,-1 0 0,1 1 0,0-1 0,0 1 0,0-1 0,-1 1 0,1 0 0,0 0 0,0-1 0,-3 1 0,-4-1 0,0-1 0,0 1 0,0 1 0,-10 0 0,-8 3 0,0 1 0,0 1 0,-43 15 0,-42 9 0,70-20 0,-76 28 0,83-24 0,0-2 0,0-2 0,-49 8 0,77-17 0,-1 1 0,1-1 0,-1 0 0,1 0 0,-1-1 0,1 0 0,0 0 0,-1-1 0,1 0 0,0 0 0,0 0 0,0-1 0,0 0 0,0 0 0,-5-4 0,3 1 0,1 0 0,1-1 0,-1 1 0,1-1 0,0 0 0,1-1 0,0 0 0,0 0 0,-7-16 0,-91-224 0,52 122 0,49 121 0,-2-8 0,-2 0 0,1 0 0,-2 1 0,0-1 0,0 2 0,-10-13 0,16 23 0,0 1 0,0-1 0,0 0 0,1 1 0,-1-1 0,0 1 0,0-1 0,0 1 0,0-1 0,0 1 0,0 0 0,0-1 0,0 1 0,0 0 0,0 0 0,0 0 0,0 0 0,0 0 0,0 0 0,0 0 0,0 0 0,0 0 0,0 0 0,0 0 0,0 1 0,0-1 0,0 0 0,0 1 0,0-1 0,0 1 0,0-1 0,0 1 0,0 0 0,1-1 0,-1 1 0,0 0 0,0-1 0,1 1 0,-1 0 0,0 0 0,1 0 0,-1 0 0,0 1 0,-5 7 0,0 0 0,1 0 0,-5 14 0,7-18 0,-10 25 0,1 0 0,1 1 0,2 0 0,-11 60 0,20-86-47,-1-1 0,1 0 0,0 0 0,0 0 0,0 0 0,0 0 0,1 1 0,-1-1 0,1 0-1,0 0 1,1 0 0,-1-1 0,1 1 0,0 0 0,-1 0 0,2-1 0,-1 1 0,0-1 0,1 1 0,-1-1 0,1 0 0,0 0-1,0-1 1,0 1 0,1 0 0,-1-1 0,1 0 0,6 4 0</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53:33.800"/>
    </inkml:context>
    <inkml:brush xml:id="br0">
      <inkml:brushProperty name="width" value="0.35" units="cm"/>
      <inkml:brushProperty name="height" value="0.35" units="cm"/>
      <inkml:brushProperty name="color" value="#FFFFFF"/>
    </inkml:brush>
  </inkml:definitions>
  <inkml:trace contextRef="#ctx0" brushRef="#br0">451 0 24575,'-11'1'0,"1"0"0,0 1 0,-18 4 0,-12 3 0,15-4 0,0 2 0,0 0 0,1 2 0,-32 15 0,31-13 0,40-15 0,1 1 0,0 1 0,28-1 0,80-1 0,-104 4 0,892-3 0,-483 5 0,-415-3 0,-6 1 0,0 0 0,0 0 0,0 0 0,0 1 0,0 0 0,15 5 0,-22-6 0,-1 1 0,1-1 0,0 0 0,0 1 0,-1-1 0,1 0 0,0 1 0,-1-1 0,1 1 0,-1 0 0,1-1 0,-1 1 0,1-1 0,-1 1 0,1 0 0,-1-1 0,1 1 0,-1 0 0,0 0 0,1-1 0,-1 1 0,0 0 0,0 0 0,0 0 0,0-1 0,1 1 0,-1 0 0,0 0 0,0 0 0,-1-1 0,1 1 0,0 0 0,0 0 0,0-1 0,0 1 0,-1 0 0,1 0 0,0-1 0,-1 1 0,1 0 0,-1 0 0,1-1 0,0 1 0,-1-1 0,0 1 0,1 0 0,-1-1 0,1 1 0,-1-1 0,0 1 0,-1 0 0,-3 3 0,0 1 0,0-1 0,-1 0 0,-11 6 0,-13 3 0,-1-1 0,-1-2 0,-63 13 0,-105 6 0,165-25 0,-110 11 0,-175 28 0,41-4 0,213-29 0,0 2 0,-79 26 0,118-27 0,27-11 0,0 0 0,-1 0 0,1 0 0,0 0 0,0 0 0,0 0 0,0 1 0,0-1 0,-1 0 0,1 0 0,0 0 0,0 1 0,0-1 0,0 0 0,0 0 0,0 0 0,0 1 0,0-1 0,0 0 0,0 0 0,-1 0 0,1 1 0,0-1 0,0 0 0,0 0 0,0 0 0,1 1 0,-1-1 0,0 0 0,0 0 0,0 0 0,0 1 0,0-1 0,0 0 0,0 0 0,0 0 0,0 1 0,0-1 0,1 0 0,-1 0 0,0 0 0,0 0 0,0 1 0,0-1 0,0 0 0,1 0 0,-1 0 0,0 0 0,0 0 0,0 0 0,1 0 0,-1 1 0,0-1 0,0 0 0,0 0 0,1 0 0,-1 0 0,0 0 0,0 0 0,0 0 0,1 0 0,-1 0 0,0 0 0,18 4 0,0 0 0,0-2 0,0 1 0,0-2 0,35-2 0,-8 1 0,500 0 0,-269-2 0,-1553 3-1365,1217-2-5461</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53:41.114"/>
    </inkml:context>
    <inkml:brush xml:id="br0">
      <inkml:brushProperty name="width" value="0.35" units="cm"/>
      <inkml:brushProperty name="height" value="0.35" units="cm"/>
      <inkml:brushProperty name="color" value="#FFFFFF"/>
    </inkml:brush>
  </inkml:definitions>
  <inkml:trace contextRef="#ctx0" brushRef="#br0">1 1 24575,'94'4'0,"124"21"0,11 2 0,515-18 0,-429-12 0,214 23 0,143-6 0,-429-16 0,-184 1 0,-21 0 0,-1 1 0,1 1 0,-1 2 0,1 2 0,50 13 0,-36-5 0,1-2 0,-1-3 0,1-2 0,75-2 0,-63-2 0,1 2 0,68 14 0,-63-4 0,0-3 0,0-3 0,76-2 0,2037-8 0,-1990 17 0,-29 0 0,514-12 0,-348-5 0,-108 0 0,246 5 0,-269 12 0,78 2 0,1731-17 0,-941-1 0,-1189-1 0,-154 4 0,215 4 0,-94 19 0,76-1 0,54-15 0,1-2 0,-27 5 0,-399 31 0,166-22 0,59-6 0,-18 1 0,-332-2 0,363-16 0,-224 2 0,397 3 0,0 1 0,0 2 0,0 1 0,-61 21 0,58-15 0,-1-2 0,-1-1 0,-52 4 0,-3-10 0,-111 12 0,157-10 0,8-1 0,35-4 0,15 0 0,32-4 0,1-1 0,-2-2 0,44-12 0,63-9 0,-57 16 0,177-15 0,-196 22 0,130 12 0,315 21 0,2-29 0,-199-3 0,-210 3 0,52-1 0,176 22 0,-190-9 0,209-10 0,-169-4 0,520 2 0,-664-2-455,-1-1 0,46-11 0</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53:46.224"/>
    </inkml:context>
    <inkml:brush xml:id="br0">
      <inkml:brushProperty name="width" value="0.35" units="cm"/>
      <inkml:brushProperty name="height" value="0.35" units="cm"/>
      <inkml:brushProperty name="color" value="#FFFFFF"/>
    </inkml:brush>
  </inkml:definitions>
  <inkml:trace contextRef="#ctx0" brushRef="#br0">5916 34 24575,'2'0'0,"1"-1"0,0 1 0,-1-1 0,1 0 0,-1 0 0,1 0 0,-1 0 0,4-2 0,20-7 0,43 1 0,1 4 0,112 4 0,-91 2 0,318 1 0,-437-1 0,0 2 0,-36 9 0,18-3 0,-386 52 0,79-10 0,273-40 0,-116 4 0,-84-17 0,96-1 0,137 3 0,-7-1 0,-1 2 0,1 2 0,-99 19 0,97-9 0,-2-2 0,1-3 0,-1-3 0,-64-1 0,46-4 0,-115 16 0,98-2 0,-5 1 0,-109 2 0,3-1 0,-8 1 0,-261-19 0,446 4 0,0 1 0,1 1 0,0 1 0,-32 11 0,22-6 0,-51 7 0,-33-8 0,-170-9 0,119-3 0,-19 1 0,-218 5 0,240 12 0,-73 2 0,-48-1 0,-17 0 0,221-18 0,40 0 0,0 1 0,0 3 0,-74 12 0,100-7 0,18-7 0,1 0 0,0 0 0,0 0 0,0 0 0,0 0 0,0 1 0,0-1 0,0 0 0,0 0 0,0 0 0,0 0 0,0 0 0,0 0 0,0 1 0,0-1 0,0 0 0,0 0 0,0 0 0,0 0 0,0 0 0,0 0 0,0 1 0,0-1 0,0 0 0,0 0 0,0 0 0,0 0 0,0 0 0,1 0 0,-1 0 0,0 1 0,0-1 0,0 0 0,0 0 0,0 0 0,0 0 0,0 0 0,0 0 0,1 0 0,-1 0 0,0 0 0,0 0 0,0 0 0,0 0 0,0 0 0,0 0 0,1 0 0,-1 1 0,0-1 0,0 0 0,0 0 0,0 0 0,0-1 0,0 1 0,1 0 0,-1 0 0,0 0 0,0 0 0,39 2 0,35-13 0,130-37 0,-141 30 0,2 2 0,0 4 0,77-6 0,-37 17 0,-44 1 0,74-9 0,30-6 0,254 9 0,-226 9 0,1694-3 0,-1858-1-682,36-4-1</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53:51.179"/>
    </inkml:context>
    <inkml:brush xml:id="br0">
      <inkml:brushProperty name="width" value="0.35" units="cm"/>
      <inkml:brushProperty name="height" value="0.35" units="cm"/>
      <inkml:brushProperty name="color" value="#FFFFFF"/>
    </inkml:brush>
  </inkml:definitions>
  <inkml:trace contextRef="#ctx0" brushRef="#br0">1996 319 24575,'7'-1'0,"0"1"0,0-2 0,0 1 0,13-5 0,14-3 0,-5 2 0,53-19 0,13-4 0,-70 23 0,-1-1 0,28-13 0,-32 12 0,0 1 0,1 1 0,28-6 0,-48 13 0,25-6 0,-54 5 0,-2455 4 0,2473-4 0,12-3 0,18-3 0,123-30 0,-57 14 0,167-24 0,918 7 0,-966 40-1365</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6:53:52.017"/>
    </inkml:context>
    <inkml:brush xml:id="br0">
      <inkml:brushProperty name="width" value="0.35" units="cm"/>
      <inkml:brushProperty name="height" value="0.35" units="cm"/>
      <inkml:brushProperty name="color" value="#FFFFFF"/>
    </inkml:brush>
  </inkml:definitions>
  <inkml:trace contextRef="#ctx0" brushRef="#br0">1 34 24575,'38'-2'0,"62"-11"0,12 0 0,468 7 0,-322 9 0,-101-3-1365</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7:34:10.010"/>
    </inkml:context>
    <inkml:brush xml:id="br0">
      <inkml:brushProperty name="width" value="0.35" units="cm"/>
      <inkml:brushProperty name="height" value="0.35" units="cm"/>
      <inkml:brushProperty name="color" value="#FFFFFF"/>
    </inkml:brush>
  </inkml:definitions>
  <inkml:trace contextRef="#ctx0" brushRef="#br0">137 107 24575,'11'0'0,"1"1"0,-1 1 0,0 0 0,1 1 0,-1 0 0,19 9 0,4 0 0,70 19 0,1-5 0,166 20 0,223-6 0,-386-34 0,482 2 0,-351-10 0,-144 3 0,157 23 0,-14 13 0,-230-37 0,0 0 0,0-1 0,-1 0 0,1 0 0,0-1 0,-1 1 0,0-2 0,1 1 0,-1-1 0,0 0 0,0-1 0,0 1 0,-1-1 0,9-7 0,-15 11 0,1 0 0,-1 0 0,0 0 0,1-1 0,-1 1 0,1 0 0,-1-1 0,0 1 0,1 0 0,-1-1 0,0 1 0,1 0 0,-1-1 0,0 1 0,0 0 0,1-1 0,-1 1 0,0-1 0,0 1 0,0 0 0,0-1 0,1 1 0,-1-1 0,0 1 0,0-1 0,0 1 0,0-1 0,0 1 0,0-1 0,0 0 0,-12-6 0,-24 2 0,-136 4 0,114 2 0,42 0 0,0 0 0,1 1 0,-1 1 0,1 1 0,0 0 0,0 1 0,-18 8 0,-98 58 0,60-24 0,3 4 0,-104 99 0,-19 15 0,135-121 0,-2-2 0,-118 64 0,164-101 0,-1 0 0,0-1 0,0-1 0,0 0 0,0-1 0,0 0 0,0-1 0,-1-1 0,1 0 0,-15-2 0,-18-4 0,-69-18 0,88 18 0,-75-20 0,-136-54 0,211 69 0,1 0 0,0-1 0,1-2 0,-25-17 0,42 25 0,0 0 0,1-1 0,0 0 0,0 0 0,0 0 0,1-1 0,0 0 0,1 0 0,0-1 0,0 0 0,1 0 0,0 0 0,0 0 0,1-1 0,-2-10 0,0-8 0,3 18 0,0 0 0,0 0 0,0 0 0,-1 1 0,-9-19 0,10 25 0,0 0 0,0 1 0,0-1 0,0 0 0,-1 1 0,1 0 0,-1-1 0,1 1 0,-1 0 0,0 0 0,0 0 0,0 1 0,0-1 0,-1 1 0,1 0 0,0 0 0,0 0 0,-1 0 0,1 0 0,-1 1 0,-6-1 0,-8 1 0,-1 1 0,0 0 0,0 2 0,1 0 0,-1 1 0,1 1 0,-20 7 0,16 0 0,22-12 0,0 0 0,0 0 0,0 1 0,0-1 0,0 0 0,-1 0 0,1 0 0,0 1 0,0-1 0,0 0 0,0 0 0,0 0 0,0 1 0,0-1 0,0 0 0,0 0 0,0 1 0,0-1 0,0 0 0,0 0 0,0 1 0,0-1 0,0 0 0,0 0 0,0 0 0,0 1 0,0-1 0,1 0 0,-1 0 0,0 0 0,0 1 0,0-1 0,0 0 0,0 0 0,1 0 0,-1 0 0,0 1 0,0-1 0,0 0 0,0 0 0,1 0 0,-1 0 0,0 0 0,1 0 0,3 2 0,0 0 0,1-1 0,0 0 0,-1 0 0,1 0 0,8 0 0,268 0 0,-220-2 0,69 1 0,1309 0 0,-2023 0 0,566 0 0,-1 0 0,-31 6 0,49-6 0,1 0 0,-1 0 0,1 0 0,-1 0 0,0 0 0,1 0 0,-1 0 0,1 0 0,-1 0 0,1 1 0,-1-1 0,0 0 0,1 0 0,-1 1 0,1-1 0,-1 0 0,1 1 0,-1-1 0,1 0 0,0 1 0,-1-1 0,1 1 0,-1-1 0,1 0 0,0 1 0,-1 0 0,18 6 0,50 2 0,-1-4 0,108-4 0,-86-2 0,827 0 0,-1125 1 0,188 1 0,1 1 0,0 1 0,0 1 0,0 1 0,-35 12 0,-97 49 0,140-58 0,0 0 0,0 1 0,1 0 0,-23 22 0,-16 12 0,31-28 0,0-2 0,-1 0 0,-1-1 0,0-2 0,0 0 0,-1-1 0,0-1 0,0-1 0,-1-1 0,0-2 0,-36 4 0,36-6 0,1 2 0,-1 0 0,1 2 0,0 1 0,0 0 0,-42 22 0,30-14 0,-56 17 0,-128 7 0,139-28 0,55-5 0,0 0 0,-25 10 0,26-8 0,0-1 0,-35 6 0,-17-6 0,-129-6 0,111-3 0,72 2 0,-42-6 0,56 4 0,0 0 0,0 0 0,0 0 0,0-1 0,0 0 0,1-1 0,-1 0 0,-7-6 0,14 10 0,1 0 0,-1 0 0,1 0 0,-1 0 0,1 0 0,0 0 0,-1 0 0,1-1 0,-1 1 0,1 0 0,0 0 0,-1-1 0,1 1 0,0 0 0,-1 0 0,1-1 0,0 1 0,-1 0 0,1-1 0,0 1 0,0 0 0,0-1 0,-1 1 0,1-1 0,0 1 0,0 0 0,0-1 0,0 1 0,0-1 0,0 1 0,-1-1 0,1 1 0,0 0 0,0-1 0,0 1 0,1-1 0,-1 1 0,0-1 0,0 1 0,0 0 0,0-1 0,0 1 0,0-1 0,1 1 0,-1 0 0,0-1 0,0 1 0,1 0 0,-1-1 0,0 1 0,0 0 0,1-1 0,-1 1 0,0 0 0,1-1 0,-1 1 0,0 0 0,1 0 0,-1 0 0,1-1 0,-1 1 0,0 0 0,1 0 0,-1 0 0,1 0 0,0 0 0,38-7 0,-32 6 0,536-30 0,766 32 0,-1394-7 0,1-3 0,-129-32 0,114 21 0,-568-92 0,570 97 0,28 6 0,43 7 0,1-1 0,0-1 0,0-1 0,0-1 0,-33-14 0,54 19 0,1-1 0,-1 0 0,1 0 0,-1-1 0,1 1 0,0-1 0,0 1 0,0-1 0,0 0 0,0 0 0,0 0 0,1-1 0,0 1 0,0 0 0,0-1 0,0 0 0,0 0 0,1 1 0,-1-1 0,1 0 0,-1-7 0,1-3 0,0 0 0,1-1 0,1 1 0,4-27 0,1-26 0,-6 62 0,0-1 0,0 0 0,0 0 0,-1 0 0,0 0 0,0 0 0,-1 0 0,0 1 0,0-1 0,-3-6 0,3 9 0,-1 0 0,1 0 0,-1 0 0,0 0 0,0 0 0,0 1 0,0 0 0,0-1 0,0 1 0,-1 0 0,1 1 0,-1-1 0,1 0 0,-1 1 0,0 0 0,1 0 0,-6-1 0,-37-4 0,-1 1 0,0 2 0,0 2 0,-53 6 0,18-1 0,73-4 0,0 1 0,0 0 0,0 0 0,0 1 0,1 0 0,-1 1 0,1 0 0,-1 0 0,1 1 0,0 0 0,-11 7 0,19-11 0,0 0 0,0 0 0,0 0 0,0 0 0,0 1 0,0-1 0,0 0 0,0 0 0,0 0 0,0 0 0,0 0 0,0 1 0,0-1 0,0 0 0,0 0 0,0 0 0,0 0 0,0 0 0,0 1 0,0-1 0,0 0 0,0 0 0,0 0 0,0 0 0,1 0 0,-1 0 0,0 1 0,0-1 0,0 0 0,0 0 0,0 0 0,0 0 0,0 0 0,0 0 0,1 0 0,-1 0 0,0 0 0,0 0 0,0 0 0,0 1 0,0-1 0,1 0 0,-1 0 0,0 0 0,0 0 0,0 0 0,0 0 0,0 0 0,1 0 0,-1 0 0,0 0 0,0 0 0,0 0 0,0 0 0,0-1 0,0 1 0,1 0 0,-1 0 0,0 0 0,0 0 0,0 0 0,13 1 0,10-3 0,-1 0 0,0-2 0,33-10 0,-18 5 0,-30 7 0,-1 0 0,1 0 0,-1 0 0,1-1 0,-1 0 0,0-1 0,0 1 0,-1-1 0,1 0 0,6-7 0,1-2 0,0-1 0,14-23 0,13-15 0,-27 39 0,-2 0 0,0 0 0,-1-1 0,0-1 0,-1 0 0,-1 0 0,0 0 0,-1-1 0,-1-1 0,0 1 0,5-31 0,-10 44 0,-1 0 0,0-1 0,0 1 0,0 0 0,0-1 0,0 1 0,-1 0 0,1 0 0,-1-1 0,0 1 0,0 0 0,0 0 0,-1 0 0,1 0 0,-1 0 0,1 0 0,-1 1 0,0-1 0,0 0 0,0 1 0,-1-1 0,1 1 0,0 0 0,-1 0 0,0 0 0,1 0 0,-1 0 0,0 1 0,0-1 0,0 1 0,0 0 0,0 0 0,0 0 0,-6-1 0,-11-2 0,1 2 0,-1 0 0,0 1 0,-33 2 0,39 0 0,-94 1 0,-135 10 0,225-10 0,0 1 0,1 1 0,-1 1 0,-23 8 0,36-10 0,0-1 0,0 0 0,0 1 0,0 0 0,0 1 0,0-1 0,1 1 0,0-1 0,0 1 0,0 1 0,0-1 0,0 0 0,1 1 0,0 0 0,0 0 0,0 0 0,-3 9 0,1 3 0,-1 0 0,-1 0 0,0-1 0,-1 0 0,-1 0 0,-20 27 0,28-43 12,0 1 0,0 0 0,0 0-1,1-1 1,-1 1 0,0 0 0,0 0-1,1 0 1,-1 0 0,1 0 0,-1 0-1,1 0 1,-1 0 0,1 0 0,0 0 0,-1 0-1,1 0 1,0 1 0,0-1 0,0 0-1,0 0 1,0 0 0,0 0 0,0 0-1,0 1 1,0-1 0,1 0 0,0 1 0,0 0-113,0-1 1,1 0-1,0 0 1,-1 0 0,1-1-1,-1 1 1,1 0-1,0-1 1,0 1 0,-1-1-1,1 1 1,0-1 0,0 0-1,0 0 1,0 0-1,1 0 1</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7:35:36.675"/>
    </inkml:context>
    <inkml:brush xml:id="br0">
      <inkml:brushProperty name="width" value="0.35" units="cm"/>
      <inkml:brushProperty name="height" value="0.35" units="cm"/>
      <inkml:brushProperty name="color" value="#FFFFFF"/>
    </inkml:brush>
  </inkml:definitions>
  <inkml:trace contextRef="#ctx0" brushRef="#br0">388 154 24575,'-5'2'0,"0"-1"0,1 0 0,-1 1 0,1 0 0,0 0 0,0 0 0,-1 1 0,1-1 0,1 1 0,-6 5 0,-7 3 0,-1-1 0,1 0 0,1 1 0,0 1 0,-25 25 0,39-37 0,0 1 0,0 0 0,0 0 0,1 0 0,-1 0 0,0 0 0,1 0 0,-1 1 0,0-1 0,1 0 0,0 0 0,-1 0 0,1 1 0,0-1 0,-1 0 0,1 0 0,0 1 0,0-1 0,0 2 0,1-2 0,-1 0 0,0 0 0,1 0 0,-1-1 0,1 1 0,-1 0 0,1 0 0,0-1 0,-1 1 0,1 0 0,0-1 0,0 1 0,-1-1 0,1 1 0,0-1 0,0 1 0,0-1 0,0 1 0,1-1 0,5 2 0,1 0 0,-1-1 0,0 0 0,1 0 0,9-1 0,-4-1 0,0-1 0,0 0 0,0 0 0,0-2 0,0 1 0,-1-2 0,0 0 0,0 0 0,0-1 0,0 0 0,-1-1 0,20-16 0,-16 10 0,0 0 0,0-1 0,-1-1 0,-1 0 0,-1-1 0,0 0 0,16-31 0,-26 44 0,0 0 0,-1 0 0,0 0 0,1 0 0,-1 0 0,0 0 0,-1 0 0,1-1 0,-1 1 0,1 0 0,-1 0 0,0-1 0,0 1 0,0 0 0,0 0 0,-1-1 0,-1-3 0,1 4 0,0 1 0,-1 0 0,1 0 0,-1 0 0,0 0 0,0 0 0,0 0 0,0 0 0,0 1 0,0-1 0,0 1 0,-1-1 0,1 1 0,0 0 0,-1 0 0,1 0 0,-1 0 0,1 0 0,-1 1 0,0-1 0,-4 0 0,-8 0 0,-1 0 0,1 1 0,0 0 0,0 2 0,-1 0 0,1 0 0,0 1 0,1 1 0,-24 9 0,9-1 0,1 0 0,1 2 0,-48 32 0,49-29 0,1 2 0,1 0 0,1 2 0,0 1 0,2 0 0,-29 39 0,48-59 0,1 0 0,0-1 0,0 1 0,0 0 0,0 0 0,0 0 0,0 0 0,0 0 0,1 0 0,-1 1 0,1-1 0,-1 0 0,1 0 0,0 0 0,0 1 0,0-1 0,0 0 0,0 0 0,1 0 0,-1 0 0,0 1 0,2 2 0,0-3 0,-1 0 0,1 0 0,0 0 0,0 0 0,-1 0 0,2 0 0,-1-1 0,0 1 0,0 0 0,0-1 0,1 0 0,-1 0 0,1 1 0,-1-1 0,5 1 0,8 1 0,-1 0 0,1-1 0,0 0 0,0-1 0,24-2 0,43-5 0,0-5 0,-1-3 0,0-3 0,-1-4 0,-1-4 0,-1-3 0,107-54 0,-108 39 0,-69 38 0,-1 0 0,1-1 0,-1 0 0,-1 0 0,1-1 0,-1 0 0,6-7 0,-12 13 0,1 1 0,-1-1 0,1 0 0,-1 1 0,1-1 0,-1 0 0,1 0 0,-1 1 0,0-1 0,1 0 0,-1 0 0,0 0 0,0 1 0,0-1 0,0 0 0,0 0 0,1 0 0,-2 0 0,1 1 0,0-1 0,0 0 0,0 0 0,0 0 0,0 1 0,-1-1 0,1 0 0,0 0 0,-1 1 0,1-1 0,0 0 0,-1 0 0,1 1 0,-1-1 0,1 0 0,-1 1 0,0-1 0,1 1 0,-1-1 0,1 1 0,-1-1 0,0 1 0,0-1 0,1 1 0,-1 0 0,0-1 0,0 1 0,1 0 0,-1 0 0,0-1 0,0 1 0,0 0 0,0 0 0,1 0 0,-2 0 0,-7-1 0,0 0 0,0 0 0,-15 2 0,5 0 0,-1 1 0,1 1 0,0 1 0,-28 10 0,40-12 0,0 0 0,0 1 0,0 0 0,0 1 0,1 0 0,-1 0 0,1 0 0,0 0 0,0 1 0,1 0 0,0 0 0,-1 1 0,2 0 0,-9 12 0,-31 85 0,30-68 0,-31 60 0,37-82 0,1-1 0,1 1 0,0 1 0,-8 26 0,14-38 0,-1 1 0,1-1 0,-1 1 0,1 0 0,0-1 0,0 1 0,0-1 0,0 1 0,1 0 0,-1-1 0,1 1 0,-1-1 0,1 1 0,2 3 0,-2-4 0,1 0 0,-1-1 0,1 1 0,-1-1 0,1 1 0,-1-1 0,1 0 0,0 0 0,0 0 0,0 0 0,-1 0 0,1 0 0,0 0 0,0-1 0,0 1 0,1-1 0,-1 1 0,0-1 0,0 0 0,0 0 0,3 0 0,10-1 0,-1-1 0,1 0 0,0-1 0,-1-1 0,0 0 0,0-1 0,17-8 0,-8 4 0,24-12 0,0-3 0,55-37 0,-44 26 0,-40 25 0,1 0 0,0 1 0,35-10 0,-44 16 0,1 0 0,0 1 0,0 0 0,0 1 0,0 0 0,0 0 0,0 2 0,18 1 0,-12 4 0,-17-6 0,0 1 0,0-1 0,0 0 0,0 0 0,0 0 0,1 0 0,-1 0 0,0 1 0,0-1 0,0 0 0,0 0 0,0 0 0,0 0 0,0 1 0,0-1 0,0 0 0,0 0 0,0 0 0,0 1 0,0-1 0,0 0 0,0 0 0,0 0 0,0 1 0,0-1 0,0 0 0,0 0 0,0 0 0,0 1 0,0-1 0,0 0 0,0 0 0,0 0 0,0 0 0,-1 1 0,1-1 0,0 0 0,0 0 0,0 0 0,-27 15 0,11-7 0,4 0 0,1 0 0,0 0 0,0 1 0,0 0 0,-17 22 0,-37 59 0,24-31 0,29-43 0,-1 0 0,-1-1 0,0-1 0,-1 0 0,0-1 0,-1-1 0,-1 0 0,0-1 0,0-1 0,-1-1 0,0 0 0,-1-2 0,0 0 0,-22 5 0,-13-5 0,-1-2 0,1-3 0,-71-6 0,38 2 0,78 2 0,0 0 0,0-1 0,0 0 0,0 0 0,0-1 0,0 0 0,0 0 0,0-1 0,1 0 0,-1-1 0,1 0 0,0 0 0,0-1 0,0 0 0,-13-12 0,-7-4 0,-23-22 0,43 35 57,0-1 0,-1 1 0,0 1 0,0 0 0,-14-8 0,17 12-200,1 0 1,-1 1 0,0 0 0,0 0-1,0 0 1,0 0 0,0 1 0,0 0 0,0 1-1,0-1 1,-11 2 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5:55:52.183"/>
    </inkml:context>
    <inkml:brush xml:id="br0">
      <inkml:brushProperty name="width" value="0.2" units="cm"/>
      <inkml:brushProperty name="height" value="0.2" units="cm"/>
      <inkml:brushProperty name="color" value="#FFFFFF"/>
    </inkml:brush>
  </inkml:definitions>
  <inkml:trace contextRef="#ctx0" brushRef="#br0">0 4 24575,'96'-2'0,"-26"0"0,-1 3 0,95 14 0,-68-4-100,0-3 0,118-7-1,-126-2-963,-47 1-5762</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7:36:31.673"/>
    </inkml:context>
    <inkml:brush xml:id="br0">
      <inkml:brushProperty name="width" value="0.35" units="cm"/>
      <inkml:brushProperty name="height" value="0.35" units="cm"/>
      <inkml:brushProperty name="color" value="#FFFFFF"/>
    </inkml:brush>
  </inkml:definitions>
  <inkml:trace contextRef="#ctx0" brushRef="#br0">101 99 24575,'27'-3'0,"0"-2"0,52-14 0,23-5 0,-22 10 0,-13 1 0,1 3 0,70 0 0,-2 11 0,-334-2 0,-106 3 0,181 16 0,67-7 0,35-7 0,0 1 0,1 0 0,-1 2 0,-26 13 0,46-20 0,0 0 0,0 1 0,1-1 0,-1 0 0,0 1 0,0-1 0,1 1 0,-1-1 0,0 1 0,0 0 0,1-1 0,-1 1 0,1-1 0,-1 1 0,1 0 0,-1 0 0,0 1 0,1-2 0,0 0 0,0 1 0,0-1 0,1 0 0,-1 1 0,0-1 0,0 0 0,0 1 0,0-1 0,1 0 0,-1 1 0,0-1 0,0 0 0,1 0 0,-1 1 0,0-1 0,1 0 0,-1 0 0,0 0 0,1 1 0,-1-1 0,0 0 0,1 0 0,-1 0 0,0 0 0,1 0 0,0 0 0,36 7 0,205-5 0,-17-1 0,-223-1 0,0 0 0,0 0 0,0 0 0,0 0 0,0 1 0,0-1 0,0 1 0,0-1 0,0 1 0,0 0 0,0-1 0,-1 1 0,1 0 0,2 2 0,-3-2 0,-1-1 0,0 1 0,1-1 0,-1 1 0,0-1 0,0 1 0,0 0 0,0-1 0,0 1 0,0-1 0,0 1 0,0 0 0,0-1 0,0 1 0,0-1 0,0 1 0,0-1 0,0 1 0,0 0 0,-1-1 0,1 1 0,0-1 0,0 1 0,-1-1 0,1 1 0,0-1 0,-1 1 0,1-1 0,0 1 0,-1 0 0,-6 5 0,0 1 0,-1-1 0,1 0 0,-12 7 0,9-7 0,-3 4 0,1 1 0,0 0 0,1 0 0,0 1 0,0 1 0,2-1 0,-1 2 0,2-1 0,0 1 0,-10 23 0,17-36 0,1 0 0,0 0 0,-1 0 0,1 0 0,0 1 0,0-1 0,-1 0 0,1 0 0,0 0 0,0 0 0,0 0 0,0 0 0,0 0 0,1 0 0,-1 1 0,0-1 0,0 0 0,1 0 0,-1 0 0,1 0 0,-1 0 0,1 0 0,-1 0 0,1 0 0,0 0 0,-1-1 0,1 1 0,0 0 0,0 0 0,0 0 0,-1-1 0,1 1 0,0-1 0,0 1 0,0 0 0,0-1 0,0 0 0,0 1 0,0-1 0,0 1 0,1-1 0,-1 0 0,0 0 0,0 0 0,0 0 0,0 0 0,0 0 0,2 0 0,8 0 0,0 0 0,0 0 0,19-4 0,-24 3 0,164-40 0,-120 27 0,-29 8 0,0-2 0,-1-1 0,0 0 0,0-1 0,-1-2 0,-1 0 0,0 0 0,0-2 0,-1 0 0,27-30 0,-43 42 0,0 1 0,0 0 0,0-1 0,0 1 0,-1-1 0,1 1 0,0-1 0,-1 1 0,1-1 0,-1 1 0,1-1 0,0-2 0,-6-1 0,-7 10 0,-12 11 0,0 1 0,1 1 0,1 1 0,1 1 0,1 1 0,0 0 0,2 2 0,-23 35 0,39-54 0,-1 1 0,1-1 0,0 1 0,0 0 0,1-1 0,-1 1 0,1 0 0,0 0 0,1 0 0,-1 0 0,1 7 0,0-11 0,0 0 0,0 1 0,1-1 0,-1 0 0,0 0 0,1 0 0,-1 0 0,0 0 0,1 0 0,0 0 0,-1 0 0,1 0 0,-1 0 0,1 0 0,0 0 0,0-1 0,0 1 0,-1 0 0,1 0 0,2 0 0,-1 0 0,0 0 0,0-1 0,0 1 0,0-1 0,0 0 0,0 1 0,0-1 0,0 0 0,1 0 0,-1-1 0,0 1 0,0 0 0,0-1 0,0 1 0,2-1 0,40-15-1365</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7:36:35.021"/>
    </inkml:context>
    <inkml:brush xml:id="br0">
      <inkml:brushProperty name="width" value="0.35" units="cm"/>
      <inkml:brushProperty name="height" value="0.35" units="cm"/>
      <inkml:brushProperty name="color" value="#FFFFFF"/>
    </inkml:brush>
  </inkml:definitions>
  <inkml:trace contextRef="#ctx0" brushRef="#br0">770 524 24575,'1173'-1'0,"-2433"1"0,1223 1 0,1-3 0,0-1 0,0-1 0,0-2 0,0-2 0,1-1 0,-65-27 0,92 32 0,0 0 0,1-1 0,0 0 0,-1-1 0,1 1 0,1-1 0,0-1 0,-1 1 0,2-1 0,-1 0 0,1 0 0,-8-15 0,10 15 0,-1 1 0,2-1 0,-1 0 0,1 0 0,0 0 0,0 0 0,1 0 0,-1 0 0,2 0 0,-1-1 0,1 1 0,0 0 0,1 0 0,0-1 0,3-12 0,-2 12 0,5-19 0,-7 26 0,0 0 0,0 0 0,-1 0 0,1 0 0,0 0 0,0 0 0,-1 1 0,1-1 0,0 0 0,-1 0 0,1 0 0,-1 0 0,1 0 0,-1 0 0,1 1 0,-1-1 0,0 0 0,0 0 0,1 1 0,-1-1 0,0 0 0,0 1 0,0-1 0,1 1 0,-1-1 0,-2 0 0,-71-21 0,62 20 0,0-1 0,0 0 0,0-1 0,1 0 0,-1-1 0,1 0 0,0-1 0,0 0 0,-16-13 0,26 18 0,1 1 0,-1-1 0,0 0 0,0 0 0,0 0 0,1 0 0,-1 0 0,1 1 0,-1-1 0,1 0 0,-1 0 0,1-1 0,-1 1 0,1 0 0,0 0 0,0 0 0,-1 0 0,1 0 0,0 0 0,0 0 0,0 0 0,0 0 0,0-1 0,1 1 0,-1 0 0,0 0 0,0 0 0,1 0 0,-1 0 0,0 0 0,1 0 0,0 0 0,-1 0 0,1 0 0,-1 0 0,1 0 0,1-1 0,3-3 0,0 0 0,1 1 0,0-1 0,11-6 0,-3 2 0,23-15-1365</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7:36:38.473"/>
    </inkml:context>
    <inkml:brush xml:id="br0">
      <inkml:brushProperty name="width" value="0.35" units="cm"/>
      <inkml:brushProperty name="height" value="0.35" units="cm"/>
      <inkml:brushProperty name="color" value="#FFFFFF"/>
    </inkml:brush>
  </inkml:definitions>
  <inkml:trace contextRef="#ctx0" brushRef="#br0">1 99 24575,'5'0'0,"13"0"0,3-16 0,4-5 0,2 1 0,3 3 0,7 6 0,13 3 0,9 4 0,-1 3 0,-4 1 0</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7:36:41.267"/>
    </inkml:context>
    <inkml:brush xml:id="br0">
      <inkml:brushProperty name="width" value="0.35" units="cm"/>
      <inkml:brushProperty name="height" value="0.35" units="cm"/>
      <inkml:brushProperty name="color" value="#FFFFFF"/>
    </inkml:brush>
  </inkml:definitions>
  <inkml:trace contextRef="#ctx0" brushRef="#br0">1051 83 24575,'1'-1'0,"0"-1"0,-1 1 0,1-1 0,0 1 0,0-1 0,0 1 0,0 0 0,0 0 0,0 0 0,0 0 0,1-1 0,1 0 0,15-18 0,-18 20 0,0-1 0,0 0 0,0 1 0,0-1 0,0 0 0,0 1 0,0-1 0,0 1 0,0-1 0,0 0 0,-1 1 0,1-1 0,0 1 0,0-1 0,-1 0 0,1 1 0,0-1 0,-1 1 0,1-1 0,0 1 0,-1-1 0,1 1 0,-1-1 0,1 1 0,-1 0 0,1-1 0,-1 1 0,1 0 0,-1-1 0,1 1 0,-1 0 0,0 0 0,1-1 0,-1 1 0,1 0 0,-1 0 0,0 0 0,1 0 0,-2 0 0,-18-5 0,0 1 0,0 2 0,-1 0 0,1 1 0,-1 1 0,-24 2 0,-7 0 0,-105 1 0,-385-5 0,492-2-682,-51-11-1</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7:38:40.668"/>
    </inkml:context>
    <inkml:brush xml:id="br0">
      <inkml:brushProperty name="width" value="0.35" units="cm"/>
      <inkml:brushProperty name="height" value="0.35" units="cm"/>
      <inkml:brushProperty name="color" value="#FFFFFF"/>
    </inkml:brush>
  </inkml:definitions>
  <inkml:trace contextRef="#ctx0" brushRef="#br0">0 0 24575</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7:38:51.288"/>
    </inkml:context>
    <inkml:brush xml:id="br0">
      <inkml:brushProperty name="width" value="0.35" units="cm"/>
      <inkml:brushProperty name="height" value="0.35" units="cm"/>
      <inkml:brushProperty name="color" value="#FFFFFF"/>
    </inkml:brush>
  </inkml:definitions>
  <inkml:trace contextRef="#ctx0" brushRef="#br0">2442 658 24575,'-92'4'0,"-90"15"0,101-9 0,-72 13 0,1 6 0,2 6 0,-175 66 0,261-74 0,48-16 0,14-3 0,4-7 0,0 0 0,0 0 0,0 0 0,0 0 0,0 0 0,0 0 0,0-1 0,0 1 0,0-1 0,1 1 0,-1-1 0,3 0 0,38 4 0,0-2 0,1-2 0,-1-2 0,51-9 0,-11-3 0,100-31 0,-109 23 0,-1-3 0,-1-3 0,-2-4 0,0-2 0,77-52 0,-129 73 0,0-1 0,21-20 0,-34 29 0,-1 0 0,1 0 0,-1 0 0,0 0 0,-1-1 0,0 0 0,1 0 0,-2 0 0,1 0 0,-1 0 0,3-12 0,-4 15 0,-1 1 0,0 0 0,0-1 0,1 1 0,-2 0 0,1-1 0,0 1 0,0-1 0,-1 1 0,1 0 0,-1 0 0,0-1 0,0 1 0,1 0 0,-1 0 0,-1 0 0,1 0 0,0 0 0,-1 0 0,1 0 0,-1 0 0,1 1 0,-1-1 0,0 1 0,1-1 0,-1 1 0,0-1 0,0 1 0,0 0 0,0 0 0,-4-1 0,-17-8 0,0 2 0,-1 1 0,0 0 0,0 2 0,0 1 0,-32-2 0,51 6 0,-121-10-179,0 5 0,-176 16 0,-244 54-400,545-64 579,-388 62-33,308-46 35,2 3 0,-131 53 0,203-70-2,-50 25 0,53-26 0,1 0 0,-1 0 0,1 1 0,0 0 0,0-1 0,0 1 0,0 0 0,1 1 0,-1-1 0,1 0 0,-4 7 0,6-8-1,-1 1-1,1-1 1,-1 1-1,1-1 1,0 1-1,0-1 0,0 1 1,0-1-1,0 1 1,0-1-1,1 1 0,0-1 1,-1 1-1,1-1 1,0 1-1,0-1 1,0 0-1,0 0 0,1 1 1,-1-1-1,1 0 1,-1 0-1,1 0 1,0 0-1,2 2 0,6 6 49,1-1-1,0 0 1,14 8-1,-23-15-27,16 9 49,2 0 0,-1-1 0,1-1 0,1-1 0,0-1 0,0 0 1,0-2-1,30 4 0,19-2 115,91-1 0,-7-9-183,242-34 0,-279 17 0,0-5 0,182-64 0,-291 86 0,29-11 0,59-30 0,-86 39 0,-2 0 0,1-1 0,0 0 0,-1 0 0,0-1 0,-1 0 0,0-1 0,0 0 0,0 0 0,-1 0 0,8-13 0,-13 18 0,1-1 0,-1 1 0,0 0 0,1-1 0,-2 0 0,1 1 0,0-1 0,-1 1 0,1-1 0,-1 0 0,0 1 0,0-1 0,-1 0 0,1 1 0,-1-1 0,0 0 0,0 1 0,0-1 0,0 1 0,0-1 0,-1 1 0,0 0 0,0 0 0,0-1 0,0 1 0,-4-4 0,-3-2 0,0 0 0,-1 0 0,0 1 0,0 0 0,-1 1 0,-19-10 0,-23-8 0,-1 2 0,-1 2 0,-1 3 0,-1 2 0,-96-13 0,-298-7 0,338 34 0,1 5 0,-131 21 0,189-16 0,2 3 0,-1 2 0,1 2 0,1 3 0,1 2 0,-78 42 0,113-53 0,0 1 0,1 0 0,0 1 0,1 0 0,0 1 0,1 1 0,0 0 0,-16 23 0,24-29 0,0-1 0,0 1 0,1 1 0,0-1 0,0 0 0,0 1 0,1-1 0,1 1 0,-1 0 0,1 0 0,0-1 0,1 1 0,0 0 0,0 0 0,1 0 0,0 0 0,0 0 0,0-1 0,1 1 0,1 0 0,3 8 0,0-4 0,0-1 0,0 0 0,2 0 0,-1 0 0,1-1 0,1 0 0,0 0 0,0-1 0,1 0 0,0-1 0,13 8 0,12 6 0,0-2 0,53 20 0,42 11-190,1-6 0,3-5 0,169 27 0,428 20-571,667-52-1225,-931-56 1730,-450 19 236,83-13-23,-93 14 44,0-1 0,0 0 0,0-1 0,0 1 1,0-1-1,-1-1 0,1 1 0,-1-1 0,0 0 0,5-5 0,-10 8 8,1 0-1,-1 0 1,0 0-1,0-1 1,0 1-1,0 0 1,-1 0-1,1-1 1,0 1-1,0 0 1,-1-1-1,1 1 1,-1-1-1,1 1 1,-1-1-1,0 1 1,1-1-1,-1 1 1,0-1-1,0 1 1,0-1-1,0 1 1,-1-1-1,1 1 1,0-1-1,0 1 1,-1-1-1,1 1 1,-1 0-1,0-1 1,0-1-1,-2-1 68,0-1 0,-1 1 0,1 0-1,-1 0 1,0 0 0,0 1 0,-8-6 0,-3-1 72,-1 0 1,0 2 0,-1-1 0,0 2 0,-1 0-1,1 2 1,-27-6 0,-137-14 881,162 23-965,-128-9 77,-239 12-1,281 8-140,1 3-1,1 6 0,-115 34 1,-100 62 105,263-90-56,2 3-1,1 2 1,-76 56-1,113-73-23,0 0-1,-25 28 0,37-38-25,1 1-1,-1 0 0,1 0 1,0 0-1,0 0 1,0 0-1,0 1 0,1-1 1,-1 0-1,1 1 0,0-1 1,0 1-1,0-1 0,1 1 1,-1 0-1,1-1 0,0 1 1,0 0-1,0-1 0,0 1 1,1 0-1,0 3 0,0-5 1,0 0 0,0 1 0,1-1 0,-1 0 0,0 0 0,1 0 0,0 0 0,-1 0 0,1 0 0,0-1 0,0 1 0,0-1 0,0 1 0,0-1 0,0 0 0,0 1 0,5 0 0,45 11 0,-49-12 0,67 7 0,1-2 0,-1-4 0,104-9 0,-144 5 0,149-14-171,1-7 0,-3-9 0,0-7 0,245-89-1,-316 89 172,117-60 0,-178 75 0,0-2 0,-1-2 0,-2-2 0,69-63 0,-99 80 36,0-1 0,-1 0-1,0 0 1,-1-1 0,-1 0-1,0-1 1,-2 0 0,1 0-1,-2-1 1,0 0 0,6-32-1,-10 38-13,0 0-1,-1 0 1,0-1-1,-1 1 0,0-1 1,-1 1-1,0 0 0,-1 0 1,0-1-1,-1 1 1,0 0-1,-1 1 0,0-1 1,-1 1-1,0-1 1,0 1-1,-1 1 0,-1-1 1,-9-11-1,6 12-21,1 1 0,-1 0 0,0 0 0,0 1 0,-1 1 0,0-1 0,-1 2 0,1 0 0,-1 0 0,0 1 0,-14-3 0,-12-1 0,-1 1 0,-52-1 0,-16 3 0,0 5 0,0 5 0,0 4 0,1 5 0,-199 54 0,280-61 0,1 2 0,0 0 0,0 2 0,-26 15 0,45-22 0,-1-1 0,1 1 0,0 0 0,-1 0 0,2 0 0,-1 1 0,0 0 0,1-1 0,0 2 0,0-1 0,1 0 0,-1 1 0,1 0 0,0 0 0,1 0 0,-1 0 0,1 0 0,1 1 0,-1-1 0,1 0 0,-1 11 0,3-6 0,0 1 0,1 0 0,0-1 0,1 1 0,1-1 0,0 0 0,0 0 0,1 0 0,0 0 0,1-1 0,0 0 0,1 0 0,0-1 0,13 15 0,-1-4 0,1-1 0,1 0 0,1-2 0,0 0 0,35 18 0,-18-15 5,1-1 1,0-3-1,1-1 0,72 16 0,175 14-133,-160-32-39,199-4 0,-279-11 145,-1-2-1,0-2 1,0-3 0,-1-1-1,0-2 1,0-2-1,65-31 1,-93 36 43,0-1 1,-1-2-1,0 1 0,0-2 1,-2 0-1,1-1 0,-2-1 1,0 0-1,-1-1 1,0-1-1,-1 1 0,-1-2 1,-1 0-1,0 0 0,-2-1 1,0 0-1,-1 0 0,0-1 1,-2 0-1,-1 0 1,0-1-1,-2 1 0,1-38 1,-4 44-19,0 0 1,-1 0-1,-1 0 1,0 0-1,-1 1 1,-1 0-1,0 0 1,-1 0 0,0 0-1,0 1 1,-2 0-1,1 0 1,-2 1-1,0 0 1,0 0-1,0 1 1,-2 1-1,1-1 1,-1 1-1,0 1 1,-1 0 0,0 1-1,0 0 1,-1 1-1,0 0 1,0 1-1,0 1 1,-27-6-1,-15 0-3,-1 3 0,-113-1 0,-114 29 0,67 16 0,180-28 0,0 2 0,1 1 0,-62 30 0,90-38 0,0 0 0,1 1 0,-1-1 0,1 1 0,0 1 0,0-1 0,0 1 0,1 0 0,-8 10 0,12-14 0,0 0 0,0 0 0,0 0 0,0 0 0,0 0 0,1 0 0,-1 0 0,1 0 0,-1 0 0,1 0 0,0 0 0,0 0 0,0 0 0,0 1 0,0-1 0,0 0 0,0 0 0,1 0 0,-1 0 0,1 0 0,0 0 0,-1 0 0,1 0 0,0 0 0,0 0 0,1 0 0,-1-1 0,0 1 0,0 0 0,1-1 0,-1 1 0,1-1 0,-1 1 0,1-1 0,0 0 0,0 1 0,-1-1 0,1 0 0,2 0 0,8 6 0,0-1 0,1-1 0,0 0 0,0-1 0,0 0 0,0-1 0,0 0 0,1-1 0,-1-1 0,1 0 0,-1-1 0,28-3 0,-19 0 0,0-1 0,0-1 0,0-1 0,-1 0 0,0-2 0,0-1 0,20-11 0,-30 13 0,0 0 0,0-1 0,0 0 0,-1-1 0,0 0 0,-1-1 0,0 0 0,-1 0 0,0-1 0,0 0 0,-1 0 0,-1-1 0,9-20 0,-15 31 0,1 0 0,0-1 0,-1 1 0,1-1 0,-1 1 0,1-1 0,-1 0 0,0 1 0,0-1 0,0 1 0,0-1 0,0 1 0,0-1 0,0 0 0,0 1 0,0-1 0,-1 1 0,1-1 0,-1 1 0,1-1 0,-1 1 0,0-1 0,1 1 0,-1 0 0,0-1 0,0 1 0,0 0 0,0-1 0,0 1 0,0 0 0,-1 0 0,1 0 0,0 0 0,0 0 0,-1 1 0,-1-2 0,-2 1 0,0-1 0,0 1 0,0 1 0,1-1 0,-1 1 0,0 0 0,0 0 0,0 0 0,0 1 0,-10 2 0,-40 13 0,0 3 0,1 2 0,2 3 0,-61 35 0,83-42 0,1 0 0,1 2 0,0 1 0,-47 45 0,67-56 0,0 1 0,0 0 0,0 0 0,1 1 0,1-1 0,0 2 0,-5 13 0,8-18 0,1 1 0,0 0 0,0 0 0,1 0 0,0 0 0,0 0 0,1 0 0,0 0 0,0 1 0,1-1 0,0 0 0,3 9 0,-1-7 0,1-1 0,0 1 0,1-1 0,0 0 0,0 0 0,0-1 0,2 1 0,-1-1 0,1-1 0,0 1 0,0-1 0,1 0 0,0-1 0,0 0 0,0 0 0,1-1 0,10 5 0,3 1 0,0-2 0,1 0 0,0-1 0,0-2 0,1 0 0,25 2 0,-14-3 0,0-2 0,1-2 0,-1-1 0,65-9 0,-87 7 0,0 0 0,0-1 0,0 0 0,-1-1 0,1-1 0,-1 0 0,0-1 0,-1 0 0,1-1 0,-1 0 0,-1 0 0,1-1 0,-1-1 0,-1 0 0,0 0 0,11-14 0,-13 11 0,-1 1 0,0-2 0,-1 1 0,0-1 0,-1 0 0,0 0 0,-1 0 0,-1 0 0,0 0 0,-1-1 0,0-16 0,-1 8 0,-1-1 0,-1 1 0,-1-1 0,-1 1 0,-13-40 0,13 49 0,-1 1 0,0 0 0,-1 0 0,0 0 0,0 1 0,-2 0 0,-12-16 0,15 23 0,0-1 0,0 1 0,0 0 0,0 0 0,-1 0 0,0 1 0,1 0 0,-1 0 0,-1 1 0,1-1 0,0 1 0,-1 1 0,1-1 0,-1 1 0,1 0 0,-14 0 0,-1 1 0,-1 2 0,1 0 0,0 1 0,0 1 0,0 0 0,-29 12 0,37-11 0,-1 1 0,1 0 0,1 0 0,-1 2 0,1-1 0,1 2 0,-1-1 0,1 2 0,1-1 0,-16 19 0,25-26 0,-1-1 0,1 1 0,0-1 0,0 1 0,0-1 0,0 1 0,0 0 0,1 0 0,-1-1 0,0 1 0,1 0 0,-1 0 0,1 2 0,0-3 0,0-1 0,0 1 0,0-1 0,0 1 0,0-1 0,1 0 0,-1 1 0,0-1 0,0 1 0,1-1 0,-1 0 0,0 1 0,1-1 0,-1 0 0,0 1 0,1-1 0,-1 0 0,0 0 0,1 1 0,-1-1 0,1 0 0,-1 0 0,1 0 0,-1 1 0,0-1 0,1 0 0,-1 0 0,1 0 0,-1 0 0,1 0 0,-1 0 0,1 0 0,5 0 0,-1-1 0,0 0 0,0 0 0,1 0 0,-1 0 0,0-1 0,0 0 0,6-4 0,22-13 0,-1-1 0,48-41 0,20-13 0,-58 48 0,-12 7 0,0-1 0,52-45 0,-74 57 0,-1 0 0,1-1 0,-1 1 0,-1-1 0,0-1 0,0 1 0,-1-1 0,0 0 0,-1 0 0,0 0 0,0-1 0,-1 0 0,3-19 0,-4 19 0,-1 0 0,-1 0 0,0 0 0,0 1 0,-3-16 0,3 24 0,0 1 0,0-1 0,-1 0 0,1 1 0,-1-1 0,1 0 0,-1 1 0,0-1 0,0 1 0,1-1 0,-1 1 0,0-1 0,0 1 0,-1-1 0,1 1 0,0 0 0,0 0 0,-1 0 0,1 0 0,0 0 0,-1 0 0,1 0 0,-1 0 0,0 0 0,1 1 0,-1-1 0,1 1 0,-1-1 0,0 1 0,0-1 0,1 1 0,-1 0 0,0 0 0,1 0 0,-1 0 0,0 0 0,0 0 0,1 1 0,-1-1 0,0 1 0,-1 0 0,-6 2 0,0 0 0,0 1 0,0 0 0,1 1 0,-1-1 0,1 2 0,1-1 0,-10 9 0,-54 57 0,4 7 0,5 3 0,3 2 0,3 3 0,5 3 0,-66 152 0,102-208 0,2 1 0,2 0 0,0 1 0,-7 55 0,16-77 0,1 1 0,0-1 0,1 0 0,1 1 0,0-1 0,1 0 0,0 0 0,1 0 0,1 0 0,0 0 0,0-1 0,2 1 0,-1-1 0,1 0 0,12 16 0,-10-17 0,0 1 0,-1 0 0,0 1 0,-1-1 0,-1 1 0,0 1 0,-1-1 0,5 25 0,-7-30 0,-2 1 0,1-1 0,-1 1 0,0 0 0,-1-1 0,0 1 0,0-1 0,-1 0 0,0 1 0,0-1 0,-1 0 0,0 0 0,-1 0 0,0-1 0,-9 14 0,5-10 0,-1-1 0,-1 0 0,0-1 0,0 0 0,-1-1 0,0 0 0,0-1 0,-1 0 0,0 0 0,0-1 0,-1-1 0,-17 5 0,-21 5 0,-93 14 0,134-28 0,-304 29 22,-1-24-77,220-6-5,-767-2-334,463 0 321,374 2 73,16-1 0,0 0 0,-1 1 0,1 0 0,0 1 0,0 0 0,-1 0 0,1 1 0,0 0 0,0 1 0,-14 6 0,22-9 2,0 1 0,-1 0 0,1 0 0,0 0 0,0-1 0,0 1 0,0 0 0,0 0 0,0 0 0,1 0 0,-1 1 1,0-1-1,0 0 0,1 0 0,-1 0 0,1 1 0,-1-1 0,1 0 0,-1 1 0,1-1 0,0 0 0,0 3 0,0-2 7,0 0 0,1 1 0,-1-1 0,1 0 0,0 0 0,0 0 0,-1 0 0,2 0 0,-1 0 0,0 0 0,0 0 0,3 3 0,4 3 51,0 0 1,1 0 0,-1-1-1,16 9 1,11 6-32,1-3 0,0 0 0,45 14 0,126 34-50,-175-57 19,225 58 2,-193-54 0,1-4 0,70 4 0,-121-14 0,1 0 0,-1 0 0,0-2 0,24-4 0,-34 5 0,1 0 0,0-1 0,-1 1 0,0-1 0,1 0 0,-1-1 0,0 1 0,0-1 0,0 0 0,0 1 0,-1-2 0,1 1 0,-1 0 0,0-1 0,0 0 0,0 1 0,3-7 0,-1 0 0,-1 0 0,-1 0 0,0 0 0,-1 0 0,0-1 0,0 1 0,-1-1 0,0 1 0,-2-22 0,-1 4 0,-2-1 0,-10-40 0,8 47 0,0 0 0,-2 1 0,-1 0 0,0 0 0,-2 1 0,0 0 0,-1 1 0,-1 1 0,-16-19 0,17 24 0,-1 0 0,0 0 0,-1 2 0,-1 0 0,0 0 0,0 1 0,-1 1 0,0 1 0,-1 0 0,1 1 0,-30-8 0,21 10 0,1 1 0,-1 0 0,0 2 0,0 1 0,0 1 0,0 1 0,0 1 0,0 2 0,-41 10 0,45-8 0,1 0 0,-1 2 0,1 1 0,1 0 0,-1 1 0,2 1 0,0 1 0,0 1 0,1 0 0,0 1 0,-21 24 0,20-17 0,2 2 0,0 0 0,1 1 0,1 0 0,-17 42 0,25-50 0,1-1 0,0 1 0,1 0 0,0 0 0,2 0 0,0 1 0,0-1 0,2 1 0,0-1 0,4 31 0,-2-39 0,0 0 0,0 0 0,1 0 0,0-1 0,1 1 0,-1-1 0,1 0 0,1 0 0,-1 0 0,1 0 0,0-1 0,7 6 0,-4-4 0,1 0 0,1-1 0,-1-1 0,1 0 0,0 0 0,1-1 0,18 7 0,1-3 0,0-1 0,1-2 0,0-1 0,0-2 0,45 0 0,-23-3 0,1-2 0,0-3 0,-1-2 0,72-19 0,-89 15 0,0 0 0,0-3 0,-1-1 0,-1-1 0,0-2 0,60-44 0,-87 57 0,-1 0 0,1 0 0,-2-1 0,1 0 0,-1 0 0,0-1 0,0 1 0,7-13 0,-12 17 0,1 0 0,0 0 0,0 0 0,-1 0 0,1 0 0,-1 0 0,0 0 0,1 0 0,-1 0 0,0 0 0,0 0 0,-1-1 0,1 1 0,0 0 0,-1 0 0,1 0 0,-1 0 0,1 0 0,-1 0 0,0 0 0,0 0 0,0 0 0,0 1 0,0-1 0,-1 0 0,1 1 0,-1-1 0,1 0 0,-1 1 0,1 0 0,-1-1 0,0 1 0,1 0 0,-1 0 0,0 0 0,-2-1 0,-10-5 0,-1 0 0,1 2 0,-1-1 0,-1 2 0,1 0 0,-1 0 0,-16 0 0,-119-5 0,120 9 0,-37-1 0,0 4 0,0 2 0,1 4 0,-111 27 0,130-22 0,1 2 0,0 1 0,1 3 0,1 2 0,1 2 0,1 1 0,-40 32 0,65-42 0,0 1 0,-28 29 0,40-37 0,-1 0 0,1 1 0,1-1 0,-1 1 0,2 1 0,-1-1 0,1 0 0,-4 16 0,7-22 0,0 1 0,1 0 0,0-1 0,-1 1 0,1 0 0,0 0 0,1 0 0,-1-1 0,1 1 0,-1 0 0,1-1 0,0 1 0,1 0 0,2 6 0,0-4 0,0 0 0,0-1 0,0 1 0,0-1 0,1 1 0,0-1 0,8 6 0,6 3 0,1-2 0,0 0 0,38 17 0,-10-11 0,0-1 0,1-3 0,0-2 0,1-1 0,96 5 0,258-13 0,-397-3 0,1 0 0,76-2 0,114-18 0,-192 19 0,0 0 0,0 0 0,-1-1 0,1 0 0,0 0 0,0-1 0,-1 0 0,0 0 0,1 0 0,-1 0 0,0-1 0,-1 0 0,1 0 0,-1 0 0,5-6 0,-7 7 0,0 0 0,0 0 0,0-1 0,-1 1 0,1-1 0,-1 1 0,0-1 0,0 1 0,0-1 0,-1 0 0,1 0 0,-1 1 0,0-1 0,0 0 0,0 0 0,-1 1 0,1-1 0,-1 0 0,0 1 0,0-1 0,0 0 0,-1 1 0,1-1 0,-1 1 0,-3-5 0,0-1 0,-1 1 0,-1 0 0,1 0 0,-1 1 0,0 0 0,-1 0 0,0 1 0,0 0 0,0 0 0,-1 1 0,0 0 0,0 0 0,0 1 0,-1 0 0,1 1 0,-1 0 0,0 0 0,-11 0 0,-23-4 0,0 3 0,-83 1 0,90 4 0,-39-2 0,-217 12 0,284-11 0,0 1 0,1 0 0,-1 1 0,1 0 0,0 0 0,-1 1 0,1 0 0,0 0 0,0 1 0,-10 6 0,18-9 0,-1-1 0,0 1 0,1-1 0,-1 1 0,1 0 0,-1-1 0,1 1 0,-1 0 0,1 0 0,-1 0 0,1-1 0,-1 1 0,1 0 0,0 0 0,0 0 0,-1 0 0,1-1 0,0 1 0,0 0 0,0 0 0,0 0 0,0 0 0,0 0 0,0 0 0,1 1 0,0 0 0,0 0 0,-1-1 0,1 1 0,1-1 0,-1 1 0,0-1 0,0 1 0,0-1 0,1 0 0,-1 1 0,1-1 0,1 1 0,4 2 0,0 1 0,1-2 0,0 1 0,0-1 0,11 3 0,23 3 0,1-1 0,62 2 0,97-7 0,-135-3 0,58 2 0,408-12 0,-533 10 0,37-2 0,0-3 0,-1 0 0,46-15 0,-71 17 0,-1-1 0,0 0 0,0-1 0,0 0 0,0-1 0,15-12 0,-21 14 0,1 0 0,-1 0 0,0 0 0,0-1 0,-1 0 0,1 0 0,-1 0 0,0 0 0,-1-1 0,1 1 0,-1-1 0,0 1 0,2-10 0,-3 7 0,0 0 0,-1-1 0,0 1 0,0-1 0,-1 1 0,0-1 0,-1 1 0,0 0 0,-3-11 0,-5-9 0,-17-33 0,6 26 0,17 29 0,0 0 0,0 1 0,1-1 0,0 0 0,0-1 0,0 1 0,1-1 0,0 1 0,-2-13 0,4 18 0,0-1 0,0 1 0,0 0 0,0-1 0,1 1 0,-1 0 0,1 0 0,-1-1 0,1 1 0,-1 0 0,1 0 0,0 0 0,-1 0 0,1 0 0,0 0 0,0 0 0,0 0 0,0 0 0,0 0 0,0 0 0,0 0 0,0 1 0,0-1 0,0 0 0,0 1 0,1-1 0,-1 1 0,0 0 0,2-1 0,43-7 0,-40 8 0,144-2 0,-13 1 0,-116 0 0,1-2 0,0 0 0,-1-1 0,22-7 0,-35 5 0,-17 1 0,-23 1 0,7 4 0,-1 2 0,1 0 0,0 2 0,0 1 0,0 0 0,1 2 0,0 1 0,0 1 0,0 1 0,-24 15 0,37-19 0,1 1 0,0 0 0,0 1 0,1 0 0,0 1 0,1-1 0,0 2 0,0-1 0,1 1 0,0 0 0,0 1 0,1-1 0,1 1 0,0 1 0,1-1 0,0 1 0,0 0 0,1-1 0,1 1 0,0 1 0,0-1 0,2 0 0,-1 0 0,3 17 0,-2-26 0,1 1 0,-1 0 0,1-1 0,0 1 0,1-1 0,-1 0 0,1 1 0,-1-1 0,1 0 0,0 0 0,0 0 0,0 0 0,1 0 0,-1 0 0,1-1 0,-1 1 0,1-1 0,0 0 0,0 0 0,0 0 0,0 0 0,0 0 0,1-1 0,-1 1 0,4 0 0,7 2 0,0-1 0,1-1 0,-1-1 0,1 0 0,14-1 0,-22 0 0,690-23 0,-647 19 0,-1-3 0,0-2 0,66-21 0,-56 4 0,-48 20 0,0 0 0,1 1 0,-1 1 0,1 0 0,20-5 0,25 4 0,-1 2 0,73 5 0,-24 1 0,124 5 0,-228-8 0,1 0 0,0 0 0,-1 1 0,1-1 0,-1 0 0,1 0 0,0-1 0,-1 1 0,1 0 0,-1 0 0,1-1 0,-1 1 0,1-1 0,-1 0 0,1 1 0,-1-1 0,1 0 0,1-1 0,-2 1 0,0-1 0,0 1 0,-1 0 0,1 0 0,-1 0 0,1 0 0,-1 0 0,1-1 0,-1 1 0,0 0 0,0 0 0,0-1 0,1 1 0,-1 0 0,0 0 0,-1-1 0,1 1 0,0-2 0,-3-8 0,0 1 0,-1 0 0,0 0 0,-10-16 0,5 7 0,-13-38 0,-27-111 0,28 88 0,7 26 0,4 0 0,1-1 0,3 0 0,2-89 0,4 134 0,1-4 0,-1 0 0,-1-1 0,0 1 0,-6-26 0,6 37 0,0 0 0,0 1 0,1-1 0,-2 1 0,1-1 0,0 1 0,0-1 0,-1 1 0,1-1 0,-1 1 0,0 0 0,0 0 0,0 0 0,0 0 0,0 0 0,0 1 0,0-1 0,-1 0 0,1 1 0,-1 0 0,1 0 0,-1-1 0,1 1 0,-1 1 0,0-1 0,1 0 0,-1 1 0,0-1 0,0 1 0,1 0 0,-7 0 0,4 1 0,0 0 0,-1 0 0,1 1 0,0 0 0,0 0 0,0 0 0,0 0 0,0 1 0,1 0 0,-1 0 0,1 0 0,0 0 0,-1 1 0,1 0 0,1 0 0,-1 0 0,1 0 0,-1 0 0,1 1 0,1 0 0,-1-1 0,-3 10 0,-3 5 0,1 2 0,1-1 0,1 1 0,-5 29 0,2-1 0,-38 236 0,44-255 0,-26 159 0,23-164 0,0-1 0,-2 0 0,0-1 0,-2 0 0,-19 34 0,76-218 0,-37 134 0,6-21 0,3 1 0,2 1 0,27-43 0,-29 62 0,-14 21 0,-1 1 0,1-1 0,-1-1 0,0 1 0,-1 0 0,1-1 0,-1 0 0,0 0 0,1-8 0,-4 14 0,0 0 0,0 0 0,0 0 0,-1 0 0,1 0 0,-1 0 0,1 0 0,-1 0 0,1 0 0,-1 0 0,1 0 0,-1 1 0,0-1 0,1 0 0,-1 0 0,0 0 0,0 1 0,1-1 0,-1 0 0,0 1 0,0-1 0,0 1 0,0-1 0,0 1 0,0 0 0,0-1 0,0 1 0,0 0 0,0 0 0,0-1 0,0 1 0,0 0 0,0 0 0,0 0 0,-2 1 0,-42 1 0,14 5 0,0 2 0,1 1 0,0 2 0,0 0 0,-47 30 0,-132 98 0,171-113 0,-59 46 0,332-275 0,-229 197 0,-2 2 0,0 0 0,-1 0 0,1-1 0,-1 0 0,1 0 0,-1 0 0,0 0 0,-1 0 0,1 0 0,-1-1 0,4-8 0,-6 12 0,0 1 0,0-1 0,-1 1 0,1-1 0,0 1 0,0-1 0,-1 1 0,1-1 0,0 1 0,-1 0 0,1-1 0,0 1 0,-1-1 0,1 1 0,-1 0 0,1-1 0,-1 1 0,1 0 0,-1 0 0,1-1 0,-1 1 0,1 0 0,-1 0 0,1 0 0,-1-1 0,1 1 0,-1 0 0,1 0 0,-1 0 0,1 0 0,-1 0 0,0 0 0,1 0 0,-1 1 0,1-1 0,-1 0 0,1 0 0,-1 0 0,1 0 0,-1 1 0,0-1 0,-27 9 0,4 5 0,1 0 0,0 2 0,1 1 0,-27 26 0,3-3 0,-36 30 0,-80 63 0,121-103 0,-1-1 0,-48 24 0,74-44 0,19-8 0,28-17 0,102-75 0,-5-7 0,123-120 0,-242 209 0,-2 4 0,-1-1 0,0-1 0,0 1 0,0-1 0,-1 0 0,0 0 0,5-10 0,-10 17 0,0-1 0,1 0 0,-1 0 0,0 0 0,0 0 0,0 0 0,0 0 0,0 0 0,0 1 0,0-1 0,0 0 0,0 0 0,0 0 0,-1 0 0,1 0 0,0 0 0,-1 1 0,1-1 0,-1 0 0,1 0 0,0 1 0,-1-1 0,0 0 0,1 0 0,-1 1 0,1-1 0,-1 1 0,0-1 0,1 0 0,-1 1 0,0-1 0,0 1 0,0 0 0,1-1 0,-1 1 0,0 0 0,0-1 0,0 1 0,0 0 0,0 0 0,1 0 0,-1 0 0,-1 0 0,-6-2 0,1 1 0,0 1 0,-1-1 0,-10 2 0,-15 3 0,0 1 0,-60 17 0,-66 31 0,104-33 0,-111 37 0,-216 80 0,336-117 0,2 3 0,-61 40 0,-40 21 0,101-64 0,0-3 0,-2-1 0,-55 12 0,-146 17 0,82-17 0,-39 5 0,-122 28 0,304-56 0,0 1 0,0 2 0,1 0 0,0 1 0,0 1 0,1 1 0,-23 17 0,42-27 0,0-1 0,1 1 0,-1-1 0,0 1 0,1 0 0,-1-1 0,1 1 0,-1 0 0,0 0 0,1-1 0,0 1 0,-1 0 0,1 0 0,-1 0 0,1-1 0,0 1 0,0 0 0,-1 0 0,1 2 0,0-3 0,1 1 0,-1 0 0,1-1 0,-1 1 0,0-1 0,1 1 0,-1-1 0,1 1 0,-1-1 0,1 1 0,0-1 0,-1 0 0,1 1 0,-1-1 0,1 0 0,0 1 0,-1-1 0,1 0 0,0 0 0,-1 0 0,1 1 0,0-1 0,-1 0 0,1 0 0,0 0 0,-1 0 0,1 0 0,1-1 0,15 0 0,1 0 0,-1-2 0,1 0 0,18-6 0,-5 1 0,-5 2 0,289-73 0,-223 52 0,121-54 0,-195 73 0,-1 0 0,1-1 0,-2-1 0,1-1 0,18-16 0,-31 23 0,1 0 0,-1 0 0,0-1 0,0 0 0,-1 0 0,1 0 0,-1 0 0,0-1 0,-1 1 0,1-1 0,-1 0 0,0 1 0,0-1 0,-1 0 0,0 0 0,0 0 0,0-1 0,-1 1 0,0 0 0,-1-9 0,0 7 0,-1 1 0,0-1 0,-1 1 0,0-1 0,0 1 0,-1 0 0,1 0 0,-1 0 0,-1 1 0,1-1 0,-1 1 0,-1 0 0,-8-8 0,-7-4 0,0 1 0,-39-25 0,11 13 0,-2 3 0,0 2 0,-2 2 0,0 3 0,-97-23 0,31 19 0,-198-13 0,5 31 0,193 5 0,115 1 0,-1-1 0,1 0 0,-1-1 0,1 1 0,-1-1 0,1 0 0,-1 0 0,1 0 0,-6-3 0,8 3 0,1-1 0,-1 1 0,0 0 0,1-1 0,0 1 0,-1-1 0,1 1 0,0-1 0,0 0 0,0 0 0,0 1 0,0-1 0,0 0 0,1 0 0,-1 0 0,0 0 0,1 0 0,0 0 0,-1 0 0,1 0 0,0-3 0,-29-168 0,11 84 0,17 86 0,0-1 0,0 0 0,0 1 0,0-1 0,-1 1 0,1 0 0,-3-4 0,3 6 0,1 0 0,-1 0 0,1 0 0,-1 0 0,0 1 0,1-1 0,-1 0 0,0 0 0,0 1 0,0-1 0,1 1 0,-1-1 0,0 0 0,0 1 0,0 0 0,0-1 0,0 1 0,0 0 0,0-1 0,0 1 0,0 0 0,0 0 0,0 0 0,0 0 0,0 0 0,0 0 0,-2 0 0,18 8 0,6-4 0,-1-2 0,1 0 0,0-1 0,-1-1 0,1-1 0,27-4 0,127-32 0,-111 21 0,-60 15 0,162-43 0,-143 36 0,0 0 0,-1-2 0,0-1 0,40-26 0,-59 36 0,-1-1 0,0 0 0,0 1 0,1-1 0,-1-1 0,0 1 0,-1 0 0,1 0 0,0-1 0,2-3 0,-4 5 0,0 1 0,0-1 0,0 1 0,0-1 0,0 1 0,0-1 0,0 1 0,0-1 0,0 1 0,0-1 0,0 1 0,0-1 0,0 1 0,0-1 0,0 1 0,0-1 0,-1 1 0,1-1 0,0 1 0,0 0 0,-1-1 0,1 1 0,-1-1 0,-17-8 0,-8 5 0,0 0 0,0 2 0,0 1 0,-30 3 0,21-1 0,-28 3 0,1 2 0,-1 3 0,1 3 0,1 3 0,-68 25 0,128-40 0,-1 0 0,1 1 0,-1-1 0,1 1 0,-1 0 0,1-1 0,-1 1 0,1 0 0,0 0 0,-1 0 0,1 0 0,0 0 0,0 0 0,0 0 0,-1 2 0,2-3 0,0 1 0,0-1 0,0 0 0,0 1 0,0-1 0,0 1 0,0-1 0,0 1 0,1-1 0,-1 0 0,0 1 0,0-1 0,1 1 0,-1-1 0,0 0 0,0 1 0,1-1 0,-1 0 0,0 1 0,1-1 0,-1 0 0,0 1 0,1-1 0,-1 0 0,1 0 0,-1 0 0,0 1 0,1-1 0,-1 0 0,1 0 0,0 0 0,8 3 0,0 0 0,0-1 0,15 1 0,523 42-175,5-25-166,-487-19 302,699 9-72,-741-10 163,-1-2-1,1 0 0,0-1 0,-1-2 0,1 0 1,-1-1-1,-1-1 0,1-2 0,-1 0 1,-1-1-1,0 0 0,33-25 0,271-162-51,-250 152 0,90-72 0,35-22 0,-101 72 0,-59 38 0,51-55 0,-34 40 0,-31 23 0,50-31 0,-64 47 0,-1-1 0,1 1 0,0 1 0,1 0 0,-1 1 0,1 0 0,-1 0 0,20 0 0,10 0 0,0-2 0,51-13 0,-60 12 0,1 1 0,-1 1 0,1 1 0,0 2 0,41 5 0,-70-4 0,-1 0 0,0 1 0,0-1 0,0 1 0,0 0 0,0 0 0,0 0 0,0 0 0,0 1 0,0-1 0,0 1 0,-1 0 0,1 0 0,-1 0 0,1 0 0,-1 0 0,0 0 0,0 1 0,0-1 0,0 1 0,0 0 0,0-1 0,-1 1 0,1 0 0,-1 0 0,0 0 0,0 0 0,0 0 0,0 0 0,0 5 0,0 0 0,0 0 0,-1 0 0,0-1 0,0 1 0,-1 0 0,0 0 0,0-1 0,-1 1 0,0 0 0,-1-1 0,-4 11 0,-3-1 0,-1 0 0,0-1 0,-2 0 0,0-1 0,-26 24 0,18-18 0,-28 34 0,8-2 0,19-26 0,1 1 0,2 0 0,-21 39 0,14-24 0,20-36 0,1 1 0,0-1 0,1 1 0,-5 9 0,7-5-1365</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7:44:39.506"/>
    </inkml:context>
    <inkml:brush xml:id="br0">
      <inkml:brushProperty name="width" value="0.35" units="cm"/>
      <inkml:brushProperty name="height" value="0.35" units="cm"/>
      <inkml:brushProperty name="color" value="#FFFFFF"/>
    </inkml:brush>
  </inkml:definitions>
  <inkml:trace contextRef="#ctx0" brushRef="#br0">1 1 24575,'1612'0'0,"-1168"15"0,36 1 0,-361-17-1365</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7:44:53.856"/>
    </inkml:context>
    <inkml:brush xml:id="br0">
      <inkml:brushProperty name="width" value="0.35" units="cm"/>
      <inkml:brushProperty name="height" value="0.35" units="cm"/>
      <inkml:brushProperty name="color" value="#FFFFFF"/>
    </inkml:brush>
  </inkml:definitions>
  <inkml:trace contextRef="#ctx0" brushRef="#br0">2248 426 24575,'-2098'0'0,"2086"1"0,0-2 0,0 1 0,0-2 0,0 1 0,1-2 0,-19-5 0,27 7 0,0-1 0,0 1 0,0 0 0,1-1 0,-1 0 0,0 1 0,1-1 0,-1 0 0,1 0 0,0-1 0,0 1 0,0 0 0,0-1 0,0 1 0,1-1 0,-1 0 0,1 1 0,-1-1 0,1 0 0,0 0 0,0 0 0,0 0 0,1 0 0,-1 0 0,1 0 0,-1 0 0,1-1 0,0 1 0,1 0 0,-1-4 0,1 1 0,0-1 0,1 1 0,-1-1 0,1 1 0,0 0 0,1-1 0,-1 1 0,1 0 0,1 1 0,-1-1 0,1 0 0,0 1 0,0 0 0,1 0 0,-1 0 0,1 1 0,0-1 0,0 1 0,8-4 0,-3 2 0,0 0 0,1 1 0,0 1 0,0 0 0,0 0 0,0 1 0,1 0 0,-1 1 0,1 0 0,14 0 0,13 2 0,-12 0 0,54-8 0,-2-8 0,138-47 0,-188 50 0,-29 13 0,0 0 0,0 0 0,-1 0 0,1 0 0,0 0 0,0 0 0,-1 0 0,1-1 0,0 1 0,0 0 0,-1 0 0,1 0 0,0 0 0,0 0 0,-1-1 0,1 1 0,0 0 0,0 0 0,0 0 0,0-1 0,-1 1 0,1 0 0,0 0 0,0 0 0,0-1 0,0 1 0,0 0 0,0 0 0,-1-1 0,1 1 0,0 0 0,0 0 0,0-1 0,0 1 0,0 0 0,0-1 0,0 1 0,0 0 0,0 0 0,0-1 0,0 1 0,0 0 0,1 0 0,-1-1 0,0 1 0,0 0 0,0 0 0,0-1 0,0 1 0,0 0 0,1 0 0,-1 0 0,0-1 0,0 1 0,0 0 0,1 0 0,-1 0 0,0-1 0,0 1 0,0 0 0,1 0 0,-1 0 0,0 0 0,0 0 0,1 0 0,-1 0 0,0 0 0,1 0 0,-1-1 0,-29-6 0,15 4 0,-7-5 0,0-1 0,0 1 0,0 1 0,-1 1 0,1 1 0,-29-3 0,20 6 0,22 2 0,24 0 0,1152 4 0,-638-6 0,-495 4 0,-1 2 0,1 1 0,54 15 0,-46-9 0,64 7 0,-70-14 0,0 2 0,0 1 0,-1 1 0,0 3 0,0 1 0,-1 1 0,-1 2 0,35 20 0,-62-31 0,0-1 0,-1 2 0,1-1 0,-1 1 0,1 0 0,-2 0 0,1 1 0,0 0 0,-1 0 0,0 0 0,-1 0 0,1 1 0,5 11 0,-10-16 0,1 0 0,-1-1 0,0 1 0,0 0 0,0-1 0,0 1 0,0 0 0,0 0 0,-1-1 0,1 1 0,0 0 0,-1-1 0,1 1 0,-1-1 0,0 1 0,0-1 0,1 1 0,-1-1 0,0 1 0,0-1 0,0 0 0,-1 1 0,1-1 0,0 0 0,0 0 0,-1 0 0,1 0 0,-1 0 0,1 0 0,-2 1 0,-6 3 0,0-1 0,0 0 0,-19 7 0,-8-1 0,-1-1 0,-1-2 0,-60 3 0,-121-6 0,77-4 0,89 4-1365</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7:45:30.913"/>
    </inkml:context>
    <inkml:brush xml:id="br0">
      <inkml:brushProperty name="width" value="0.2" units="cm"/>
      <inkml:brushProperty name="height" value="0.2" units="cm"/>
      <inkml:brushProperty name="color" value="#FFFFFF"/>
    </inkml:brush>
  </inkml:definitions>
  <inkml:trace contextRef="#ctx0" brushRef="#br0">1 1 24575,'3'0'0,"0"1"0,0 0 0,0 0 0,0 0 0,0 0 0,0 0 0,0 1 0,0-1 0,-1 1 0,6 4 0,13 7 0,13-1 0,1-2 0,0-1 0,0-1 0,50 3 0,146 0 0,-215-11 0,822 1 0,-379-3 0,-14 2 0,-406 2 0,0 2 0,-1 2 0,47 13 0,-43-9 0,0-1 0,60 3 0,150-11 68,-130-3-1501,-83 2-5393</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6T07:45:35.187"/>
    </inkml:context>
    <inkml:brush xml:id="br0">
      <inkml:brushProperty name="width" value="0.2" units="cm"/>
      <inkml:brushProperty name="height" value="0.2" units="cm"/>
      <inkml:brushProperty name="color" value="#FFFFFF"/>
    </inkml:brush>
  </inkml:definitions>
  <inkml:trace contextRef="#ctx0" brushRef="#br0">1 1 24575,'1886'0'0,"-1843"2"0,67 12 0,-63-7 0,50 2 0,279-10-1365,-342 1-5461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3" y="2"/>
            <a:ext cx="2950475" cy="497047"/>
          </a:xfrm>
          <a:prstGeom prst="rect">
            <a:avLst/>
          </a:prstGeom>
        </p:spPr>
        <p:txBody>
          <a:bodyPr vert="horz" lIns="95703" tIns="47852" rIns="95703" bIns="47852" rtlCol="0"/>
          <a:lstStyle>
            <a:lvl1pPr algn="l">
              <a:defRPr sz="1400"/>
            </a:lvl1pPr>
          </a:lstStyle>
          <a:p>
            <a:endParaRPr lang="es-ES" dirty="0"/>
          </a:p>
        </p:txBody>
      </p:sp>
      <p:sp>
        <p:nvSpPr>
          <p:cNvPr id="3" name="2 Marcador de fecha"/>
          <p:cNvSpPr>
            <a:spLocks noGrp="1"/>
          </p:cNvSpPr>
          <p:nvPr>
            <p:ph type="dt" idx="1"/>
          </p:nvPr>
        </p:nvSpPr>
        <p:spPr>
          <a:xfrm>
            <a:off x="3856742" y="2"/>
            <a:ext cx="2950475" cy="497047"/>
          </a:xfrm>
          <a:prstGeom prst="rect">
            <a:avLst/>
          </a:prstGeom>
        </p:spPr>
        <p:txBody>
          <a:bodyPr vert="horz" lIns="95703" tIns="47852" rIns="95703" bIns="47852" rtlCol="0"/>
          <a:lstStyle>
            <a:lvl1pPr algn="r">
              <a:defRPr sz="1400"/>
            </a:lvl1pPr>
          </a:lstStyle>
          <a:p>
            <a:fld id="{7214ED88-603B-489E-A5E1-A4601A4EDDC2}" type="datetimeFigureOut">
              <a:rPr lang="es-ES" smtClean="0"/>
              <a:pPr/>
              <a:t>17/10/2023</a:t>
            </a:fld>
            <a:endParaRPr lang="es-ES" dirty="0"/>
          </a:p>
        </p:txBody>
      </p:sp>
      <p:sp>
        <p:nvSpPr>
          <p:cNvPr id="4" name="3 Marcador de imagen de diapositiva"/>
          <p:cNvSpPr>
            <a:spLocks noGrp="1" noRot="1" noChangeAspect="1"/>
          </p:cNvSpPr>
          <p:nvPr>
            <p:ph type="sldImg" idx="2"/>
          </p:nvPr>
        </p:nvSpPr>
        <p:spPr>
          <a:xfrm>
            <a:off x="920750" y="747713"/>
            <a:ext cx="4967288" cy="3725862"/>
          </a:xfrm>
          <a:prstGeom prst="rect">
            <a:avLst/>
          </a:prstGeom>
          <a:noFill/>
          <a:ln w="12700">
            <a:solidFill>
              <a:prstClr val="black"/>
            </a:solidFill>
          </a:ln>
        </p:spPr>
        <p:txBody>
          <a:bodyPr vert="horz" lIns="95703" tIns="47852" rIns="95703" bIns="47852" rtlCol="0" anchor="ctr"/>
          <a:lstStyle/>
          <a:p>
            <a:endParaRPr lang="es-ES" dirty="0"/>
          </a:p>
        </p:txBody>
      </p:sp>
      <p:sp>
        <p:nvSpPr>
          <p:cNvPr id="5" name="4 Marcador de notas"/>
          <p:cNvSpPr>
            <a:spLocks noGrp="1"/>
          </p:cNvSpPr>
          <p:nvPr>
            <p:ph type="body" sz="quarter" idx="3"/>
          </p:nvPr>
        </p:nvSpPr>
        <p:spPr>
          <a:xfrm>
            <a:off x="680880" y="4721942"/>
            <a:ext cx="5447030" cy="4473416"/>
          </a:xfrm>
          <a:prstGeom prst="rect">
            <a:avLst/>
          </a:prstGeom>
        </p:spPr>
        <p:txBody>
          <a:bodyPr vert="horz" lIns="95703" tIns="47852" rIns="95703" bIns="47852"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5 Marcador de pie de página"/>
          <p:cNvSpPr>
            <a:spLocks noGrp="1"/>
          </p:cNvSpPr>
          <p:nvPr>
            <p:ph type="ftr" sz="quarter" idx="4"/>
          </p:nvPr>
        </p:nvSpPr>
        <p:spPr>
          <a:xfrm>
            <a:off x="3" y="9442155"/>
            <a:ext cx="2950475" cy="497047"/>
          </a:xfrm>
          <a:prstGeom prst="rect">
            <a:avLst/>
          </a:prstGeom>
        </p:spPr>
        <p:txBody>
          <a:bodyPr vert="horz" lIns="95703" tIns="47852" rIns="95703" bIns="47852" rtlCol="0" anchor="b"/>
          <a:lstStyle>
            <a:lvl1pPr algn="l">
              <a:defRPr sz="1400"/>
            </a:lvl1pPr>
          </a:lstStyle>
          <a:p>
            <a:endParaRPr lang="es-ES" dirty="0"/>
          </a:p>
        </p:txBody>
      </p:sp>
      <p:sp>
        <p:nvSpPr>
          <p:cNvPr id="7" name="6 Marcador de número de diapositiva"/>
          <p:cNvSpPr>
            <a:spLocks noGrp="1"/>
          </p:cNvSpPr>
          <p:nvPr>
            <p:ph type="sldNum" sz="quarter" idx="5"/>
          </p:nvPr>
        </p:nvSpPr>
        <p:spPr>
          <a:xfrm>
            <a:off x="3856742" y="9442155"/>
            <a:ext cx="2950475" cy="497047"/>
          </a:xfrm>
          <a:prstGeom prst="rect">
            <a:avLst/>
          </a:prstGeom>
        </p:spPr>
        <p:txBody>
          <a:bodyPr vert="horz" lIns="95703" tIns="47852" rIns="95703" bIns="47852" rtlCol="0" anchor="b"/>
          <a:lstStyle>
            <a:lvl1pPr algn="r">
              <a:defRPr sz="1400"/>
            </a:lvl1pPr>
          </a:lstStyle>
          <a:p>
            <a:fld id="{3AEFDED8-8EB0-4863-833B-4354FFA0A19C}" type="slidenum">
              <a:rPr lang="es-ES" smtClean="0"/>
              <a:pPr/>
              <a:t>‹#›</a:t>
            </a:fld>
            <a:endParaRPr lang="es-ES" dirty="0"/>
          </a:p>
        </p:txBody>
      </p:sp>
    </p:spTree>
    <p:extLst>
      <p:ext uri="{BB962C8B-B14F-4D97-AF65-F5344CB8AC3E}">
        <p14:creationId xmlns:p14="http://schemas.microsoft.com/office/powerpoint/2010/main" val="97775022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ci.matsim.org:8080/job/MATSim-Book/ws/partOne-latest.pdf" TargetMode="External"/><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8: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8: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0" lvl="0" indent="0" algn="just" rtl="0">
              <a:lnSpc>
                <a:spcPct val="80000"/>
              </a:lnSpc>
              <a:spcBef>
                <a:spcPts val="0"/>
              </a:spcBef>
              <a:spcAft>
                <a:spcPts val="0"/>
              </a:spcAft>
              <a:buSzPts val="1400"/>
              <a:buNone/>
            </a:pPr>
            <a:r>
              <a:rPr lang="en" sz="1110" dirty="0"/>
              <a:t>Let's start with what the motivation is.</a:t>
            </a:r>
            <a:endParaRPr dirty="0"/>
          </a:p>
          <a:p>
            <a:pPr marL="0" lvl="0" indent="0" algn="just" rtl="0">
              <a:lnSpc>
                <a:spcPct val="80000"/>
              </a:lnSpc>
              <a:spcBef>
                <a:spcPts val="0"/>
              </a:spcBef>
              <a:spcAft>
                <a:spcPts val="0"/>
              </a:spcAft>
              <a:buSzPts val="1400"/>
              <a:buNone/>
            </a:pPr>
            <a:endParaRPr sz="1110" dirty="0"/>
          </a:p>
          <a:p>
            <a:pPr marL="0" lvl="0" indent="0" algn="just" rtl="0">
              <a:lnSpc>
                <a:spcPct val="80000"/>
              </a:lnSpc>
              <a:spcBef>
                <a:spcPts val="0"/>
              </a:spcBef>
              <a:spcAft>
                <a:spcPts val="0"/>
              </a:spcAft>
              <a:buSzPts val="1400"/>
              <a:buNone/>
            </a:pPr>
            <a:r>
              <a:rPr lang="en" sz="1110" dirty="0"/>
              <a:t>On the one hand, we have the growing complexity of travel patterns and the need to estimate changes in the behavior and mobility of individuals in response to new, also increasingly complex, transportation policies.</a:t>
            </a:r>
            <a:endParaRPr dirty="0"/>
          </a:p>
          <a:p>
            <a:pPr marL="0" lvl="0" indent="0" algn="just" rtl="0">
              <a:lnSpc>
                <a:spcPct val="80000"/>
              </a:lnSpc>
              <a:spcBef>
                <a:spcPts val="0"/>
              </a:spcBef>
              <a:spcAft>
                <a:spcPts val="0"/>
              </a:spcAft>
              <a:buSzPts val="1400"/>
              <a:buNone/>
            </a:pPr>
            <a:endParaRPr sz="1110" dirty="0"/>
          </a:p>
          <a:p>
            <a:pPr marL="0" lvl="0" indent="0" algn="just" rtl="0">
              <a:lnSpc>
                <a:spcPct val="80000"/>
              </a:lnSpc>
              <a:spcBef>
                <a:spcPts val="0"/>
              </a:spcBef>
              <a:spcAft>
                <a:spcPts val="0"/>
              </a:spcAft>
              <a:buSzPts val="1400"/>
              <a:buNone/>
            </a:pPr>
            <a:r>
              <a:rPr lang="en" sz="1110" dirty="0"/>
              <a:t>What this requires are more complex models or more sensitive to the variables for which we want to model their effects. And precisely the models are becoming more complex, they are increasingly disaggregated. This on the one hand, but on the other we have that there are more and more data sources that precisely allow these new models to be better calibrated and validated. So</a:t>
            </a:r>
            <a:endParaRPr dirty="0"/>
          </a:p>
          <a:p>
            <a:pPr marL="0" lvl="0" indent="0" algn="just" rtl="0">
              <a:lnSpc>
                <a:spcPct val="80000"/>
              </a:lnSpc>
              <a:spcBef>
                <a:spcPts val="0"/>
              </a:spcBef>
              <a:spcAft>
                <a:spcPts val="0"/>
              </a:spcAft>
              <a:buSzPts val="1400"/>
              <a:buNone/>
            </a:pPr>
            <a:endParaRPr sz="1110" dirty="0"/>
          </a:p>
          <a:p>
            <a:pPr marL="0" lvl="0" indent="0" algn="just" rtl="0">
              <a:lnSpc>
                <a:spcPct val="80000"/>
              </a:lnSpc>
              <a:spcBef>
                <a:spcPts val="0"/>
              </a:spcBef>
              <a:spcAft>
                <a:spcPts val="0"/>
              </a:spcAft>
              <a:buSzPts val="1400"/>
              <a:buNone/>
            </a:pPr>
            <a:r>
              <a:rPr lang="en" sz="1110" dirty="0"/>
              <a:t>And the models are moving towards explicitly modeling the activities in which the population participates throughout the day.</a:t>
            </a:r>
            <a:endParaRPr dirty="0"/>
          </a:p>
          <a:p>
            <a:pPr marL="0" lvl="0" indent="0" algn="just" rtl="0">
              <a:lnSpc>
                <a:spcPct val="80000"/>
              </a:lnSpc>
              <a:spcBef>
                <a:spcPts val="0"/>
              </a:spcBef>
              <a:spcAft>
                <a:spcPts val="0"/>
              </a:spcAft>
              <a:buSzPts val="1400"/>
              <a:buNone/>
            </a:pPr>
            <a:endParaRPr sz="1110" dirty="0"/>
          </a:p>
          <a:p>
            <a:pPr marL="0" lvl="0" indent="0" algn="just" rtl="0">
              <a:lnSpc>
                <a:spcPct val="80000"/>
              </a:lnSpc>
              <a:spcBef>
                <a:spcPts val="0"/>
              </a:spcBef>
              <a:spcAft>
                <a:spcPts val="0"/>
              </a:spcAft>
              <a:buSzPts val="1400"/>
              <a:buNone/>
            </a:pPr>
            <a:endParaRPr sz="1110" dirty="0"/>
          </a:p>
          <a:p>
            <a:pPr marL="0" lvl="0" indent="0" algn="just" rtl="0">
              <a:lnSpc>
                <a:spcPct val="80000"/>
              </a:lnSpc>
              <a:spcBef>
                <a:spcPts val="0"/>
              </a:spcBef>
              <a:spcAft>
                <a:spcPts val="0"/>
              </a:spcAft>
              <a:buSzPts val="1400"/>
              <a:buNone/>
            </a:pPr>
            <a:r>
              <a:rPr lang="en" sz="1110" dirty="0"/>
              <a:t>On the other hand we have new data sources.</a:t>
            </a:r>
            <a:endParaRPr sz="1110" dirty="0"/>
          </a:p>
        </p:txBody>
      </p:sp>
      <p:sp>
        <p:nvSpPr>
          <p:cNvPr id="189" name="Google Shape;189;p8: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6</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964617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p13: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5" name="Google Shape;265;p13: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100000"/>
              </a:lnSpc>
              <a:spcBef>
                <a:spcPts val="0"/>
              </a:spcBef>
              <a:spcAft>
                <a:spcPts val="0"/>
              </a:spcAft>
              <a:buClr>
                <a:srgbClr val="000000"/>
              </a:buClr>
              <a:buSzPts val="1400"/>
              <a:buFont typeface="Arial"/>
              <a:buNone/>
            </a:pPr>
            <a:r>
              <a:rPr lang="en"/>
              <a:t>Finally the assignment to the network, this is done by the program.</a:t>
            </a:r>
            <a:endParaRPr/>
          </a:p>
        </p:txBody>
      </p:sp>
      <p:sp>
        <p:nvSpPr>
          <p:cNvPr id="266" name="Google Shape;266;p13: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15</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621581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14: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6" name="Google Shape;276;p14: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100000"/>
              </a:lnSpc>
              <a:spcBef>
                <a:spcPts val="0"/>
              </a:spcBef>
              <a:spcAft>
                <a:spcPts val="0"/>
              </a:spcAft>
              <a:buClr>
                <a:srgbClr val="000000"/>
              </a:buClr>
              <a:buSzPts val="1400"/>
              <a:buFont typeface="Arial"/>
              <a:buNone/>
            </a:pPr>
            <a:r>
              <a:rPr lang="en" dirty="0"/>
              <a:t>Seeing this, therefore what are the weaknesses of traditional models. The 4-stage models generate travel ratios per person in each area, and you can generate as many matrices as you want. But then, they are added and the following decisions, where that demand goes and in what way, are made by zones, making the decisions as if that subset of the population were homogeneous.</a:t>
            </a:r>
            <a:endParaRPr dirty="0"/>
          </a:p>
          <a:p>
            <a:pPr marL="457200" marR="0" lvl="0" indent="-228600" algn="l" rtl="0">
              <a:lnSpc>
                <a:spcPct val="100000"/>
              </a:lnSpc>
              <a:spcBef>
                <a:spcPts val="0"/>
              </a:spcBef>
              <a:spcAft>
                <a:spcPts val="0"/>
              </a:spcAft>
              <a:buClr>
                <a:srgbClr val="000000"/>
              </a:buClr>
              <a:buSzPts val="1400"/>
              <a:buFont typeface="Arial"/>
              <a:buNone/>
            </a:pPr>
            <a:endParaRPr dirty="0"/>
          </a:p>
          <a:p>
            <a:pPr marL="457200" marR="0" lvl="0" indent="-228600" algn="l" rtl="0">
              <a:lnSpc>
                <a:spcPct val="100000"/>
              </a:lnSpc>
              <a:spcBef>
                <a:spcPts val="0"/>
              </a:spcBef>
              <a:spcAft>
                <a:spcPts val="0"/>
              </a:spcAft>
              <a:buClr>
                <a:srgbClr val="000000"/>
              </a:buClr>
              <a:buSzPts val="1400"/>
              <a:buFont typeface="Arial"/>
              <a:buNone/>
            </a:pPr>
            <a:r>
              <a:rPr lang="en" sz="1200" dirty="0">
                <a:solidFill>
                  <a:schemeClr val="dk1"/>
                </a:solidFill>
              </a:rPr>
              <a:t>Then we have the second point, Modeling trips independently of each other: simplifying the complex spatial and temporal constraints that delimit (and sometimes determine) the choice.</a:t>
            </a:r>
            <a:endParaRPr dirty="0"/>
          </a:p>
          <a:p>
            <a:pPr marL="457200" marR="0" lvl="0" indent="-228600" algn="l" rtl="0">
              <a:lnSpc>
                <a:spcPct val="100000"/>
              </a:lnSpc>
              <a:spcBef>
                <a:spcPts val="0"/>
              </a:spcBef>
              <a:spcAft>
                <a:spcPts val="0"/>
              </a:spcAft>
              <a:buClr>
                <a:srgbClr val="000000"/>
              </a:buClr>
              <a:buSzPts val="1400"/>
              <a:buFont typeface="Arial"/>
              <a:buNone/>
            </a:pPr>
            <a:endParaRPr sz="1200" dirty="0">
              <a:solidFill>
                <a:schemeClr val="dk1"/>
              </a:solidFill>
            </a:endParaRPr>
          </a:p>
          <a:p>
            <a:pPr marL="457200" marR="0" lvl="0" indent="-228600" algn="l" rtl="0">
              <a:lnSpc>
                <a:spcPct val="100000"/>
              </a:lnSpc>
              <a:spcBef>
                <a:spcPts val="0"/>
              </a:spcBef>
              <a:spcAft>
                <a:spcPts val="0"/>
              </a:spcAft>
              <a:buClr>
                <a:srgbClr val="000000"/>
              </a:buClr>
              <a:buSzPts val="1400"/>
              <a:buFont typeface="Arial"/>
              <a:buNone/>
            </a:pPr>
            <a:r>
              <a:rPr lang="en" sz="1200" dirty="0">
                <a:solidFill>
                  <a:schemeClr val="dk1"/>
                </a:solidFill>
              </a:rPr>
              <a:t>In reality there is </a:t>
            </a:r>
            <a:r>
              <a:rPr lang="en" sz="1200" b="1" dirty="0">
                <a:solidFill>
                  <a:schemeClr val="dk1"/>
                </a:solidFill>
              </a:rPr>
              <a:t>an interrelation between the trips/stages </a:t>
            </a:r>
            <a:r>
              <a:rPr lang="en" sz="1200" dirty="0">
                <a:solidFill>
                  <a:schemeClr val="dk1"/>
                </a:solidFill>
              </a:rPr>
              <a:t>you take in the afternoon and those you take in the morning. Also </a:t>
            </a:r>
            <a:r>
              <a:rPr lang="en" sz="1200" b="1" dirty="0">
                <a:solidFill>
                  <a:schemeClr val="dk1"/>
                </a:solidFill>
              </a:rPr>
              <a:t>interpersonal relationships </a:t>
            </a:r>
            <a:r>
              <a:rPr lang="en" sz="1200" dirty="0">
                <a:solidFill>
                  <a:schemeClr val="dk1"/>
                </a:solidFill>
              </a:rPr>
              <a:t>, that is, there are times where decisions are made at the household level, if someone takes the car, the rest of the family members will not be able to take it. Or then, for example, trips called escort, where one member accompanies another and then determines the pick-up, that is, the mobility of the family later.</a:t>
            </a:r>
            <a:endParaRPr dirty="0"/>
          </a:p>
        </p:txBody>
      </p:sp>
      <p:sp>
        <p:nvSpPr>
          <p:cNvPr id="277" name="Google Shape;277;p14: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16</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032576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19: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6" name="Google Shape;286;p19: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100000"/>
              </a:lnSpc>
              <a:spcBef>
                <a:spcPts val="0"/>
              </a:spcBef>
              <a:spcAft>
                <a:spcPts val="0"/>
              </a:spcAft>
              <a:buClr>
                <a:srgbClr val="000000"/>
              </a:buClr>
              <a:buSzPts val="1400"/>
              <a:buFont typeface="Arial"/>
              <a:buNone/>
            </a:pPr>
            <a:r>
              <a:rPr lang="en" sz="1200" b="0" i="0" u="none" strike="noStrike" cap="none" dirty="0">
                <a:solidFill>
                  <a:schemeClr val="dk1"/>
                </a:solidFill>
                <a:latin typeface="Calibri"/>
                <a:ea typeface="Calibri"/>
                <a:cs typeface="Calibri"/>
                <a:sym typeface="Calibri"/>
              </a:rPr>
              <a:t>In view of this, there is always the trade-off between complexity and cost.</a:t>
            </a:r>
            <a:endParaRPr dirty="0"/>
          </a:p>
          <a:p>
            <a:pPr marL="457200" marR="0" lvl="0" indent="-22860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457200" marR="0" lvl="0" indent="-228600" algn="l" rtl="0">
              <a:lnSpc>
                <a:spcPct val="100000"/>
              </a:lnSpc>
              <a:spcBef>
                <a:spcPts val="0"/>
              </a:spcBef>
              <a:spcAft>
                <a:spcPts val="0"/>
              </a:spcAft>
              <a:buClr>
                <a:srgbClr val="000000"/>
              </a:buClr>
              <a:buSzPts val="1400"/>
              <a:buFont typeface="Arial"/>
              <a:buNone/>
            </a:pPr>
            <a:r>
              <a:rPr lang="en" sz="1200" b="0" i="0" u="none" strike="noStrike" cap="none" dirty="0">
                <a:solidFill>
                  <a:schemeClr val="dk1"/>
                </a:solidFill>
                <a:latin typeface="Calibri"/>
                <a:ea typeface="Calibri"/>
                <a:cs typeface="Calibri"/>
                <a:sym typeface="Calibri"/>
              </a:rPr>
              <a:t>A little reflection.</a:t>
            </a:r>
            <a:endParaRPr dirty="0"/>
          </a:p>
          <a:p>
            <a:pPr marL="457200" marR="0" lvl="0" indent="-22860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457200" marR="0" lvl="0" indent="-228600" algn="l" rtl="0">
              <a:lnSpc>
                <a:spcPct val="100000"/>
              </a:lnSpc>
              <a:spcBef>
                <a:spcPts val="0"/>
              </a:spcBef>
              <a:spcAft>
                <a:spcPts val="0"/>
              </a:spcAft>
              <a:buClr>
                <a:srgbClr val="000000"/>
              </a:buClr>
              <a:buSzPts val="1400"/>
              <a:buFont typeface="Arial"/>
              <a:buNone/>
            </a:pPr>
            <a:r>
              <a:rPr lang="en" sz="1200" b="0" i="0" u="none" strike="noStrike" cap="none" dirty="0">
                <a:solidFill>
                  <a:schemeClr val="dk1"/>
                </a:solidFill>
                <a:latin typeface="Calibri"/>
                <a:ea typeface="Calibri"/>
                <a:cs typeface="Calibri"/>
                <a:sym typeface="Calibri"/>
              </a:rPr>
              <a:t>This figure conceptually shows how changing from travel-based models (4 stages) to more advanced models increases the realism with which human behavior is modeled but also the computational complexity. As the figure shows, the cost of model complexity increases exponentially but the marginal benefits of behavioral realism decrease.</a:t>
            </a:r>
            <a:endParaRPr dirty="0"/>
          </a:p>
          <a:p>
            <a:pPr marL="457200" marR="0" lvl="0" indent="-22860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457200" marR="0" lvl="0" indent="-228600" algn="l" rtl="0">
              <a:lnSpc>
                <a:spcPct val="100000"/>
              </a:lnSpc>
              <a:spcBef>
                <a:spcPts val="0"/>
              </a:spcBef>
              <a:spcAft>
                <a:spcPts val="0"/>
              </a:spcAft>
              <a:buClr>
                <a:srgbClr val="000000"/>
              </a:buClr>
              <a:buSzPts val="1400"/>
              <a:buFont typeface="Arial"/>
              <a:buNone/>
            </a:pPr>
            <a:r>
              <a:rPr lang="en" sz="1200" b="0" i="0" u="none" strike="noStrike" cap="none" dirty="0">
                <a:solidFill>
                  <a:schemeClr val="dk1"/>
                </a:solidFill>
                <a:latin typeface="Calibri"/>
                <a:ea typeface="Calibri"/>
                <a:cs typeface="Calibri"/>
                <a:sym typeface="Calibri"/>
              </a:rPr>
              <a:t>We will see that in practice the cost of creating an </a:t>
            </a:r>
            <a:r>
              <a:rPr lang="tr-TR" sz="1200" b="0" i="0" u="none" strike="noStrike" cap="none" dirty="0">
                <a:solidFill>
                  <a:schemeClr val="dk1"/>
                </a:solidFill>
                <a:latin typeface="Calibri"/>
                <a:ea typeface="Calibri"/>
                <a:cs typeface="Calibri"/>
                <a:sym typeface="Calibri"/>
              </a:rPr>
              <a:t>Faaliyet-Tabanlı Modelleme</a:t>
            </a:r>
            <a:r>
              <a:rPr lang="en" sz="1200" b="0" i="0" u="none" strike="noStrike" cap="none" dirty="0">
                <a:solidFill>
                  <a:schemeClr val="dk1"/>
                </a:solidFill>
                <a:latin typeface="Calibri"/>
                <a:ea typeface="Calibri"/>
                <a:cs typeface="Calibri"/>
                <a:sym typeface="Calibri"/>
              </a:rPr>
              <a:t> has been decreasing over time and there are real cases where in a short time (2 years) we have gone from a 4-stage model to an ABM.</a:t>
            </a:r>
            <a:endParaRPr dirty="0"/>
          </a:p>
          <a:p>
            <a:pPr marL="457200" marR="0" lvl="0" indent="-22860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457200" marR="0" lvl="0" indent="-228600" algn="l" rtl="0">
              <a:lnSpc>
                <a:spcPct val="100000"/>
              </a:lnSpc>
              <a:spcBef>
                <a:spcPts val="0"/>
              </a:spcBef>
              <a:spcAft>
                <a:spcPts val="0"/>
              </a:spcAft>
              <a:buClr>
                <a:srgbClr val="000000"/>
              </a:buClr>
              <a:buSzPts val="1400"/>
              <a:buFont typeface="Arial"/>
              <a:buNone/>
            </a:pPr>
            <a:r>
              <a:rPr lang="en" sz="1200" b="0" i="0" u="none" strike="noStrike" cap="none" dirty="0">
                <a:solidFill>
                  <a:schemeClr val="dk1"/>
                </a:solidFill>
                <a:latin typeface="Calibri"/>
                <a:ea typeface="Calibri"/>
                <a:cs typeface="Calibri"/>
                <a:sym typeface="Calibri"/>
              </a:rPr>
              <a:t>The following figure shows the same concept.</a:t>
            </a:r>
            <a:endParaRPr dirty="0"/>
          </a:p>
        </p:txBody>
      </p:sp>
      <p:sp>
        <p:nvSpPr>
          <p:cNvPr id="287" name="Google Shape;287;p19: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17</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9327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p20: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6" name="Google Shape;296;p20: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100000"/>
              </a:lnSpc>
              <a:spcBef>
                <a:spcPts val="0"/>
              </a:spcBef>
              <a:spcAft>
                <a:spcPts val="0"/>
              </a:spcAft>
              <a:buClr>
                <a:srgbClr val="000000"/>
              </a:buClr>
              <a:buSzPts val="1400"/>
              <a:buFont typeface="Arial"/>
              <a:buNone/>
            </a:pPr>
            <a:r>
              <a:rPr lang="en" sz="1110" b="0" i="0" u="none" strike="noStrike" cap="none" dirty="0">
                <a:solidFill>
                  <a:schemeClr val="dk1"/>
                </a:solidFill>
                <a:latin typeface="Calibri"/>
                <a:ea typeface="Calibri"/>
                <a:cs typeface="Calibri"/>
                <a:sym typeface="Calibri"/>
              </a:rPr>
              <a:t>Now here we have computational simplicity, where it gives us optimal modeling. But well, we will see that things are progressing and the administrations, which in the end are the ones who have the territory's models, should start betting on these models. We are dealing with complex but not complicated models; today there are many of these that have been in operation for years and are therefore validated.</a:t>
            </a:r>
            <a:endParaRPr dirty="0"/>
          </a:p>
          <a:p>
            <a:pPr marL="457200" marR="0" lvl="0" indent="-228600" algn="l" rtl="0">
              <a:lnSpc>
                <a:spcPct val="100000"/>
              </a:lnSpc>
              <a:spcBef>
                <a:spcPts val="0"/>
              </a:spcBef>
              <a:spcAft>
                <a:spcPts val="0"/>
              </a:spcAft>
              <a:buClr>
                <a:srgbClr val="000000"/>
              </a:buClr>
              <a:buSzPts val="1400"/>
              <a:buFont typeface="Arial"/>
              <a:buNone/>
            </a:pPr>
            <a:endParaRPr sz="1110" b="0" i="0" u="none" strike="noStrike" cap="none" dirty="0">
              <a:solidFill>
                <a:schemeClr val="dk1"/>
              </a:solidFill>
              <a:latin typeface="Calibri"/>
              <a:ea typeface="Calibri"/>
              <a:cs typeface="Calibri"/>
              <a:sym typeface="Calibri"/>
            </a:endParaRPr>
          </a:p>
          <a:p>
            <a:pPr marL="457200" marR="0" lvl="0" indent="-228600" algn="l" rtl="0">
              <a:lnSpc>
                <a:spcPct val="100000"/>
              </a:lnSpc>
              <a:spcBef>
                <a:spcPts val="0"/>
              </a:spcBef>
              <a:spcAft>
                <a:spcPts val="0"/>
              </a:spcAft>
              <a:buClr>
                <a:srgbClr val="000000"/>
              </a:buClr>
              <a:buSzPts val="1400"/>
              <a:buFont typeface="Arial"/>
              <a:buNone/>
            </a:pPr>
            <a:r>
              <a:rPr lang="en" sz="1110" b="0" i="0" u="none" strike="noStrike" cap="none" dirty="0">
                <a:solidFill>
                  <a:schemeClr val="dk1"/>
                </a:solidFill>
                <a:latin typeface="Calibri"/>
                <a:ea typeface="Calibri"/>
                <a:cs typeface="Calibri"/>
                <a:sym typeface="Calibri"/>
              </a:rPr>
              <a:t>Returning to the main motivations for the development of </a:t>
            </a:r>
            <a:r>
              <a:rPr lang="tr-TR" sz="1110" b="0" i="0" u="none" strike="noStrike" cap="none" dirty="0">
                <a:solidFill>
                  <a:schemeClr val="dk1"/>
                </a:solidFill>
                <a:latin typeface="Calibri"/>
                <a:ea typeface="Calibri"/>
                <a:cs typeface="Calibri"/>
                <a:sym typeface="Calibri"/>
              </a:rPr>
              <a:t>Faaliyet-Tabanlı modelleme</a:t>
            </a:r>
            <a:r>
              <a:rPr lang="en" sz="1110" b="0" i="0" u="none" strike="noStrike" cap="none" dirty="0">
                <a:solidFill>
                  <a:schemeClr val="dk1"/>
                </a:solidFill>
                <a:latin typeface="Calibri"/>
                <a:ea typeface="Calibri"/>
                <a:cs typeface="Calibri"/>
                <a:sym typeface="Calibri"/>
              </a:rPr>
              <a:t>, it is about providing a model that is sensitive to new policies. That is, we need a model as complex as the intervention we want to simulate is complex. That is to say something as silly as if I want to model the deployment of a network of bicycle paths that my model has the bicycle mode.</a:t>
            </a:r>
            <a:endParaRPr dirty="0"/>
          </a:p>
          <a:p>
            <a:pPr marL="457200" marR="0" lvl="0" indent="-228600" algn="l" rtl="0">
              <a:lnSpc>
                <a:spcPct val="100000"/>
              </a:lnSpc>
              <a:spcBef>
                <a:spcPts val="0"/>
              </a:spcBef>
              <a:spcAft>
                <a:spcPts val="0"/>
              </a:spcAft>
              <a:buClr>
                <a:srgbClr val="000000"/>
              </a:buClr>
              <a:buSzPts val="1400"/>
              <a:buFont typeface="Arial"/>
              <a:buNone/>
            </a:pPr>
            <a:endParaRPr sz="1110" b="0" i="0" u="none" strike="noStrike" cap="none" dirty="0">
              <a:solidFill>
                <a:schemeClr val="dk1"/>
              </a:solidFill>
              <a:latin typeface="Calibri"/>
              <a:ea typeface="Calibri"/>
              <a:cs typeface="Calibri"/>
              <a:sym typeface="Calibri"/>
            </a:endParaRPr>
          </a:p>
          <a:p>
            <a:pPr marL="457200" marR="0" lvl="0" indent="-228600" algn="l" rtl="0">
              <a:lnSpc>
                <a:spcPct val="100000"/>
              </a:lnSpc>
              <a:spcBef>
                <a:spcPts val="0"/>
              </a:spcBef>
              <a:spcAft>
                <a:spcPts val="0"/>
              </a:spcAft>
              <a:buClr>
                <a:srgbClr val="000000"/>
              </a:buClr>
              <a:buSzPts val="1400"/>
              <a:buFont typeface="Arial"/>
              <a:buNone/>
            </a:pPr>
            <a:r>
              <a:rPr lang="en" sz="1110" b="0" i="0" u="none" strike="noStrike" cap="none" dirty="0">
                <a:solidFill>
                  <a:schemeClr val="dk1"/>
                </a:solidFill>
                <a:latin typeface="Calibri"/>
                <a:ea typeface="Calibri"/>
                <a:cs typeface="Calibri"/>
                <a:sym typeface="Calibri"/>
              </a:rPr>
              <a:t>Therefore, while policy needs may vary from region to region, the minimum set of policies to which </a:t>
            </a:r>
            <a:r>
              <a:rPr lang="tr-TR" sz="1110" b="0" i="0" u="none" strike="noStrike" cap="none" dirty="0">
                <a:solidFill>
                  <a:schemeClr val="dk1"/>
                </a:solidFill>
                <a:latin typeface="Calibri"/>
                <a:ea typeface="Calibri"/>
                <a:cs typeface="Calibri"/>
                <a:sym typeface="Calibri"/>
              </a:rPr>
              <a:t>Faaliyet-Tabanlı modelleme</a:t>
            </a:r>
            <a:r>
              <a:rPr lang="en" sz="1110" b="0" i="0" u="none" strike="noStrike" cap="none" dirty="0">
                <a:solidFill>
                  <a:schemeClr val="dk1"/>
                </a:solidFill>
                <a:latin typeface="Calibri"/>
                <a:ea typeface="Calibri"/>
                <a:cs typeface="Calibri"/>
                <a:sym typeface="Calibri"/>
              </a:rPr>
              <a:t> should and can be sensitive are:</a:t>
            </a:r>
            <a:endParaRPr dirty="0"/>
          </a:p>
          <a:p>
            <a:pPr marL="457200" marR="0" lvl="0" indent="-228600" algn="l" rtl="0">
              <a:lnSpc>
                <a:spcPct val="100000"/>
              </a:lnSpc>
              <a:spcBef>
                <a:spcPts val="0"/>
              </a:spcBef>
              <a:spcAft>
                <a:spcPts val="0"/>
              </a:spcAft>
              <a:buClr>
                <a:srgbClr val="000000"/>
              </a:buClr>
              <a:buSzPts val="1400"/>
              <a:buFont typeface="Arial"/>
              <a:buNone/>
            </a:pPr>
            <a:endParaRPr sz="1110" b="0" i="0" u="none" strike="noStrike" cap="none" dirty="0">
              <a:solidFill>
                <a:schemeClr val="dk1"/>
              </a:solidFill>
              <a:latin typeface="Calibri"/>
              <a:ea typeface="Calibri"/>
              <a:cs typeface="Calibri"/>
              <a:sym typeface="Calibri"/>
            </a:endParaRPr>
          </a:p>
          <a:p>
            <a:pPr marL="457200" lvl="0" indent="-228600" algn="l" rtl="0">
              <a:lnSpc>
                <a:spcPct val="100000"/>
              </a:lnSpc>
              <a:spcBef>
                <a:spcPts val="0"/>
              </a:spcBef>
              <a:spcAft>
                <a:spcPts val="0"/>
              </a:spcAft>
              <a:buSzPts val="1400"/>
              <a:buAutoNum type="arabicParenBoth"/>
            </a:pPr>
            <a:r>
              <a:rPr lang="en" sz="1110" b="0" i="0" u="none" strike="noStrike" cap="none" dirty="0">
                <a:solidFill>
                  <a:schemeClr val="dk1"/>
                </a:solidFill>
                <a:latin typeface="Calibri"/>
                <a:ea typeface="Calibri"/>
                <a:cs typeface="Calibri"/>
                <a:sym typeface="Calibri"/>
              </a:rPr>
              <a:t>Demand management, including responses to different demand management strategies, such as parking restrictions and congestion pricing.</a:t>
            </a:r>
            <a:endParaRPr dirty="0"/>
          </a:p>
          <a:p>
            <a:pPr marL="457200" lvl="0" indent="-228600" algn="l" rtl="0">
              <a:lnSpc>
                <a:spcPct val="100000"/>
              </a:lnSpc>
              <a:spcBef>
                <a:spcPts val="0"/>
              </a:spcBef>
              <a:spcAft>
                <a:spcPts val="0"/>
              </a:spcAft>
              <a:buSzPts val="1400"/>
              <a:buAutoNum type="arabicParenBoth"/>
            </a:pPr>
            <a:r>
              <a:rPr lang="en" sz="1110" b="0" i="0" u="none" strike="noStrike" cap="none" dirty="0">
                <a:solidFill>
                  <a:schemeClr val="dk1"/>
                </a:solidFill>
                <a:latin typeface="Calibri"/>
                <a:ea typeface="Calibri"/>
                <a:cs typeface="Calibri"/>
                <a:sym typeface="Calibri"/>
              </a:rPr>
              <a:t>Land use policies that include mixed development, development concentrated in centers or corridors, and pedestrian-friendly site design.</a:t>
            </a:r>
            <a:endParaRPr dirty="0"/>
          </a:p>
          <a:p>
            <a:pPr marL="457200" lvl="0" indent="-228600" algn="l" rtl="0">
              <a:lnSpc>
                <a:spcPct val="100000"/>
              </a:lnSpc>
              <a:spcBef>
                <a:spcPts val="0"/>
              </a:spcBef>
              <a:spcAft>
                <a:spcPts val="0"/>
              </a:spcAft>
              <a:buSzPts val="1400"/>
              <a:buAutoNum type="arabicParenBoth"/>
            </a:pPr>
            <a:r>
              <a:rPr lang="en" sz="1110" b="0" i="0" u="none" strike="noStrike" cap="none" dirty="0">
                <a:solidFill>
                  <a:schemeClr val="dk1"/>
                </a:solidFill>
                <a:latin typeface="Calibri"/>
                <a:ea typeface="Calibri"/>
                <a:cs typeface="Calibri"/>
                <a:sym typeface="Calibri"/>
              </a:rPr>
              <a:t>Information and Communication Technology (ICT), and</a:t>
            </a:r>
            <a:endParaRPr dirty="0"/>
          </a:p>
          <a:p>
            <a:pPr marL="457200" lvl="0" indent="-228600" algn="l" rtl="0">
              <a:lnSpc>
                <a:spcPct val="100000"/>
              </a:lnSpc>
              <a:spcBef>
                <a:spcPts val="0"/>
              </a:spcBef>
              <a:spcAft>
                <a:spcPts val="0"/>
              </a:spcAft>
              <a:buSzPts val="1400"/>
              <a:buAutoNum type="arabicParenBoth"/>
            </a:pPr>
            <a:r>
              <a:rPr lang="en" sz="1110" b="0" i="0" u="none" strike="noStrike" cap="none" dirty="0">
                <a:solidFill>
                  <a:schemeClr val="dk1"/>
                </a:solidFill>
                <a:latin typeface="Calibri"/>
                <a:ea typeface="Calibri"/>
                <a:cs typeface="Calibri"/>
                <a:sym typeface="Calibri"/>
              </a:rPr>
              <a:t>Traffic Improvements.</a:t>
            </a:r>
            <a:endParaRPr dirty="0"/>
          </a:p>
          <a:p>
            <a:pPr marL="457200" lvl="0" indent="-228600" algn="l" rtl="0">
              <a:lnSpc>
                <a:spcPct val="100000"/>
              </a:lnSpc>
              <a:spcBef>
                <a:spcPts val="0"/>
              </a:spcBef>
              <a:spcAft>
                <a:spcPts val="0"/>
              </a:spcAft>
              <a:buSzPts val="1400"/>
              <a:buAutoNum type="arabicParenBoth"/>
            </a:pPr>
            <a:r>
              <a:rPr lang="en" sz="1110" b="0" i="0" u="none" strike="noStrike" cap="none" dirty="0">
                <a:solidFill>
                  <a:schemeClr val="dk1"/>
                </a:solidFill>
                <a:latin typeface="Calibri"/>
                <a:ea typeface="Calibri"/>
                <a:cs typeface="Calibri"/>
                <a:sym typeface="Calibri"/>
              </a:rPr>
              <a:t>Equity issues. For the model to be able to account for equity considerations, it must be able to plot outcomes for different subgroups of the population.</a:t>
            </a:r>
            <a:endParaRPr sz="1110" dirty="0"/>
          </a:p>
        </p:txBody>
      </p:sp>
      <p:sp>
        <p:nvSpPr>
          <p:cNvPr id="297" name="Google Shape;297;p20: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18</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156166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p24: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6" name="Google Shape;316;p24: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100000"/>
              </a:lnSpc>
              <a:spcBef>
                <a:spcPts val="0"/>
              </a:spcBef>
              <a:spcAft>
                <a:spcPts val="0"/>
              </a:spcAft>
              <a:buClr>
                <a:srgbClr val="000000"/>
              </a:buClr>
              <a:buSzPts val="1400"/>
              <a:buFont typeface="Arial"/>
              <a:buNone/>
            </a:pPr>
            <a:r>
              <a:rPr lang="en" dirty="0"/>
              <a:t>One of the most fundamental and well-known principles is that the demand for travel is derived from the demand for activity. This principle implies a decision framework in which travel decisions are components of a broader activity planning decision. Consequently, activity demand modeling is required.</a:t>
            </a:r>
            <a:endParaRPr dirty="0"/>
          </a:p>
          <a:p>
            <a:pPr marL="457200" marR="0" lvl="0" indent="-228600" algn="l" rtl="0">
              <a:lnSpc>
                <a:spcPct val="100000"/>
              </a:lnSpc>
              <a:spcBef>
                <a:spcPts val="0"/>
              </a:spcBef>
              <a:spcAft>
                <a:spcPts val="0"/>
              </a:spcAft>
              <a:buClr>
                <a:srgbClr val="000000"/>
              </a:buClr>
              <a:buSzPts val="1400"/>
              <a:buFont typeface="Arial"/>
              <a:buNone/>
            </a:pPr>
            <a:endParaRPr dirty="0"/>
          </a:p>
          <a:p>
            <a:pPr marL="457200" marR="0" lvl="0" indent="-228600" algn="l" rtl="0">
              <a:lnSpc>
                <a:spcPct val="100000"/>
              </a:lnSpc>
              <a:spcBef>
                <a:spcPts val="0"/>
              </a:spcBef>
              <a:spcAft>
                <a:spcPts val="0"/>
              </a:spcAft>
              <a:buClr>
                <a:srgbClr val="000000"/>
              </a:buClr>
              <a:buSzPts val="1400"/>
              <a:buFont typeface="Arial"/>
              <a:buNone/>
            </a:pPr>
            <a:r>
              <a:rPr lang="en" dirty="0"/>
              <a:t>Short- and long-term decisions are modeled.</a:t>
            </a:r>
            <a:endParaRPr dirty="0"/>
          </a:p>
          <a:p>
            <a:pPr marL="457200" marR="0" lvl="0" indent="-228600" algn="l" rtl="0">
              <a:lnSpc>
                <a:spcPct val="100000"/>
              </a:lnSpc>
              <a:spcBef>
                <a:spcPts val="0"/>
              </a:spcBef>
              <a:spcAft>
                <a:spcPts val="0"/>
              </a:spcAft>
              <a:buClr>
                <a:srgbClr val="000000"/>
              </a:buClr>
              <a:buSzPts val="1400"/>
              <a:buFont typeface="Arial"/>
              <a:buNone/>
            </a:pPr>
            <a:endParaRPr dirty="0"/>
          </a:p>
          <a:p>
            <a:pPr marL="457200" marR="0" lvl="0" indent="-228600" algn="l" rtl="0">
              <a:lnSpc>
                <a:spcPct val="100000"/>
              </a:lnSpc>
              <a:spcBef>
                <a:spcPts val="0"/>
              </a:spcBef>
              <a:spcAft>
                <a:spcPts val="0"/>
              </a:spcAft>
              <a:buClr>
                <a:srgbClr val="000000"/>
              </a:buClr>
              <a:buSzPts val="1400"/>
              <a:buFont typeface="Arial"/>
              <a:buNone/>
            </a:pPr>
            <a:r>
              <a:rPr lang="en" dirty="0"/>
              <a:t>Let's look at the example in the figure. It represents the daily activities and travel pattern of a person who used to drive alone to work at 7:30 a.m., went shopping along the way, and returned home at 4:40 p.m. This individual switched to public transportation in response to a company program that offers strong incentives for traveling by public transportation.</a:t>
            </a:r>
            <a:endParaRPr dirty="0"/>
          </a:p>
          <a:p>
            <a:pPr marL="457200" marR="0" lvl="0" indent="-228600" algn="l" rtl="0">
              <a:lnSpc>
                <a:spcPct val="100000"/>
              </a:lnSpc>
              <a:spcBef>
                <a:spcPts val="0"/>
              </a:spcBef>
              <a:spcAft>
                <a:spcPts val="0"/>
              </a:spcAft>
              <a:buClr>
                <a:srgbClr val="000000"/>
              </a:buClr>
              <a:buSzPts val="1400"/>
              <a:buFont typeface="Arial"/>
              <a:buNone/>
            </a:pPr>
            <a:endParaRPr dirty="0"/>
          </a:p>
          <a:p>
            <a:pPr marL="457200" marR="0" lvl="0" indent="-228600" algn="l" rtl="0">
              <a:lnSpc>
                <a:spcPct val="100000"/>
              </a:lnSpc>
              <a:spcBef>
                <a:spcPts val="0"/>
              </a:spcBef>
              <a:spcAft>
                <a:spcPts val="0"/>
              </a:spcAft>
              <a:buClr>
                <a:srgbClr val="000000"/>
              </a:buClr>
              <a:buSzPts val="1400"/>
              <a:buFont typeface="Arial"/>
              <a:buNone/>
            </a:pPr>
            <a:r>
              <a:rPr lang="en" dirty="0"/>
              <a:t>The change required me to start the trip earlier, at 7:00 am, to arrive on time. Because the store was not on the route, he decided to go straight home after work and go shopping later.</a:t>
            </a:r>
            <a:endParaRPr dirty="0"/>
          </a:p>
          <a:p>
            <a:pPr marL="457200" marR="0" lvl="0" indent="-228600" algn="l" rtl="0">
              <a:lnSpc>
                <a:spcPct val="100000"/>
              </a:lnSpc>
              <a:spcBef>
                <a:spcPts val="0"/>
              </a:spcBef>
              <a:spcAft>
                <a:spcPts val="0"/>
              </a:spcAft>
              <a:buClr>
                <a:srgbClr val="000000"/>
              </a:buClr>
              <a:buSzPts val="1400"/>
              <a:buFont typeface="Arial"/>
              <a:buNone/>
            </a:pPr>
            <a:endParaRPr dirty="0"/>
          </a:p>
          <a:p>
            <a:pPr marL="457200" marR="0" lvl="0" indent="-228600" algn="l" rtl="0">
              <a:lnSpc>
                <a:spcPct val="100000"/>
              </a:lnSpc>
              <a:spcBef>
                <a:spcPts val="0"/>
              </a:spcBef>
              <a:spcAft>
                <a:spcPts val="0"/>
              </a:spcAft>
              <a:buClr>
                <a:srgbClr val="000000"/>
              </a:buClr>
              <a:buSzPts val="1400"/>
              <a:buFont typeface="Arial"/>
              <a:buNone/>
            </a:pPr>
            <a:r>
              <a:rPr lang="en" dirty="0"/>
              <a:t>A pattern with two stops on a single tour was changed to a pattern with two single-purpose tours. In this case, a conventional trip-based model would likely fail to predict compensatory afternoon car trips.</a:t>
            </a:r>
            <a:endParaRPr dirty="0"/>
          </a:p>
        </p:txBody>
      </p:sp>
      <p:sp>
        <p:nvSpPr>
          <p:cNvPr id="317" name="Google Shape;317;p24: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21</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907387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p57: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7" name="Google Shape;327;p57: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100000"/>
              </a:lnSpc>
              <a:spcBef>
                <a:spcPts val="0"/>
              </a:spcBef>
              <a:spcAft>
                <a:spcPts val="0"/>
              </a:spcAft>
              <a:buClr>
                <a:srgbClr val="000000"/>
              </a:buClr>
              <a:buSzPts val="1400"/>
              <a:buFont typeface="Arial"/>
              <a:buNone/>
            </a:pPr>
            <a:r>
              <a:rPr lang="en" sz="1200" dirty="0">
                <a:solidFill>
                  <a:schemeClr val="dk1"/>
                </a:solidFill>
              </a:rPr>
              <a:t>Another very similar example. This figure illustrates the outcome of an intervention: a company-sponsored public transportation incentive combined with increased parking costs.</a:t>
            </a:r>
            <a:endParaRPr dirty="0"/>
          </a:p>
          <a:p>
            <a:pPr marL="457200" marR="0" lvl="0" indent="-228600" algn="l" rtl="0">
              <a:lnSpc>
                <a:spcPct val="100000"/>
              </a:lnSpc>
              <a:spcBef>
                <a:spcPts val="0"/>
              </a:spcBef>
              <a:spcAft>
                <a:spcPts val="0"/>
              </a:spcAft>
              <a:buClr>
                <a:srgbClr val="000000"/>
              </a:buClr>
              <a:buSzPts val="1400"/>
              <a:buFont typeface="Arial"/>
              <a:buNone/>
            </a:pPr>
            <a:endParaRPr sz="1200" dirty="0">
              <a:solidFill>
                <a:schemeClr val="dk1"/>
              </a:solidFill>
            </a:endParaRPr>
          </a:p>
          <a:p>
            <a:pPr marL="457200" marR="0" lvl="0" indent="-228600" algn="l" rtl="0">
              <a:lnSpc>
                <a:spcPct val="100000"/>
              </a:lnSpc>
              <a:spcBef>
                <a:spcPts val="0"/>
              </a:spcBef>
              <a:spcAft>
                <a:spcPts val="0"/>
              </a:spcAft>
              <a:buClr>
                <a:srgbClr val="000000"/>
              </a:buClr>
              <a:buSzPts val="1400"/>
              <a:buFont typeface="Arial"/>
              <a:buNone/>
            </a:pPr>
            <a:r>
              <a:rPr lang="en" sz="1200" dirty="0">
                <a:solidFill>
                  <a:schemeClr val="dk1"/>
                </a:solidFill>
              </a:rPr>
              <a:t>The change in activity pattern now requires three home-based tours (from home): trips to and from daycare in the morning, bus trips to and from work during morning and afternoon rush hours, and shopping by private vehicle in the late afternoon with a stop at the daycare on the way home.</a:t>
            </a:r>
            <a:endParaRPr dirty="0"/>
          </a:p>
          <a:p>
            <a:pPr marL="457200" marR="0" lvl="0" indent="-228600" algn="l" rtl="0">
              <a:lnSpc>
                <a:spcPct val="100000"/>
              </a:lnSpc>
              <a:spcBef>
                <a:spcPts val="0"/>
              </a:spcBef>
              <a:spcAft>
                <a:spcPts val="0"/>
              </a:spcAft>
              <a:buClr>
                <a:srgbClr val="000000"/>
              </a:buClr>
              <a:buSzPts val="1400"/>
              <a:buFont typeface="Arial"/>
              <a:buNone/>
            </a:pPr>
            <a:endParaRPr sz="1200" dirty="0">
              <a:solidFill>
                <a:schemeClr val="dk1"/>
              </a:solidFill>
            </a:endParaRPr>
          </a:p>
          <a:p>
            <a:pPr marL="457200" marR="0" lvl="0" indent="-228600" algn="l" rtl="0">
              <a:lnSpc>
                <a:spcPct val="100000"/>
              </a:lnSpc>
              <a:spcBef>
                <a:spcPts val="0"/>
              </a:spcBef>
              <a:spcAft>
                <a:spcPts val="0"/>
              </a:spcAft>
              <a:buClr>
                <a:srgbClr val="000000"/>
              </a:buClr>
              <a:buSzPts val="1400"/>
              <a:buFont typeface="Arial"/>
              <a:buNone/>
            </a:pPr>
            <a:r>
              <a:rPr lang="en" sz="1200" dirty="0">
                <a:solidFill>
                  <a:schemeClr val="dk1"/>
                </a:solidFill>
              </a:rPr>
              <a:t>A trip-based approach would probably reach the conclusion that rush hour trips are reduced, since it does not capture what we were talking about about the interdependencies between trips throughout the day.</a:t>
            </a:r>
            <a:endParaRPr dirty="0"/>
          </a:p>
          <a:p>
            <a:pPr marL="457200" marR="0" lvl="0" indent="-228600" algn="l" rtl="0">
              <a:lnSpc>
                <a:spcPct val="100000"/>
              </a:lnSpc>
              <a:spcBef>
                <a:spcPts val="0"/>
              </a:spcBef>
              <a:spcAft>
                <a:spcPts val="0"/>
              </a:spcAft>
              <a:buClr>
                <a:srgbClr val="000000"/>
              </a:buClr>
              <a:buSzPts val="1400"/>
              <a:buFont typeface="Arial"/>
              <a:buNone/>
            </a:pPr>
            <a:endParaRPr sz="1200" dirty="0">
              <a:solidFill>
                <a:schemeClr val="dk1"/>
              </a:solidFill>
            </a:endParaRPr>
          </a:p>
          <a:p>
            <a:pPr marL="457200" marR="0" lvl="0" indent="-228600" algn="l" rtl="0">
              <a:lnSpc>
                <a:spcPct val="100000"/>
              </a:lnSpc>
              <a:spcBef>
                <a:spcPts val="0"/>
              </a:spcBef>
              <a:spcAft>
                <a:spcPts val="0"/>
              </a:spcAft>
              <a:buClr>
                <a:srgbClr val="000000"/>
              </a:buClr>
              <a:buSzPts val="1400"/>
              <a:buFont typeface="Arial"/>
              <a:buNone/>
            </a:pPr>
            <a:r>
              <a:rPr lang="en" sz="1200" dirty="0">
                <a:solidFill>
                  <a:schemeClr val="dk1"/>
                </a:solidFill>
              </a:rPr>
              <a:t>However, an activity-based approach is more likely to conclude that the new policy was a mixed success due to the change in travel and activity patterns and the increase in car travel. An activity-based approach would capture the links between these events and suggest that transport policy change should be accompanied by other policies, such as incentives to take the child to daycare at work or close to home.</a:t>
            </a:r>
            <a:endParaRPr dirty="0"/>
          </a:p>
          <a:p>
            <a:pPr marL="457200" marR="0" lvl="0" indent="-228600" algn="l" rtl="0">
              <a:lnSpc>
                <a:spcPct val="100000"/>
              </a:lnSpc>
              <a:spcBef>
                <a:spcPts val="0"/>
              </a:spcBef>
              <a:spcAft>
                <a:spcPts val="0"/>
              </a:spcAft>
              <a:buClr>
                <a:srgbClr val="000000"/>
              </a:buClr>
              <a:buSzPts val="1400"/>
              <a:buFont typeface="Arial"/>
              <a:buNone/>
            </a:pPr>
            <a:endParaRPr sz="1200" dirty="0">
              <a:solidFill>
                <a:schemeClr val="dk1"/>
              </a:solidFill>
            </a:endParaRPr>
          </a:p>
        </p:txBody>
      </p:sp>
      <p:sp>
        <p:nvSpPr>
          <p:cNvPr id="328" name="Google Shape;328;p57: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22</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295382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p60: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8" name="Google Shape;338;p60: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80000"/>
              </a:lnSpc>
              <a:spcBef>
                <a:spcPts val="0"/>
              </a:spcBef>
              <a:spcAft>
                <a:spcPts val="0"/>
              </a:spcAft>
              <a:buClr>
                <a:srgbClr val="000000"/>
              </a:buClr>
              <a:buSzPts val="1400"/>
              <a:buFont typeface="Arial"/>
              <a:buNone/>
            </a:pPr>
            <a:r>
              <a:rPr lang="en" sz="1020" dirty="0"/>
              <a:t>We have already seen the fundamental concept.</a:t>
            </a:r>
            <a:endParaRPr dirty="0"/>
          </a:p>
          <a:p>
            <a:pPr marL="457200" marR="0" lvl="0" indent="-228600" algn="l" rtl="0">
              <a:lnSpc>
                <a:spcPct val="80000"/>
              </a:lnSpc>
              <a:spcBef>
                <a:spcPts val="0"/>
              </a:spcBef>
              <a:spcAft>
                <a:spcPts val="0"/>
              </a:spcAft>
              <a:buClr>
                <a:srgbClr val="000000"/>
              </a:buClr>
              <a:buSzPts val="1400"/>
              <a:buFont typeface="Arial"/>
              <a:buNone/>
            </a:pPr>
            <a:endParaRPr sz="1020" dirty="0"/>
          </a:p>
          <a:p>
            <a:pPr marL="457200" marR="0" lvl="0" indent="-228600" algn="l" rtl="0">
              <a:lnSpc>
                <a:spcPct val="80000"/>
              </a:lnSpc>
              <a:spcBef>
                <a:spcPts val="0"/>
              </a:spcBef>
              <a:spcAft>
                <a:spcPts val="0"/>
              </a:spcAft>
              <a:buClr>
                <a:srgbClr val="000000"/>
              </a:buClr>
              <a:buSzPts val="1400"/>
              <a:buFont typeface="Arial"/>
              <a:buNone/>
            </a:pPr>
            <a:r>
              <a:rPr lang="en" sz="1020" dirty="0"/>
              <a:t>Let's now look at the basic framework of ABM.</a:t>
            </a:r>
            <a:endParaRPr dirty="0"/>
          </a:p>
          <a:p>
            <a:pPr marL="457200" marR="0" lvl="0" indent="-228600" algn="l" rtl="0">
              <a:lnSpc>
                <a:spcPct val="80000"/>
              </a:lnSpc>
              <a:spcBef>
                <a:spcPts val="0"/>
              </a:spcBef>
              <a:spcAft>
                <a:spcPts val="0"/>
              </a:spcAft>
              <a:buClr>
                <a:srgbClr val="000000"/>
              </a:buClr>
              <a:buSzPts val="1400"/>
              <a:buFont typeface="Arial"/>
              <a:buNone/>
            </a:pPr>
            <a:endParaRPr sz="1020" dirty="0"/>
          </a:p>
          <a:p>
            <a:pPr marL="457200" marR="0" lvl="0" indent="-228600" algn="l" rtl="0">
              <a:lnSpc>
                <a:spcPct val="80000"/>
              </a:lnSpc>
              <a:spcBef>
                <a:spcPts val="0"/>
              </a:spcBef>
              <a:spcAft>
                <a:spcPts val="0"/>
              </a:spcAft>
              <a:buClr>
                <a:srgbClr val="000000"/>
              </a:buClr>
              <a:buSzPts val="1400"/>
              <a:buFont typeface="Arial"/>
              <a:buNone/>
            </a:pPr>
            <a:r>
              <a:rPr lang="en" sz="1020" dirty="0"/>
              <a:t>This figure shows the broader framework where the </a:t>
            </a:r>
            <a:r>
              <a:rPr lang="tr-TR" sz="1020" dirty="0"/>
              <a:t>Faaliyet-Tabanlı Modelleme</a:t>
            </a:r>
            <a:r>
              <a:rPr lang="en" sz="1020" dirty="0"/>
              <a:t> is encompassed. It shows how activity planning decision making falls into a broader context, surrounded and connected to other relevant decisions.</a:t>
            </a:r>
            <a:endParaRPr dirty="0"/>
          </a:p>
          <a:p>
            <a:pPr marL="457200" marR="0" lvl="0" indent="-228600" algn="l" rtl="0">
              <a:lnSpc>
                <a:spcPct val="80000"/>
              </a:lnSpc>
              <a:spcBef>
                <a:spcPts val="0"/>
              </a:spcBef>
              <a:spcAft>
                <a:spcPts val="0"/>
              </a:spcAft>
              <a:buClr>
                <a:srgbClr val="000000"/>
              </a:buClr>
              <a:buSzPts val="1400"/>
              <a:buFont typeface="Arial"/>
              <a:buNone/>
            </a:pPr>
            <a:r>
              <a:rPr lang="en" sz="1020" dirty="0"/>
              <a:t>For example, at a first level, decisions about the territory that the administration can make, housing, etc. They influence where people live and where they work. Governments can invest in infrastructure, provide services, and tax and regulate the behavior of people and businesses. Developers provide the locations for homes and businesses. So, where a company chooses to locate and its production decisions affect the job opportunities in that area and all of this affects how people move to work.</a:t>
            </a:r>
            <a:endParaRPr dirty="0"/>
          </a:p>
          <a:p>
            <a:pPr marL="457200" marR="0" lvl="0" indent="-228600" algn="l" rtl="0">
              <a:lnSpc>
                <a:spcPct val="80000"/>
              </a:lnSpc>
              <a:spcBef>
                <a:spcPts val="0"/>
              </a:spcBef>
              <a:spcAft>
                <a:spcPts val="0"/>
              </a:spcAft>
              <a:buClr>
                <a:srgbClr val="000000"/>
              </a:buClr>
              <a:buSzPts val="1400"/>
              <a:buFont typeface="Arial"/>
              <a:buNone/>
            </a:pPr>
            <a:endParaRPr sz="1020" dirty="0"/>
          </a:p>
          <a:p>
            <a:pPr marL="457200" marR="0" lvl="0" indent="-228600" algn="l" rtl="0">
              <a:lnSpc>
                <a:spcPct val="80000"/>
              </a:lnSpc>
              <a:spcBef>
                <a:spcPts val="0"/>
              </a:spcBef>
              <a:spcAft>
                <a:spcPts val="0"/>
              </a:spcAft>
              <a:buClr>
                <a:srgbClr val="000000"/>
              </a:buClr>
              <a:buSzPts val="1400"/>
              <a:buFont typeface="Arial"/>
              <a:buNone/>
            </a:pPr>
            <a:r>
              <a:rPr lang="en" sz="1020" dirty="0"/>
              <a:t>Therefore let's say that normally we can distinguish two levels. Long-term decisions and short-term decisions.</a:t>
            </a:r>
            <a:endParaRPr dirty="0"/>
          </a:p>
          <a:p>
            <a:pPr marL="457200" marR="0" lvl="0" indent="-228600" algn="l" rtl="0">
              <a:lnSpc>
                <a:spcPct val="80000"/>
              </a:lnSpc>
              <a:spcBef>
                <a:spcPts val="0"/>
              </a:spcBef>
              <a:spcAft>
                <a:spcPts val="0"/>
              </a:spcAft>
              <a:buClr>
                <a:srgbClr val="000000"/>
              </a:buClr>
              <a:buSzPts val="1400"/>
              <a:buFont typeface="Arial"/>
              <a:buNone/>
            </a:pPr>
            <a:endParaRPr sz="1020" dirty="0"/>
          </a:p>
          <a:p>
            <a:pPr marL="457200" marR="0" lvl="0" indent="-228600" algn="l" rtl="0">
              <a:lnSpc>
                <a:spcPct val="80000"/>
              </a:lnSpc>
              <a:spcBef>
                <a:spcPts val="0"/>
              </a:spcBef>
              <a:spcAft>
                <a:spcPts val="0"/>
              </a:spcAft>
              <a:buClr>
                <a:srgbClr val="000000"/>
              </a:buClr>
              <a:buSzPts val="1400"/>
              <a:buFont typeface="Arial"/>
              <a:buNone/>
            </a:pPr>
            <a:r>
              <a:rPr lang="en" sz="1020" dirty="0"/>
              <a:t>For each individual and household, decisions are made:</a:t>
            </a:r>
            <a:endParaRPr dirty="0"/>
          </a:p>
          <a:p>
            <a:pPr marL="457200" lvl="0" indent="-228600" algn="l" rtl="0">
              <a:lnSpc>
                <a:spcPct val="80000"/>
              </a:lnSpc>
              <a:spcBef>
                <a:spcPts val="0"/>
              </a:spcBef>
              <a:spcAft>
                <a:spcPts val="0"/>
              </a:spcAft>
              <a:buSzPts val="1400"/>
              <a:buAutoNum type="arabicParenBoth"/>
            </a:pPr>
            <a:r>
              <a:rPr lang="en" sz="1020" dirty="0"/>
              <a:t>mobility and lifestyle decisions, which occur at long intervals of years. Whether to have one or two cars, the place of work, transportation subscriptions. For example, where we live and where we go to work can determine whether we have our own car or not.</a:t>
            </a:r>
            <a:endParaRPr dirty="0"/>
          </a:p>
          <a:p>
            <a:pPr marL="457200" lvl="0" indent="-228600" algn="l" rtl="0">
              <a:lnSpc>
                <a:spcPct val="80000"/>
              </a:lnSpc>
              <a:spcBef>
                <a:spcPts val="0"/>
              </a:spcBef>
              <a:spcAft>
                <a:spcPts val="0"/>
              </a:spcAft>
              <a:buSzPts val="1400"/>
              <a:buAutoNum type="arabicParenBoth"/>
            </a:pPr>
            <a:r>
              <a:rPr lang="en" sz="1020" dirty="0"/>
              <a:t>Then we have the planning of activities and trips, taken in the short term and more frequently. If we are going to buy, if we are going somewhere, which family member does what activity, departure time...</a:t>
            </a:r>
            <a:endParaRPr dirty="0"/>
          </a:p>
          <a:p>
            <a:pPr marL="457200" marR="0" lvl="0" indent="-228600" algn="l" rtl="0">
              <a:lnSpc>
                <a:spcPct val="80000"/>
              </a:lnSpc>
              <a:spcBef>
                <a:spcPts val="0"/>
              </a:spcBef>
              <a:spcAft>
                <a:spcPts val="0"/>
              </a:spcAft>
              <a:buClr>
                <a:srgbClr val="000000"/>
              </a:buClr>
              <a:buSzPts val="1400"/>
              <a:buFont typeface="Arial"/>
              <a:buAutoNum type="arabicParenBoth"/>
            </a:pPr>
            <a:r>
              <a:rPr lang="en" sz="1020" dirty="0"/>
              <a:t>Then, implementation and replanning: if we go on one route or another, if we go by bus or subway... Within the day, unplanned implementation and reprogramming decisions occur (for example route, departure time, travel speed, location parking, etc. (acceleration, lane change...).</a:t>
            </a:r>
            <a:endParaRPr dirty="0"/>
          </a:p>
          <a:p>
            <a:pPr marL="457200" lvl="0" indent="-139700" algn="l" rtl="0">
              <a:lnSpc>
                <a:spcPct val="80000"/>
              </a:lnSpc>
              <a:spcBef>
                <a:spcPts val="0"/>
              </a:spcBef>
              <a:spcAft>
                <a:spcPts val="0"/>
              </a:spcAft>
              <a:buSzPts val="1400"/>
              <a:buNone/>
            </a:pPr>
            <a:endParaRPr sz="1020" dirty="0"/>
          </a:p>
          <a:p>
            <a:pPr marL="228600" lvl="0" indent="0" algn="l" rtl="0">
              <a:lnSpc>
                <a:spcPct val="80000"/>
              </a:lnSpc>
              <a:spcBef>
                <a:spcPts val="0"/>
              </a:spcBef>
              <a:spcAft>
                <a:spcPts val="0"/>
              </a:spcAft>
              <a:buSzPts val="1400"/>
              <a:buNone/>
            </a:pPr>
            <a:r>
              <a:rPr lang="en" sz="1020" dirty="0"/>
              <a:t>In summary, urban development directly influences the decisions of individuals and households; Together, urban development and individual decisions affect transportation system performance, such as trip volume, congestion, and environmental impact. At the same time, the performance of the transportation system affects urban development and individual decisions.</a:t>
            </a:r>
            <a:endParaRPr dirty="0"/>
          </a:p>
        </p:txBody>
      </p:sp>
      <p:sp>
        <p:nvSpPr>
          <p:cNvPr id="339" name="Google Shape;339;p60: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23</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029146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p61: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3" name="Google Shape;353;p61: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100000"/>
              </a:lnSpc>
              <a:spcBef>
                <a:spcPts val="0"/>
              </a:spcBef>
              <a:spcAft>
                <a:spcPts val="0"/>
              </a:spcAft>
              <a:buClr>
                <a:srgbClr val="000000"/>
              </a:buClr>
              <a:buSzPts val="1400"/>
              <a:buFont typeface="Arial"/>
              <a:buNone/>
            </a:pPr>
            <a:r>
              <a:rPr lang="en" dirty="0"/>
              <a:t>Let's look at another example, on a more practical level.</a:t>
            </a:r>
            <a:endParaRPr dirty="0"/>
          </a:p>
        </p:txBody>
      </p:sp>
      <p:sp>
        <p:nvSpPr>
          <p:cNvPr id="354" name="Google Shape;354;p61: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24</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511634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62: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8" name="Google Shape;368;p62: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90000"/>
              </a:lnSpc>
              <a:spcBef>
                <a:spcPts val="0"/>
              </a:spcBef>
              <a:spcAft>
                <a:spcPts val="0"/>
              </a:spcAft>
              <a:buClr>
                <a:srgbClr val="000000"/>
              </a:buClr>
              <a:buSzPts val="1400"/>
              <a:buFont typeface="Arial"/>
              <a:buNone/>
            </a:pPr>
            <a:r>
              <a:rPr lang="en" sz="1110" dirty="0"/>
              <a:t>In general, there is no single standard ABM. There are substantial differences between </a:t>
            </a:r>
            <a:r>
              <a:rPr lang="tr-TR" sz="1110" dirty="0"/>
              <a:t>Activity </a:t>
            </a:r>
            <a:r>
              <a:rPr lang="tr-TR" sz="1110" dirty="0" err="1"/>
              <a:t>Based</a:t>
            </a:r>
            <a:r>
              <a:rPr lang="tr-TR" sz="1110" dirty="0"/>
              <a:t> Model</a:t>
            </a:r>
            <a:r>
              <a:rPr lang="en" sz="1110" dirty="0"/>
              <a:t> systems.</a:t>
            </a:r>
            <a:endParaRPr dirty="0"/>
          </a:p>
          <a:p>
            <a:pPr marL="457200" marR="0" lvl="0" indent="-228600" algn="l" rtl="0">
              <a:lnSpc>
                <a:spcPct val="90000"/>
              </a:lnSpc>
              <a:spcBef>
                <a:spcPts val="0"/>
              </a:spcBef>
              <a:spcAft>
                <a:spcPts val="0"/>
              </a:spcAft>
              <a:buClr>
                <a:srgbClr val="000000"/>
              </a:buClr>
              <a:buSzPts val="1400"/>
              <a:buFont typeface="Arial"/>
              <a:buNone/>
            </a:pPr>
            <a:endParaRPr sz="1110" dirty="0"/>
          </a:p>
          <a:p>
            <a:pPr marL="457200" marR="0" lvl="0" indent="-228600" algn="l" rtl="0">
              <a:lnSpc>
                <a:spcPct val="90000"/>
              </a:lnSpc>
              <a:spcBef>
                <a:spcPts val="0"/>
              </a:spcBef>
              <a:spcAft>
                <a:spcPts val="0"/>
              </a:spcAft>
              <a:buClr>
                <a:srgbClr val="000000"/>
              </a:buClr>
              <a:buSzPts val="1400"/>
              <a:buFont typeface="Arial"/>
              <a:buNone/>
            </a:pPr>
            <a:r>
              <a:rPr lang="en" sz="1110" dirty="0"/>
              <a:t>Although in the end these are models that within the entire universe of combinations of activities, schedules, modes... result in the most feasible combination of activities for a given individual.</a:t>
            </a:r>
            <a:endParaRPr dirty="0"/>
          </a:p>
          <a:p>
            <a:pPr marL="457200" marR="0" lvl="0" indent="-228600" algn="l" rtl="0">
              <a:lnSpc>
                <a:spcPct val="90000"/>
              </a:lnSpc>
              <a:spcBef>
                <a:spcPts val="0"/>
              </a:spcBef>
              <a:spcAft>
                <a:spcPts val="0"/>
              </a:spcAft>
              <a:buClr>
                <a:srgbClr val="000000"/>
              </a:buClr>
              <a:buSzPts val="1400"/>
              <a:buFont typeface="Arial"/>
              <a:buNone/>
            </a:pPr>
            <a:endParaRPr sz="1110" dirty="0"/>
          </a:p>
          <a:p>
            <a:pPr marL="457200" marR="0" lvl="0" indent="-228600" algn="l" rtl="0">
              <a:lnSpc>
                <a:spcPct val="90000"/>
              </a:lnSpc>
              <a:spcBef>
                <a:spcPts val="0"/>
              </a:spcBef>
              <a:spcAft>
                <a:spcPts val="0"/>
              </a:spcAft>
              <a:buClr>
                <a:srgbClr val="000000"/>
              </a:buClr>
              <a:buSzPts val="1400"/>
              <a:buFont typeface="Arial"/>
              <a:buNone/>
            </a:pPr>
            <a:r>
              <a:rPr lang="en" sz="1110" dirty="0"/>
              <a:t>There is an important distinction, which distinguishes econometric models from hybrid simulation models.</a:t>
            </a:r>
            <a:endParaRPr dirty="0"/>
          </a:p>
          <a:p>
            <a:pPr marL="457200" marR="0" lvl="0" indent="-228600" algn="l" rtl="0">
              <a:lnSpc>
                <a:spcPct val="90000"/>
              </a:lnSpc>
              <a:spcBef>
                <a:spcPts val="0"/>
              </a:spcBef>
              <a:spcAft>
                <a:spcPts val="0"/>
              </a:spcAft>
              <a:buClr>
                <a:srgbClr val="000000"/>
              </a:buClr>
              <a:buSzPts val="1400"/>
              <a:buFont typeface="Arial"/>
              <a:buNone/>
            </a:pPr>
            <a:r>
              <a:rPr lang="en" sz="1110" dirty="0"/>
              <a:t>Although as I say, both approaches try to "simulate" the decision-making of individuals in two stages: first the generation of sets of options (activities, tours, modes...) followed, sequentially or iteratively, by the final choice.</a:t>
            </a:r>
            <a:endParaRPr dirty="0"/>
          </a:p>
          <a:p>
            <a:pPr marL="457200" marR="0" lvl="0" indent="-228600" algn="l" rtl="0">
              <a:lnSpc>
                <a:spcPct val="90000"/>
              </a:lnSpc>
              <a:spcBef>
                <a:spcPts val="0"/>
              </a:spcBef>
              <a:spcAft>
                <a:spcPts val="0"/>
              </a:spcAft>
              <a:buClr>
                <a:srgbClr val="000000"/>
              </a:buClr>
              <a:buSzPts val="1400"/>
              <a:buFont typeface="Arial"/>
              <a:buNone/>
            </a:pPr>
            <a:endParaRPr sz="1110" dirty="0"/>
          </a:p>
          <a:p>
            <a:pPr marL="457200" marR="0" lvl="0" indent="-228600" algn="l" rtl="0">
              <a:lnSpc>
                <a:spcPct val="90000"/>
              </a:lnSpc>
              <a:spcBef>
                <a:spcPts val="0"/>
              </a:spcBef>
              <a:spcAft>
                <a:spcPts val="0"/>
              </a:spcAft>
              <a:buClr>
                <a:srgbClr val="000000"/>
              </a:buClr>
              <a:buSzPts val="1400"/>
              <a:buFont typeface="Arial"/>
              <a:buNone/>
            </a:pPr>
            <a:r>
              <a:rPr lang="en" sz="1110" dirty="0"/>
              <a:t>The classics are the econometric models. They focus on multidimensional choice based on utility, the typical discrete choice models, which are a system of equations that predict probabilities for each element to be chosen. It is the most implemented approach currently. However, nowadays, in utility-maximizing models there are some rules/restrictions that can nullify the econometric result, for example, if you have gone to drop off the child you have to pick it up again.</a:t>
            </a:r>
            <a:endParaRPr dirty="0"/>
          </a:p>
          <a:p>
            <a:pPr marL="457200" marR="0" lvl="0" indent="-228600" algn="l" rtl="0">
              <a:lnSpc>
                <a:spcPct val="90000"/>
              </a:lnSpc>
              <a:spcBef>
                <a:spcPts val="0"/>
              </a:spcBef>
              <a:spcAft>
                <a:spcPts val="0"/>
              </a:spcAft>
              <a:buClr>
                <a:srgbClr val="000000"/>
              </a:buClr>
              <a:buSzPts val="1400"/>
              <a:buFont typeface="Arial"/>
              <a:buNone/>
            </a:pPr>
            <a:endParaRPr sz="1110" dirty="0"/>
          </a:p>
          <a:p>
            <a:pPr marL="457200" marR="0" lvl="0" indent="-228600" algn="l" rtl="0">
              <a:lnSpc>
                <a:spcPct val="90000"/>
              </a:lnSpc>
              <a:spcBef>
                <a:spcPts val="0"/>
              </a:spcBef>
              <a:spcAft>
                <a:spcPts val="0"/>
              </a:spcAft>
              <a:buClr>
                <a:srgbClr val="000000"/>
              </a:buClr>
              <a:buSzPts val="1400"/>
              <a:buFont typeface="Arial"/>
              <a:buNone/>
            </a:pPr>
            <a:r>
              <a:rPr lang="en" sz="1110" dirty="0"/>
              <a:t>The hybrid approach, on the other hand, focuses most of its attention on generating sets of options, employing a complex search heuristic that produces a very small set of feasible options. In each iteration a simple choice model is used to select a feasible set. Until iteratively reaching the final set according to some rule.</a:t>
            </a:r>
            <a:endParaRPr dirty="0"/>
          </a:p>
          <a:p>
            <a:pPr marL="457200" marR="0" lvl="0" indent="-228600" algn="l" rtl="0">
              <a:lnSpc>
                <a:spcPct val="90000"/>
              </a:lnSpc>
              <a:spcBef>
                <a:spcPts val="0"/>
              </a:spcBef>
              <a:spcAft>
                <a:spcPts val="0"/>
              </a:spcAft>
              <a:buClr>
                <a:srgbClr val="000000"/>
              </a:buClr>
              <a:buSzPts val="1400"/>
              <a:buFont typeface="Arial"/>
              <a:buNone/>
            </a:pPr>
            <a:endParaRPr sz="1110" dirty="0"/>
          </a:p>
        </p:txBody>
      </p:sp>
      <p:sp>
        <p:nvSpPr>
          <p:cNvPr id="369" name="Google Shape;369;p62: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25</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99849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p63: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7" name="Google Shape;377;p63: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100000"/>
              </a:lnSpc>
              <a:spcBef>
                <a:spcPts val="0"/>
              </a:spcBef>
              <a:spcAft>
                <a:spcPts val="0"/>
              </a:spcAft>
              <a:buClr>
                <a:srgbClr val="000000"/>
              </a:buClr>
              <a:buSzPts val="1400"/>
              <a:buFont typeface="Arial"/>
              <a:buNone/>
            </a:pPr>
            <a:r>
              <a:rPr lang="en"/>
              <a:t>Within the class of econometric modeling systems, we identify three subclasses based on how each divides decision outcomes.</a:t>
            </a:r>
            <a:endParaRPr/>
          </a:p>
          <a:p>
            <a:pPr marL="457200" marR="0" lvl="0" indent="-228600" algn="l" rtl="0">
              <a:lnSpc>
                <a:spcPct val="100000"/>
              </a:lnSpc>
              <a:spcBef>
                <a:spcPts val="0"/>
              </a:spcBef>
              <a:spcAft>
                <a:spcPts val="0"/>
              </a:spcAft>
              <a:buClr>
                <a:srgbClr val="000000"/>
              </a:buClr>
              <a:buSzPts val="1400"/>
              <a:buFont typeface="Arial"/>
              <a:buNone/>
            </a:pPr>
            <a:r>
              <a:rPr lang="en"/>
              <a:t>Currently, most work based on daily patterns where main and secondary tours are distinguished.</a:t>
            </a:r>
            <a:endParaRPr/>
          </a:p>
        </p:txBody>
      </p:sp>
      <p:sp>
        <p:nvSpPr>
          <p:cNvPr id="378" name="Google Shape;378;p63: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26</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795391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8: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8: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0" lvl="0" indent="0" algn="just" rtl="0">
              <a:lnSpc>
                <a:spcPct val="80000"/>
              </a:lnSpc>
              <a:spcBef>
                <a:spcPts val="0"/>
              </a:spcBef>
              <a:spcAft>
                <a:spcPts val="0"/>
              </a:spcAft>
              <a:buSzPts val="1400"/>
              <a:buNone/>
            </a:pPr>
            <a:r>
              <a:rPr lang="en" sz="1110"/>
              <a:t>Let's start with what the motivation is.</a:t>
            </a:r>
            <a:endParaRPr/>
          </a:p>
          <a:p>
            <a:pPr marL="0" lvl="0" indent="0" algn="just" rtl="0">
              <a:lnSpc>
                <a:spcPct val="80000"/>
              </a:lnSpc>
              <a:spcBef>
                <a:spcPts val="0"/>
              </a:spcBef>
              <a:spcAft>
                <a:spcPts val="0"/>
              </a:spcAft>
              <a:buSzPts val="1400"/>
              <a:buNone/>
            </a:pPr>
            <a:endParaRPr sz="1110"/>
          </a:p>
          <a:p>
            <a:pPr marL="0" lvl="0" indent="0" algn="just" rtl="0">
              <a:lnSpc>
                <a:spcPct val="80000"/>
              </a:lnSpc>
              <a:spcBef>
                <a:spcPts val="0"/>
              </a:spcBef>
              <a:spcAft>
                <a:spcPts val="0"/>
              </a:spcAft>
              <a:buSzPts val="1400"/>
              <a:buNone/>
            </a:pPr>
            <a:r>
              <a:rPr lang="en" sz="1110"/>
              <a:t>On the one hand, we have the growing complexity of travel patterns and the need to estimate changes in the behavior and mobility of individuals in response to new, also increasingly complex, transportation policies.</a:t>
            </a:r>
            <a:endParaRPr/>
          </a:p>
          <a:p>
            <a:pPr marL="0" lvl="0" indent="0" algn="just" rtl="0">
              <a:lnSpc>
                <a:spcPct val="80000"/>
              </a:lnSpc>
              <a:spcBef>
                <a:spcPts val="0"/>
              </a:spcBef>
              <a:spcAft>
                <a:spcPts val="0"/>
              </a:spcAft>
              <a:buSzPts val="1400"/>
              <a:buNone/>
            </a:pPr>
            <a:endParaRPr sz="1110"/>
          </a:p>
          <a:p>
            <a:pPr marL="0" lvl="0" indent="0" algn="just" rtl="0">
              <a:lnSpc>
                <a:spcPct val="80000"/>
              </a:lnSpc>
              <a:spcBef>
                <a:spcPts val="0"/>
              </a:spcBef>
              <a:spcAft>
                <a:spcPts val="0"/>
              </a:spcAft>
              <a:buSzPts val="1400"/>
              <a:buNone/>
            </a:pPr>
            <a:r>
              <a:rPr lang="en" sz="1110"/>
              <a:t>What this requires are more complex models or more sensitive to the variables for which we want to model their effects. And precisely the models are becoming more complex, they are increasingly disaggregated. This on the one hand, but on the other we have that there are more and more data sources that precisely allow these new models to be better calibrated and validated. So</a:t>
            </a:r>
            <a:endParaRPr/>
          </a:p>
          <a:p>
            <a:pPr marL="0" lvl="0" indent="0" algn="just" rtl="0">
              <a:lnSpc>
                <a:spcPct val="80000"/>
              </a:lnSpc>
              <a:spcBef>
                <a:spcPts val="0"/>
              </a:spcBef>
              <a:spcAft>
                <a:spcPts val="0"/>
              </a:spcAft>
              <a:buSzPts val="1400"/>
              <a:buNone/>
            </a:pPr>
            <a:endParaRPr sz="1110"/>
          </a:p>
          <a:p>
            <a:pPr marL="0" lvl="0" indent="0" algn="just" rtl="0">
              <a:lnSpc>
                <a:spcPct val="80000"/>
              </a:lnSpc>
              <a:spcBef>
                <a:spcPts val="0"/>
              </a:spcBef>
              <a:spcAft>
                <a:spcPts val="0"/>
              </a:spcAft>
              <a:buSzPts val="1400"/>
              <a:buNone/>
            </a:pPr>
            <a:r>
              <a:rPr lang="en" sz="1110"/>
              <a:t>And the models are moving towards explicitly modeling the activities in which the population participates throughout the day.</a:t>
            </a:r>
            <a:endParaRPr/>
          </a:p>
          <a:p>
            <a:pPr marL="0" lvl="0" indent="0" algn="just" rtl="0">
              <a:lnSpc>
                <a:spcPct val="80000"/>
              </a:lnSpc>
              <a:spcBef>
                <a:spcPts val="0"/>
              </a:spcBef>
              <a:spcAft>
                <a:spcPts val="0"/>
              </a:spcAft>
              <a:buSzPts val="1400"/>
              <a:buNone/>
            </a:pPr>
            <a:endParaRPr sz="1110"/>
          </a:p>
          <a:p>
            <a:pPr marL="0" lvl="0" indent="0" algn="just" rtl="0">
              <a:lnSpc>
                <a:spcPct val="80000"/>
              </a:lnSpc>
              <a:spcBef>
                <a:spcPts val="0"/>
              </a:spcBef>
              <a:spcAft>
                <a:spcPts val="0"/>
              </a:spcAft>
              <a:buSzPts val="1400"/>
              <a:buNone/>
            </a:pPr>
            <a:endParaRPr sz="1110"/>
          </a:p>
          <a:p>
            <a:pPr marL="0" lvl="0" indent="0" algn="just" rtl="0">
              <a:lnSpc>
                <a:spcPct val="80000"/>
              </a:lnSpc>
              <a:spcBef>
                <a:spcPts val="0"/>
              </a:spcBef>
              <a:spcAft>
                <a:spcPts val="0"/>
              </a:spcAft>
              <a:buSzPts val="1400"/>
              <a:buNone/>
            </a:pPr>
            <a:r>
              <a:rPr lang="en" sz="1110"/>
              <a:t>On the other hand we have new data sources.</a:t>
            </a:r>
            <a:endParaRPr sz="1110"/>
          </a:p>
        </p:txBody>
      </p:sp>
      <p:sp>
        <p:nvSpPr>
          <p:cNvPr id="189" name="Google Shape;189;p8: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7</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550986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p64: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3" name="Google Shape;393;p64: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0" lvl="0" indent="0" algn="just" rtl="0">
              <a:lnSpc>
                <a:spcPct val="80000"/>
              </a:lnSpc>
              <a:spcBef>
                <a:spcPts val="0"/>
              </a:spcBef>
              <a:spcAft>
                <a:spcPts val="0"/>
              </a:spcAft>
              <a:buSzPts val="1400"/>
              <a:buNone/>
            </a:pPr>
            <a:r>
              <a:rPr lang="en" sz="930" dirty="0">
                <a:solidFill>
                  <a:schemeClr val="dk1"/>
                </a:solidFill>
              </a:rPr>
              <a:t>First developed in the 1970s and 1980s in the Netherlands.</a:t>
            </a:r>
            <a:endParaRPr dirty="0"/>
          </a:p>
          <a:p>
            <a:pPr marL="0" lvl="0" indent="0" algn="just" rtl="0">
              <a:lnSpc>
                <a:spcPct val="80000"/>
              </a:lnSpc>
              <a:spcBef>
                <a:spcPts val="0"/>
              </a:spcBef>
              <a:spcAft>
                <a:spcPts val="0"/>
              </a:spcAft>
              <a:buSzPts val="1400"/>
              <a:buFont typeface="Arial"/>
              <a:buNone/>
            </a:pPr>
            <a:endParaRPr sz="930" dirty="0">
              <a:solidFill>
                <a:schemeClr val="dk1"/>
              </a:solidFill>
            </a:endParaRPr>
          </a:p>
          <a:p>
            <a:pPr marL="0" lvl="0" indent="0" algn="just" rtl="0">
              <a:lnSpc>
                <a:spcPct val="80000"/>
              </a:lnSpc>
              <a:spcBef>
                <a:spcPts val="0"/>
              </a:spcBef>
              <a:spcAft>
                <a:spcPts val="0"/>
              </a:spcAft>
              <a:buSzPts val="1400"/>
              <a:buFont typeface="Arial"/>
              <a:buNone/>
            </a:pPr>
            <a:r>
              <a:rPr lang="en" sz="930" dirty="0">
                <a:solidFill>
                  <a:schemeClr val="dk1"/>
                </a:solidFill>
              </a:rPr>
              <a:t>In the end we are faced with discrete choice models. Where at each level, the individual tries to maximize the expected utility of each option. Discrete choice models based on the principle of random utility maximization (RUM) have become the primary method for modeling activity and travel choices.</a:t>
            </a:r>
            <a:endParaRPr dirty="0"/>
          </a:p>
          <a:p>
            <a:pPr marL="0" lvl="0" indent="0" algn="just" rtl="0">
              <a:lnSpc>
                <a:spcPct val="80000"/>
              </a:lnSpc>
              <a:spcBef>
                <a:spcPts val="0"/>
              </a:spcBef>
              <a:spcAft>
                <a:spcPts val="0"/>
              </a:spcAft>
              <a:buSzPts val="1400"/>
              <a:buFont typeface="Arial"/>
              <a:buNone/>
            </a:pPr>
            <a:endParaRPr sz="930" dirty="0">
              <a:solidFill>
                <a:schemeClr val="dk1"/>
              </a:solidFill>
            </a:endParaRPr>
          </a:p>
          <a:p>
            <a:pPr marL="0" lvl="0" indent="0" algn="just" rtl="0">
              <a:lnSpc>
                <a:spcPct val="80000"/>
              </a:lnSpc>
              <a:spcBef>
                <a:spcPts val="0"/>
              </a:spcBef>
              <a:spcAft>
                <a:spcPts val="0"/>
              </a:spcAft>
              <a:buSzPts val="1400"/>
              <a:buFont typeface="Arial"/>
              <a:buNone/>
            </a:pPr>
            <a:r>
              <a:rPr lang="en" sz="930" dirty="0">
                <a:solidFill>
                  <a:schemeClr val="dk1"/>
                </a:solidFill>
              </a:rPr>
              <a:t>As we have been saying, the models we face are the location of the workplace (defined, for example, as TAZ), the number of cars per household that must be owned and whether a person would buy a public transport pass. The first is a choice at the household level and the second at the individual level.</a:t>
            </a:r>
            <a:endParaRPr dirty="0"/>
          </a:p>
          <a:p>
            <a:pPr marL="0" lvl="0" indent="0" algn="just" rtl="0">
              <a:lnSpc>
                <a:spcPct val="80000"/>
              </a:lnSpc>
              <a:spcBef>
                <a:spcPts val="0"/>
              </a:spcBef>
              <a:spcAft>
                <a:spcPts val="0"/>
              </a:spcAft>
              <a:buSzPts val="1400"/>
              <a:buFont typeface="Arial"/>
              <a:buNone/>
            </a:pPr>
            <a:endParaRPr sz="930" dirty="0">
              <a:solidFill>
                <a:schemeClr val="dk1"/>
              </a:solidFill>
            </a:endParaRPr>
          </a:p>
          <a:p>
            <a:pPr marL="0" lvl="0" indent="0" algn="just" rtl="0">
              <a:lnSpc>
                <a:spcPct val="80000"/>
              </a:lnSpc>
              <a:spcBef>
                <a:spcPts val="0"/>
              </a:spcBef>
              <a:spcAft>
                <a:spcPts val="0"/>
              </a:spcAft>
              <a:buSzPts val="1400"/>
              <a:buFont typeface="Arial"/>
              <a:buNone/>
            </a:pPr>
            <a:r>
              <a:rPr lang="en" sz="930" dirty="0">
                <a:solidFill>
                  <a:schemeClr val="dk1"/>
                </a:solidFill>
              </a:rPr>
              <a:t>Once we have this the individual has to make decisions about how they will move during the day. A key aspect of activity-based travel models is that trips are organized around tours. A tour is a series of trips that begin and end at your home or work anchorage location. By modeling decisions on the basis of a tour, consistency is imposed between the round-trip parts of the tour, so that the mode chosen to get to work determines the mode available for returning home.</a:t>
            </a:r>
            <a:endParaRPr dirty="0"/>
          </a:p>
          <a:p>
            <a:pPr marL="0" lvl="0" indent="0" algn="just" rtl="0">
              <a:lnSpc>
                <a:spcPct val="80000"/>
              </a:lnSpc>
              <a:spcBef>
                <a:spcPts val="0"/>
              </a:spcBef>
              <a:spcAft>
                <a:spcPts val="0"/>
              </a:spcAft>
              <a:buSzPts val="1400"/>
              <a:buFont typeface="Arial"/>
              <a:buNone/>
            </a:pPr>
            <a:endParaRPr sz="930" dirty="0">
              <a:solidFill>
                <a:schemeClr val="dk1"/>
              </a:solidFill>
            </a:endParaRPr>
          </a:p>
          <a:p>
            <a:pPr marL="0" lvl="0" indent="0" algn="just" rtl="0">
              <a:lnSpc>
                <a:spcPct val="80000"/>
              </a:lnSpc>
              <a:spcBef>
                <a:spcPts val="0"/>
              </a:spcBef>
              <a:spcAft>
                <a:spcPts val="0"/>
              </a:spcAft>
              <a:buSzPts val="1400"/>
              <a:buFont typeface="Arial"/>
              <a:buNone/>
            </a:pPr>
            <a:r>
              <a:rPr lang="en" sz="930" dirty="0">
                <a:solidFill>
                  <a:schemeClr val="dk1"/>
                </a:solidFill>
              </a:rPr>
              <a:t>Common to tour-based activity modeling is the identification of a main destination on each tour and the insertion of intermediate stops before or after the main destination. Additionally, there may be subtours within a tour. Then the individual first faces a choice model where he decides how many tours to take. Then for each tour and depending on the type (work tour, leisure tour...) how many stops will you make... Then, the mode. But all this always on the basis of usefulness given its characteristics.</a:t>
            </a:r>
            <a:endParaRPr dirty="0"/>
          </a:p>
          <a:p>
            <a:pPr marL="0" lvl="0" indent="0" algn="just" rtl="0">
              <a:lnSpc>
                <a:spcPct val="80000"/>
              </a:lnSpc>
              <a:spcBef>
                <a:spcPts val="0"/>
              </a:spcBef>
              <a:spcAft>
                <a:spcPts val="0"/>
              </a:spcAft>
              <a:buSzPts val="1400"/>
              <a:buFont typeface="Arial"/>
              <a:buNone/>
            </a:pPr>
            <a:endParaRPr sz="930" dirty="0">
              <a:solidFill>
                <a:schemeClr val="dk1"/>
              </a:solidFill>
            </a:endParaRPr>
          </a:p>
          <a:p>
            <a:pPr marL="0" lvl="0" indent="0" algn="just" rtl="0">
              <a:lnSpc>
                <a:spcPct val="80000"/>
              </a:lnSpc>
              <a:spcBef>
                <a:spcPts val="0"/>
              </a:spcBef>
              <a:spcAft>
                <a:spcPts val="0"/>
              </a:spcAft>
              <a:buSzPts val="1400"/>
              <a:buFont typeface="Arial"/>
              <a:buNone/>
            </a:pPr>
            <a:r>
              <a:rPr lang="en" sz="930" dirty="0">
                <a:solidFill>
                  <a:schemeClr val="dk1"/>
                </a:solidFill>
              </a:rPr>
              <a:t>Because many options are interdependent, it is recognized that what has been described as separate options, such as mode and destination, are actually bundled options, for example, choosing between combinations of mode and destination. Therefore, you can use nested logits or pass the utility in the form of a logsum of lower levels where the destination and mode of transport are jointly chosen.</a:t>
            </a:r>
            <a:endParaRPr dirty="0"/>
          </a:p>
          <a:p>
            <a:pPr marL="0" lvl="0" indent="0" algn="just" rtl="0">
              <a:lnSpc>
                <a:spcPct val="80000"/>
              </a:lnSpc>
              <a:spcBef>
                <a:spcPts val="0"/>
              </a:spcBef>
              <a:spcAft>
                <a:spcPts val="0"/>
              </a:spcAft>
              <a:buSzPts val="1400"/>
              <a:buFont typeface="Arial"/>
              <a:buNone/>
            </a:pPr>
            <a:endParaRPr sz="930" dirty="0">
              <a:solidFill>
                <a:schemeClr val="dk1"/>
              </a:solidFill>
            </a:endParaRPr>
          </a:p>
          <a:p>
            <a:pPr marL="0" lvl="0" indent="0" algn="just" rtl="0">
              <a:lnSpc>
                <a:spcPct val="80000"/>
              </a:lnSpc>
              <a:spcBef>
                <a:spcPts val="0"/>
              </a:spcBef>
              <a:spcAft>
                <a:spcPts val="0"/>
              </a:spcAft>
              <a:buSzPts val="1400"/>
              <a:buFont typeface="Arial"/>
              <a:buNone/>
            </a:pPr>
            <a:r>
              <a:rPr lang="en" sz="930" dirty="0">
                <a:solidFill>
                  <a:schemeClr val="dk1"/>
                </a:solidFill>
              </a:rPr>
              <a:t>Another example of a joint or conditional choice would be the choice of the start and end times of the tour, as shown in the figure. An obvious logical constraint is imposed here that the tour end time slots must be later than the tour start time slots. Implicit in this choice of start and end times is the duration of the tour. The choice hierarchy may seem incontrovertible due to the temporal ordering of start times before end times; however, the usefulness of the end time and duration may influence the start time of the tour.</a:t>
            </a:r>
            <a:endParaRPr sz="930" dirty="0">
              <a:solidFill>
                <a:schemeClr val="dk1"/>
              </a:solidFill>
            </a:endParaRPr>
          </a:p>
        </p:txBody>
      </p:sp>
      <p:sp>
        <p:nvSpPr>
          <p:cNvPr id="394" name="Google Shape;394;p64: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27</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297903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p65: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6" name="Google Shape;406;p65: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100000"/>
              </a:lnSpc>
              <a:spcBef>
                <a:spcPts val="0"/>
              </a:spcBef>
              <a:spcAft>
                <a:spcPts val="0"/>
              </a:spcAft>
              <a:buClr>
                <a:srgbClr val="000000"/>
              </a:buClr>
              <a:buSzPts val="1400"/>
              <a:buFont typeface="Arial"/>
              <a:buNone/>
            </a:pPr>
            <a:r>
              <a:rPr lang="en" dirty="0"/>
              <a:t>Let's look at another example, the Stockholm model of the 90s I think.</a:t>
            </a:r>
            <a:endParaRPr dirty="0"/>
          </a:p>
          <a:p>
            <a:pPr marL="457200" marR="0" lvl="0" indent="-228600" algn="l" rtl="0">
              <a:lnSpc>
                <a:spcPct val="100000"/>
              </a:lnSpc>
              <a:spcBef>
                <a:spcPts val="0"/>
              </a:spcBef>
              <a:spcAft>
                <a:spcPts val="0"/>
              </a:spcAft>
              <a:buClr>
                <a:srgbClr val="000000"/>
              </a:buClr>
              <a:buSzPts val="1400"/>
              <a:buFont typeface="Arial"/>
              <a:buNone/>
            </a:pPr>
            <a:endParaRPr dirty="0"/>
          </a:p>
          <a:p>
            <a:pPr marL="457200" marR="0" lvl="0" indent="-228600" algn="l" rtl="0">
              <a:lnSpc>
                <a:spcPct val="100000"/>
              </a:lnSpc>
              <a:spcBef>
                <a:spcPts val="0"/>
              </a:spcBef>
              <a:spcAft>
                <a:spcPts val="0"/>
              </a:spcAft>
              <a:buClr>
                <a:srgbClr val="000000"/>
              </a:buClr>
              <a:buSzPts val="1400"/>
              <a:buFont typeface="Arial"/>
              <a:buNone/>
            </a:pPr>
            <a:r>
              <a:rPr lang="en" dirty="0"/>
              <a:t>For example, at the household level, it is chosen which individual uses the household's private vehicle and, if not, which mode he or she uses to go to work. </a:t>
            </a:r>
            <a:r>
              <a:rPr lang="en" sz="1200" dirty="0">
                <a:solidFill>
                  <a:schemeClr val="dk1"/>
                </a:solidFill>
              </a:rPr>
              <a:t>That is, mobility and lifestyle choices affect work tours.</a:t>
            </a:r>
            <a:endParaRPr dirty="0"/>
          </a:p>
          <a:p>
            <a:pPr marL="457200" marR="0" lvl="0" indent="-228600" algn="l" rtl="0">
              <a:lnSpc>
                <a:spcPct val="100000"/>
              </a:lnSpc>
              <a:spcBef>
                <a:spcPts val="0"/>
              </a:spcBef>
              <a:spcAft>
                <a:spcPts val="0"/>
              </a:spcAft>
              <a:buClr>
                <a:srgbClr val="000000"/>
              </a:buClr>
              <a:buSzPts val="1400"/>
              <a:buFont typeface="Arial"/>
              <a:buNone/>
            </a:pPr>
            <a:endParaRPr dirty="0"/>
          </a:p>
          <a:p>
            <a:pPr marL="457200" marR="0" lvl="0" indent="-228600" algn="l" rtl="0">
              <a:lnSpc>
                <a:spcPct val="100000"/>
              </a:lnSpc>
              <a:spcBef>
                <a:spcPts val="0"/>
              </a:spcBef>
              <a:spcAft>
                <a:spcPts val="0"/>
              </a:spcAft>
              <a:buClr>
                <a:srgbClr val="000000"/>
              </a:buClr>
              <a:buSzPts val="1400"/>
              <a:buFont typeface="Arial"/>
              <a:buNone/>
            </a:pPr>
            <a:r>
              <a:rPr lang="en" dirty="0"/>
              <a:t>Given the work tours, shopping tours are chosen. You choose the frequency, who does it, whether it starts at home or at work, the mode and the destination.</a:t>
            </a:r>
            <a:endParaRPr dirty="0"/>
          </a:p>
          <a:p>
            <a:pPr marL="457200" marR="0" lvl="0" indent="-228600" algn="l" rtl="0">
              <a:lnSpc>
                <a:spcPct val="100000"/>
              </a:lnSpc>
              <a:spcBef>
                <a:spcPts val="0"/>
              </a:spcBef>
              <a:spcAft>
                <a:spcPts val="0"/>
              </a:spcAft>
              <a:buClr>
                <a:srgbClr val="000000"/>
              </a:buClr>
              <a:buSzPts val="1400"/>
              <a:buFont typeface="Arial"/>
              <a:buNone/>
            </a:pPr>
            <a:endParaRPr sz="1200" dirty="0">
              <a:solidFill>
                <a:schemeClr val="dk1"/>
              </a:solidFill>
              <a:latin typeface="Source Sans Pro"/>
              <a:ea typeface="Source Sans Pro"/>
              <a:cs typeface="Source Sans Pro"/>
              <a:sym typeface="Source Sans Pro"/>
            </a:endParaRPr>
          </a:p>
          <a:p>
            <a:pPr marL="457200" marR="0" lvl="0" indent="-228600" algn="l" rtl="0">
              <a:lnSpc>
                <a:spcPct val="100000"/>
              </a:lnSpc>
              <a:spcBef>
                <a:spcPts val="0"/>
              </a:spcBef>
              <a:spcAft>
                <a:spcPts val="0"/>
              </a:spcAft>
              <a:buClr>
                <a:srgbClr val="000000"/>
              </a:buClr>
              <a:buSzPts val="1400"/>
              <a:buFont typeface="Arial"/>
              <a:buNone/>
            </a:pPr>
            <a:r>
              <a:rPr lang="en" sz="1200" dirty="0">
                <a:solidFill>
                  <a:schemeClr val="dk1"/>
                </a:solidFill>
                <a:latin typeface="Source Sans Pro"/>
                <a:ea typeface="Source Sans Pro"/>
                <a:cs typeface="Source Sans Pro"/>
                <a:sym typeface="Source Sans Pro"/>
              </a:rPr>
              <a:t>The weakness of this is that the tours are modeled separately. There is a lack of a general pattern that connects the day's tours and includes the temporal dimensions in the structure of the model.</a:t>
            </a:r>
            <a:endParaRPr dirty="0"/>
          </a:p>
        </p:txBody>
      </p:sp>
      <p:sp>
        <p:nvSpPr>
          <p:cNvPr id="407" name="Google Shape;407;p65: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28</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873723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p66: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0" name="Google Shape;420;p66: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100000"/>
              </a:lnSpc>
              <a:spcBef>
                <a:spcPts val="0"/>
              </a:spcBef>
              <a:spcAft>
                <a:spcPts val="0"/>
              </a:spcAft>
              <a:buClr>
                <a:srgbClr val="000000"/>
              </a:buClr>
              <a:buSzPts val="1400"/>
              <a:buFont typeface="Arial"/>
              <a:buNone/>
            </a:pPr>
            <a:r>
              <a:rPr lang="en"/>
              <a:t>Daily activity planning was first developed as a prototype for the greater Boston area.</a:t>
            </a:r>
            <a:endParaRPr/>
          </a:p>
          <a:p>
            <a:pPr marL="457200" marR="0" lvl="0" indent="-228600" algn="l" rtl="0">
              <a:lnSpc>
                <a:spcPct val="100000"/>
              </a:lnSpc>
              <a:spcBef>
                <a:spcPts val="0"/>
              </a:spcBef>
              <a:spcAft>
                <a:spcPts val="0"/>
              </a:spcAft>
              <a:buClr>
                <a:srgbClr val="000000"/>
              </a:buClr>
              <a:buSzPts val="1400"/>
              <a:buFont typeface="Arial"/>
              <a:buNone/>
            </a:pPr>
            <a:endParaRPr/>
          </a:p>
          <a:p>
            <a:pPr marL="457200" marR="0" lvl="0" indent="-228600" algn="l" rtl="0">
              <a:lnSpc>
                <a:spcPct val="100000"/>
              </a:lnSpc>
              <a:spcBef>
                <a:spcPts val="0"/>
              </a:spcBef>
              <a:spcAft>
                <a:spcPts val="0"/>
              </a:spcAft>
              <a:buClr>
                <a:srgbClr val="000000"/>
              </a:buClr>
              <a:buSzPts val="1400"/>
              <a:buFont typeface="Arial"/>
              <a:buNone/>
            </a:pPr>
            <a:r>
              <a:rPr lang="en"/>
              <a:t>Daily activity planning directly addresses the two weaknesses of tour-based models. First, it explicitly represents the choice of a daily activity pattern, which encompasses and unites the decisions of all tours. Second, it incorporates the time of day decision.</a:t>
            </a:r>
            <a:endParaRPr/>
          </a:p>
          <a:p>
            <a:pPr marL="457200" marR="0" lvl="0" indent="-228600" algn="l" rtl="0">
              <a:lnSpc>
                <a:spcPct val="100000"/>
              </a:lnSpc>
              <a:spcBef>
                <a:spcPts val="0"/>
              </a:spcBef>
              <a:spcAft>
                <a:spcPts val="0"/>
              </a:spcAft>
              <a:buClr>
                <a:srgbClr val="000000"/>
              </a:buClr>
              <a:buSzPts val="1400"/>
              <a:buFont typeface="Arial"/>
              <a:buNone/>
            </a:pPr>
            <a:endParaRPr/>
          </a:p>
          <a:p>
            <a:pPr marL="457200" marR="0" lvl="0" indent="-228600" algn="l" rtl="0">
              <a:lnSpc>
                <a:spcPct val="100000"/>
              </a:lnSpc>
              <a:spcBef>
                <a:spcPts val="0"/>
              </a:spcBef>
              <a:spcAft>
                <a:spcPts val="0"/>
              </a:spcAft>
              <a:buClr>
                <a:srgbClr val="000000"/>
              </a:buClr>
              <a:buSzPts val="1400"/>
              <a:buFont typeface="Arial"/>
              <a:buNone/>
            </a:pPr>
            <a:r>
              <a:rPr lang="en"/>
              <a:t>The concept remains the same, but daily planning is characterized by a choice of the main activity, the type of main tour and the number and purpose of secondary tours. The model distinguishes between the main tour of the day and secondary tours. For each tour, it models the destination, time of day and mode.</a:t>
            </a:r>
            <a:endParaRPr/>
          </a:p>
          <a:p>
            <a:pPr marL="457200" marR="0" lvl="0" indent="-228600" algn="l" rtl="0">
              <a:lnSpc>
                <a:spcPct val="100000"/>
              </a:lnSpc>
              <a:spcBef>
                <a:spcPts val="0"/>
              </a:spcBef>
              <a:spcAft>
                <a:spcPts val="0"/>
              </a:spcAft>
              <a:buClr>
                <a:srgbClr val="000000"/>
              </a:buClr>
              <a:buSzPts val="1400"/>
              <a:buFont typeface="Arial"/>
              <a:buNone/>
            </a:pPr>
            <a:endParaRPr/>
          </a:p>
          <a:p>
            <a:pPr marL="457200" marR="0" lvl="0" indent="-228600" algn="l" rtl="0">
              <a:lnSpc>
                <a:spcPct val="100000"/>
              </a:lnSpc>
              <a:spcBef>
                <a:spcPts val="0"/>
              </a:spcBef>
              <a:spcAft>
                <a:spcPts val="0"/>
              </a:spcAft>
              <a:buClr>
                <a:srgbClr val="000000"/>
              </a:buClr>
              <a:buSzPts val="1400"/>
              <a:buFont typeface="Arial"/>
              <a:buNone/>
            </a:pPr>
            <a:r>
              <a:rPr lang="en"/>
              <a:t>In the case of Boston, the model is implemented as a nested logit system, with tour decisions conditioned by the choice of daily activity pattern.</a:t>
            </a:r>
            <a:endParaRPr/>
          </a:p>
          <a:p>
            <a:pPr marL="457200" marR="0" lvl="0" indent="-228600" algn="l" rtl="0">
              <a:lnSpc>
                <a:spcPct val="100000"/>
              </a:lnSpc>
              <a:spcBef>
                <a:spcPts val="0"/>
              </a:spcBef>
              <a:spcAft>
                <a:spcPts val="0"/>
              </a:spcAft>
              <a:buClr>
                <a:srgbClr val="000000"/>
              </a:buClr>
              <a:buSzPts val="1400"/>
              <a:buFont typeface="Arial"/>
              <a:buNone/>
            </a:pPr>
            <a:endParaRPr/>
          </a:p>
          <a:p>
            <a:pPr marL="457200" marR="0" lvl="0" indent="-228600" algn="l" rtl="0">
              <a:lnSpc>
                <a:spcPct val="100000"/>
              </a:lnSpc>
              <a:spcBef>
                <a:spcPts val="0"/>
              </a:spcBef>
              <a:spcAft>
                <a:spcPts val="0"/>
              </a:spcAft>
              <a:buClr>
                <a:srgbClr val="000000"/>
              </a:buClr>
              <a:buSzPts val="1400"/>
              <a:buFont typeface="Arial"/>
              <a:buNone/>
            </a:pPr>
            <a:r>
              <a:rPr lang="en"/>
              <a:t>Tour utility also influences the choice of daily activity pattern through the expected utility mechanism.</a:t>
            </a:r>
            <a:endParaRPr/>
          </a:p>
          <a:p>
            <a:pPr marL="457200" marR="0" lvl="0" indent="-228600" algn="l" rtl="0">
              <a:lnSpc>
                <a:spcPct val="100000"/>
              </a:lnSpc>
              <a:spcBef>
                <a:spcPts val="0"/>
              </a:spcBef>
              <a:spcAft>
                <a:spcPts val="0"/>
              </a:spcAft>
              <a:buClr>
                <a:srgbClr val="000000"/>
              </a:buClr>
              <a:buSzPts val="1400"/>
              <a:buFont typeface="Arial"/>
              <a:buNone/>
            </a:pPr>
            <a:r>
              <a:rPr lang="en"/>
              <a:t>This is a choice between 55 patterns that include</a:t>
            </a:r>
            <a:endParaRPr/>
          </a:p>
          <a:p>
            <a:pPr marL="457200" lvl="0" indent="-228600" algn="l" rtl="0">
              <a:lnSpc>
                <a:spcPct val="100000"/>
              </a:lnSpc>
              <a:spcBef>
                <a:spcPts val="0"/>
              </a:spcBef>
              <a:spcAft>
                <a:spcPts val="0"/>
              </a:spcAft>
              <a:buSzPts val="1400"/>
              <a:buAutoNum type="arabicParenBoth"/>
            </a:pPr>
            <a:r>
              <a:rPr lang="en"/>
              <a:t>staying home all day or participating in activities that involve traveling, and</a:t>
            </a:r>
            <a:endParaRPr/>
          </a:p>
          <a:p>
            <a:pPr marL="457200" lvl="0" indent="-228600" algn="l" rtl="0">
              <a:lnSpc>
                <a:spcPct val="100000"/>
              </a:lnSpc>
              <a:spcBef>
                <a:spcPts val="0"/>
              </a:spcBef>
              <a:spcAft>
                <a:spcPts val="0"/>
              </a:spcAft>
              <a:buSzPts val="1400"/>
              <a:buAutoNum type="arabicParenBoth"/>
            </a:pPr>
            <a:r>
              <a:rPr lang="en"/>
              <a:t>conditional on the trip, the choice of a particular pattern.</a:t>
            </a:r>
            <a:endParaRPr/>
          </a:p>
        </p:txBody>
      </p:sp>
      <p:sp>
        <p:nvSpPr>
          <p:cNvPr id="421" name="Google Shape;421;p66: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29</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644328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p67: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1" name="Google Shape;431;p67: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432" name="Google Shape;432;p67: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30</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737029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p68: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3" name="Google Shape;443;p68: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90000"/>
              </a:lnSpc>
              <a:spcBef>
                <a:spcPts val="0"/>
              </a:spcBef>
              <a:spcAft>
                <a:spcPts val="0"/>
              </a:spcAft>
              <a:buClr>
                <a:srgbClr val="000000"/>
              </a:buClr>
              <a:buSzPts val="1400"/>
              <a:buFont typeface="Arial"/>
              <a:buNone/>
            </a:pPr>
            <a:r>
              <a:rPr lang="en" sz="1020" dirty="0"/>
              <a:t>In the left column, "Tour and Trip Details" are shown divided into several different subcomponents.</a:t>
            </a:r>
            <a:endParaRPr dirty="0"/>
          </a:p>
          <a:p>
            <a:pPr marL="457200" marR="0" lvl="0" indent="-228600" algn="l" rtl="0">
              <a:lnSpc>
                <a:spcPct val="90000"/>
              </a:lnSpc>
              <a:spcBef>
                <a:spcPts val="0"/>
              </a:spcBef>
              <a:spcAft>
                <a:spcPts val="0"/>
              </a:spcAft>
              <a:buClr>
                <a:srgbClr val="000000"/>
              </a:buClr>
              <a:buSzPts val="1400"/>
              <a:buFont typeface="Arial"/>
              <a:buNone/>
            </a:pPr>
            <a:endParaRPr sz="1020" dirty="0"/>
          </a:p>
          <a:p>
            <a:pPr marL="457200" marR="0" lvl="0" indent="-228600" algn="l" rtl="0">
              <a:lnSpc>
                <a:spcPct val="90000"/>
              </a:lnSpc>
              <a:spcBef>
                <a:spcPts val="0"/>
              </a:spcBef>
              <a:spcAft>
                <a:spcPts val="0"/>
              </a:spcAft>
              <a:buClr>
                <a:srgbClr val="000000"/>
              </a:buClr>
              <a:buSzPts val="1400"/>
              <a:buFont typeface="Arial"/>
              <a:buNone/>
            </a:pPr>
            <a:r>
              <a:rPr lang="en" sz="1020" dirty="0"/>
              <a:t>The main destination, mode choice and planning models are displayed in a box,</a:t>
            </a:r>
            <a:endParaRPr dirty="0"/>
          </a:p>
          <a:p>
            <a:pPr marL="457200" marR="0" lvl="0" indent="-228600" algn="l" rtl="0">
              <a:lnSpc>
                <a:spcPct val="90000"/>
              </a:lnSpc>
              <a:spcBef>
                <a:spcPts val="0"/>
              </a:spcBef>
              <a:spcAft>
                <a:spcPts val="0"/>
              </a:spcAft>
              <a:buClr>
                <a:srgbClr val="000000"/>
              </a:buClr>
              <a:buSzPts val="1400"/>
              <a:buFont typeface="Arial"/>
              <a:buNone/>
            </a:pPr>
            <a:r>
              <a:rPr lang="en" sz="1020" dirty="0"/>
              <a:t>While the models for generating intermediate stops and location are different,</a:t>
            </a:r>
            <a:endParaRPr dirty="0"/>
          </a:p>
          <a:p>
            <a:pPr marL="457200" marR="0" lvl="0" indent="-228600" algn="l" rtl="0">
              <a:lnSpc>
                <a:spcPct val="90000"/>
              </a:lnSpc>
              <a:spcBef>
                <a:spcPts val="0"/>
              </a:spcBef>
              <a:spcAft>
                <a:spcPts val="0"/>
              </a:spcAft>
              <a:buClr>
                <a:srgbClr val="000000"/>
              </a:buClr>
              <a:buSzPts val="1400"/>
              <a:buFont typeface="Arial"/>
              <a:buNone/>
            </a:pPr>
            <a:r>
              <a:rPr lang="en" sz="1020" dirty="0"/>
              <a:t>Finally, the choice of mode per stage and choice of departure time remain at the last level. You see that the mode is chosen twice. This is useful because within a tour, for example, you can go to work by public transport and then walk to eat, for example.</a:t>
            </a:r>
            <a:endParaRPr dirty="0"/>
          </a:p>
          <a:p>
            <a:pPr marL="457200" marR="0" lvl="0" indent="-228600" algn="l" rtl="0">
              <a:lnSpc>
                <a:spcPct val="90000"/>
              </a:lnSpc>
              <a:spcBef>
                <a:spcPts val="0"/>
              </a:spcBef>
              <a:spcAft>
                <a:spcPts val="0"/>
              </a:spcAft>
              <a:buClr>
                <a:srgbClr val="000000"/>
              </a:buClr>
              <a:buSzPts val="1400"/>
              <a:buFont typeface="Arial"/>
              <a:buNone/>
            </a:pPr>
            <a:r>
              <a:rPr lang="en" sz="1020" dirty="0"/>
              <a:t>This general sequence of modeling the different types of options is followed in virtually all practical </a:t>
            </a:r>
            <a:r>
              <a:rPr lang="tr-TR" sz="1020" dirty="0"/>
              <a:t>Faaliyet-Tabanlı Modelleme</a:t>
            </a:r>
            <a:r>
              <a:rPr lang="en" sz="1020" dirty="0"/>
              <a:t>ing systems in the United States.</a:t>
            </a:r>
            <a:endParaRPr dirty="0"/>
          </a:p>
          <a:p>
            <a:pPr marL="457200" marR="0" lvl="0" indent="-228600" algn="l" rtl="0">
              <a:lnSpc>
                <a:spcPct val="90000"/>
              </a:lnSpc>
              <a:spcBef>
                <a:spcPts val="0"/>
              </a:spcBef>
              <a:spcAft>
                <a:spcPts val="0"/>
              </a:spcAft>
              <a:buClr>
                <a:srgbClr val="000000"/>
              </a:buClr>
              <a:buSzPts val="1400"/>
              <a:buFont typeface="Arial"/>
              <a:buNone/>
            </a:pPr>
            <a:endParaRPr sz="1020" dirty="0"/>
          </a:p>
          <a:p>
            <a:pPr marL="457200" marR="0" lvl="0" indent="-228600" algn="l" rtl="0">
              <a:lnSpc>
                <a:spcPct val="90000"/>
              </a:lnSpc>
              <a:spcBef>
                <a:spcPts val="0"/>
              </a:spcBef>
              <a:spcAft>
                <a:spcPts val="0"/>
              </a:spcAft>
              <a:buClr>
                <a:srgbClr val="000000"/>
              </a:buClr>
              <a:buSzPts val="1400"/>
              <a:buFont typeface="Arial"/>
              <a:buNone/>
            </a:pPr>
            <a:r>
              <a:rPr lang="en" sz="1020" dirty="0"/>
              <a:t>In many </a:t>
            </a:r>
            <a:r>
              <a:rPr lang="tr-TR" sz="1020" dirty="0"/>
              <a:t>Faaliyet-Tabanlı Modelleme</a:t>
            </a:r>
            <a:r>
              <a:rPr lang="en" sz="1020" dirty="0"/>
              <a:t>ing systems, the day's activity patterns are predicted separately for each individual in the household, predicting the number of tours each person takes in the day for each activity purpose (and possibly some other aspects of the full-day pattern as well, depending on the system design of the specific model). Leaving the influence of the other members of the home as exogenous.</a:t>
            </a:r>
            <a:endParaRPr dirty="0"/>
          </a:p>
          <a:p>
            <a:pPr marL="457200" marR="0" lvl="0" indent="-228600" algn="l" rtl="0">
              <a:lnSpc>
                <a:spcPct val="90000"/>
              </a:lnSpc>
              <a:spcBef>
                <a:spcPts val="0"/>
              </a:spcBef>
              <a:spcAft>
                <a:spcPts val="0"/>
              </a:spcAft>
              <a:buClr>
                <a:srgbClr val="000000"/>
              </a:buClr>
              <a:buSzPts val="1400"/>
              <a:buFont typeface="Arial"/>
              <a:buNone/>
            </a:pPr>
            <a:endParaRPr sz="1020" dirty="0"/>
          </a:p>
          <a:p>
            <a:pPr marL="457200" marR="0" lvl="0" indent="-228600" algn="l" rtl="0">
              <a:lnSpc>
                <a:spcPct val="90000"/>
              </a:lnSpc>
              <a:spcBef>
                <a:spcPts val="0"/>
              </a:spcBef>
              <a:spcAft>
                <a:spcPts val="0"/>
              </a:spcAft>
              <a:buClr>
                <a:srgbClr val="000000"/>
              </a:buClr>
              <a:buSzPts val="1400"/>
              <a:buFont typeface="Arial"/>
              <a:buNone/>
            </a:pPr>
            <a:r>
              <a:rPr lang="en" sz="1020" dirty="0"/>
              <a:t>The right column indicates that there is a second class of models that do include explicit simulation of interactions within the home. Such models contain additional subcomponents in the daily schedule portion that first predict the types of plans at the household level and then predict joint travel activities and tours involving multiple household members, and use those predictions to condition the plans on individual level.</a:t>
            </a:r>
            <a:endParaRPr dirty="0"/>
          </a:p>
          <a:p>
            <a:pPr marL="457200" marR="0" lvl="0" indent="-228600" algn="l" rtl="0">
              <a:lnSpc>
                <a:spcPct val="90000"/>
              </a:lnSpc>
              <a:spcBef>
                <a:spcPts val="0"/>
              </a:spcBef>
              <a:spcAft>
                <a:spcPts val="0"/>
              </a:spcAft>
              <a:buClr>
                <a:srgbClr val="000000"/>
              </a:buClr>
              <a:buSzPts val="1400"/>
              <a:buFont typeface="Arial"/>
              <a:buNone/>
            </a:pPr>
            <a:endParaRPr sz="1020" dirty="0"/>
          </a:p>
          <a:p>
            <a:pPr marL="457200" marR="0" lvl="0" indent="-228600" algn="l" rtl="0">
              <a:lnSpc>
                <a:spcPct val="90000"/>
              </a:lnSpc>
              <a:spcBef>
                <a:spcPts val="0"/>
              </a:spcBef>
              <a:spcAft>
                <a:spcPts val="0"/>
              </a:spcAft>
              <a:buClr>
                <a:srgbClr val="000000"/>
              </a:buClr>
              <a:buSzPts val="1400"/>
              <a:buFont typeface="Arial"/>
              <a:buNone/>
            </a:pPr>
            <a:r>
              <a:rPr lang="en" sz="1020" dirty="0"/>
              <a:t>The daily activity pattern of ABMs is where model system designs vary most widely in practice. However, regardless of the exact sequence and specification of the options being simulated, the main result is the exact number of tours each individual takes for each of the different activities and tour purposes. Often, purposes are grouped into three different types according to priority: mandatory activities (work, studies), maintenance activities (medical, shopping...) and recreational activities.</a:t>
            </a:r>
            <a:endParaRPr dirty="0"/>
          </a:p>
        </p:txBody>
      </p:sp>
      <p:sp>
        <p:nvSpPr>
          <p:cNvPr id="444" name="Google Shape;444;p68: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31</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76969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2"/>
        <p:cNvGrpSpPr/>
        <p:nvPr/>
      </p:nvGrpSpPr>
      <p:grpSpPr>
        <a:xfrm>
          <a:off x="0" y="0"/>
          <a:ext cx="0" cy="0"/>
          <a:chOff x="0" y="0"/>
          <a:chExt cx="0" cy="0"/>
        </a:xfrm>
      </p:grpSpPr>
      <p:sp>
        <p:nvSpPr>
          <p:cNvPr id="453" name="Google Shape;453;p69: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4" name="Google Shape;454;p69: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80000"/>
              </a:lnSpc>
              <a:spcBef>
                <a:spcPts val="0"/>
              </a:spcBef>
              <a:spcAft>
                <a:spcPts val="0"/>
              </a:spcAft>
              <a:buClr>
                <a:srgbClr val="000000"/>
              </a:buClr>
              <a:buSzPts val="1400"/>
              <a:buFont typeface="Arial"/>
              <a:buNone/>
            </a:pPr>
            <a:r>
              <a:rPr lang="en" sz="839" dirty="0"/>
              <a:t>For </a:t>
            </a:r>
            <a:r>
              <a:rPr lang="tr-TR" sz="839" dirty="0"/>
              <a:t>Activity </a:t>
            </a:r>
            <a:r>
              <a:rPr lang="tr-TR" sz="839" dirty="0" err="1"/>
              <a:t>Based</a:t>
            </a:r>
            <a:r>
              <a:rPr lang="tr-TR" sz="839" dirty="0"/>
              <a:t> Model</a:t>
            </a:r>
            <a:r>
              <a:rPr lang="en" sz="839" dirty="0"/>
              <a:t> to have the desired behavioral realism, they must be theoretically sound and of sufficient resolution to explain policy impacts.</a:t>
            </a:r>
            <a:endParaRPr dirty="0"/>
          </a:p>
          <a:p>
            <a:pPr marL="457200" marR="0" lvl="0" indent="-228600" algn="l" rtl="0">
              <a:lnSpc>
                <a:spcPct val="80000"/>
              </a:lnSpc>
              <a:spcBef>
                <a:spcPts val="0"/>
              </a:spcBef>
              <a:spcAft>
                <a:spcPts val="0"/>
              </a:spcAft>
              <a:buClr>
                <a:srgbClr val="000000"/>
              </a:buClr>
              <a:buSzPts val="1400"/>
              <a:buFont typeface="Arial"/>
              <a:buNone/>
            </a:pPr>
            <a:endParaRPr sz="839" dirty="0"/>
          </a:p>
          <a:p>
            <a:pPr marL="457200" marR="0" lvl="0" indent="-228600" algn="l" rtl="0">
              <a:lnSpc>
                <a:spcPct val="80000"/>
              </a:lnSpc>
              <a:spcBef>
                <a:spcPts val="0"/>
              </a:spcBef>
              <a:spcAft>
                <a:spcPts val="0"/>
              </a:spcAft>
              <a:buClr>
                <a:srgbClr val="000000"/>
              </a:buClr>
              <a:buSzPts val="1400"/>
              <a:buFont typeface="Arial"/>
              <a:buNone/>
            </a:pPr>
            <a:r>
              <a:rPr lang="en" sz="839" dirty="0"/>
              <a:t>An </a:t>
            </a:r>
            <a:r>
              <a:rPr lang="tr-TR" sz="839" dirty="0"/>
              <a:t>Faaliyet-Tabanlı Modelleme</a:t>
            </a:r>
            <a:r>
              <a:rPr lang="en" sz="839" dirty="0"/>
              <a:t> should predict activity participation and sequencing over time, explicitly taking into account spatial, temporal and social constraints, while taking into account interdependence between individuals in a household and between trips. .</a:t>
            </a:r>
            <a:endParaRPr dirty="0"/>
          </a:p>
          <a:p>
            <a:pPr marL="457200" marR="0" lvl="0" indent="-228600" algn="l" rtl="0">
              <a:lnSpc>
                <a:spcPct val="80000"/>
              </a:lnSpc>
              <a:spcBef>
                <a:spcPts val="0"/>
              </a:spcBef>
              <a:spcAft>
                <a:spcPts val="0"/>
              </a:spcAft>
              <a:buClr>
                <a:srgbClr val="000000"/>
              </a:buClr>
              <a:buSzPts val="1400"/>
              <a:buFont typeface="Arial"/>
              <a:buNone/>
            </a:pPr>
            <a:endParaRPr sz="839" dirty="0"/>
          </a:p>
          <a:p>
            <a:pPr marL="457200" marR="0" lvl="0" indent="-228600" algn="l" rtl="0">
              <a:lnSpc>
                <a:spcPct val="80000"/>
              </a:lnSpc>
              <a:spcBef>
                <a:spcPts val="0"/>
              </a:spcBef>
              <a:spcAft>
                <a:spcPts val="0"/>
              </a:spcAft>
              <a:buClr>
                <a:srgbClr val="000000"/>
              </a:buClr>
              <a:buSzPts val="1400"/>
              <a:buFont typeface="Arial"/>
              <a:buNone/>
            </a:pPr>
            <a:r>
              <a:rPr lang="tr-TR" sz="839" dirty="0"/>
              <a:t>Faaliyet-Tabanlı modelleme</a:t>
            </a:r>
            <a:r>
              <a:rPr lang="en" sz="839" dirty="0"/>
              <a:t> should be integrated with lower-level decisions, such as parking options or route choice, and higher-level decisions, such as residential location, work location, and car ownership. That is, ABM is not understood if it is not in conjunction with other models.</a:t>
            </a:r>
            <a:endParaRPr dirty="0"/>
          </a:p>
          <a:p>
            <a:pPr marL="457200" marR="0" lvl="0" indent="-228600" algn="l" rtl="0">
              <a:lnSpc>
                <a:spcPct val="80000"/>
              </a:lnSpc>
              <a:spcBef>
                <a:spcPts val="0"/>
              </a:spcBef>
              <a:spcAft>
                <a:spcPts val="0"/>
              </a:spcAft>
              <a:buClr>
                <a:srgbClr val="000000"/>
              </a:buClr>
              <a:buSzPts val="1400"/>
              <a:buFont typeface="Arial"/>
              <a:buNone/>
            </a:pPr>
            <a:endParaRPr sz="839" dirty="0"/>
          </a:p>
          <a:p>
            <a:pPr marL="457200" marR="0" lvl="0" indent="-228600" algn="l" rtl="0">
              <a:lnSpc>
                <a:spcPct val="80000"/>
              </a:lnSpc>
              <a:spcBef>
                <a:spcPts val="0"/>
              </a:spcBef>
              <a:spcAft>
                <a:spcPts val="0"/>
              </a:spcAft>
              <a:buClr>
                <a:srgbClr val="000000"/>
              </a:buClr>
              <a:buSzPts val="1400"/>
              <a:buFont typeface="Arial"/>
              <a:buNone/>
            </a:pPr>
            <a:r>
              <a:rPr lang="en" sz="839" dirty="0"/>
              <a:t>The solid arrows show the current practice of most </a:t>
            </a:r>
            <a:r>
              <a:rPr lang="tr-TR" sz="839" dirty="0"/>
              <a:t>Faaliyet-Tabanlı modelleme</a:t>
            </a:r>
            <a:r>
              <a:rPr lang="en" sz="839" dirty="0"/>
              <a:t>. The dashed arrows show the additional integration required with higher-level decisions, such as land use and private vehicle ownership, and with lower-level decisions, such as parking and route choice. If not, these are given as exogenous input.</a:t>
            </a:r>
            <a:endParaRPr dirty="0"/>
          </a:p>
          <a:p>
            <a:pPr marL="457200" marR="0" lvl="0" indent="-228600" algn="l" rtl="0">
              <a:lnSpc>
                <a:spcPct val="80000"/>
              </a:lnSpc>
              <a:spcBef>
                <a:spcPts val="0"/>
              </a:spcBef>
              <a:spcAft>
                <a:spcPts val="0"/>
              </a:spcAft>
              <a:buClr>
                <a:srgbClr val="000000"/>
              </a:buClr>
              <a:buSzPts val="1400"/>
              <a:buFont typeface="Arial"/>
              <a:buNone/>
            </a:pPr>
            <a:endParaRPr sz="839" dirty="0"/>
          </a:p>
          <a:p>
            <a:pPr marL="457200" marR="0" lvl="0" indent="-228600" algn="l" rtl="0">
              <a:lnSpc>
                <a:spcPct val="80000"/>
              </a:lnSpc>
              <a:spcBef>
                <a:spcPts val="0"/>
              </a:spcBef>
              <a:spcAft>
                <a:spcPts val="0"/>
              </a:spcAft>
              <a:buClr>
                <a:srgbClr val="000000"/>
              </a:buClr>
              <a:buSzPts val="1400"/>
              <a:buFont typeface="Arial"/>
              <a:buNone/>
            </a:pPr>
            <a:r>
              <a:rPr lang="en" sz="839" dirty="0"/>
              <a:t>From the bottom level, most current </a:t>
            </a:r>
            <a:r>
              <a:rPr lang="tr-TR" sz="839" dirty="0"/>
              <a:t>Faaliyet-Tabanlı modelleme</a:t>
            </a:r>
            <a:r>
              <a:rPr lang="en" sz="839" dirty="0"/>
              <a:t> have done little to account for the effect of route choice and the effects of that behavior on activity participation, duration, and scheduling patterns. Most models use traditional aggregate allocation models rather than utilizing all the benefits of </a:t>
            </a:r>
            <a:r>
              <a:rPr lang="tr-TR" sz="839" dirty="0"/>
              <a:t>Faaliyet-Tabanlı modelleme</a:t>
            </a:r>
            <a:r>
              <a:rPr lang="en" sz="839" dirty="0"/>
              <a:t>.</a:t>
            </a:r>
            <a:endParaRPr dirty="0"/>
          </a:p>
          <a:p>
            <a:pPr marL="457200" marR="0" lvl="0" indent="-228600" algn="l" rtl="0">
              <a:lnSpc>
                <a:spcPct val="80000"/>
              </a:lnSpc>
              <a:spcBef>
                <a:spcPts val="0"/>
              </a:spcBef>
              <a:spcAft>
                <a:spcPts val="0"/>
              </a:spcAft>
              <a:buClr>
                <a:srgbClr val="000000"/>
              </a:buClr>
              <a:buSzPts val="1400"/>
              <a:buFont typeface="Arial"/>
              <a:buNone/>
            </a:pPr>
            <a:endParaRPr sz="839" dirty="0"/>
          </a:p>
          <a:p>
            <a:pPr marL="457200" marR="0" lvl="0" indent="-228600" algn="l" rtl="0">
              <a:lnSpc>
                <a:spcPct val="80000"/>
              </a:lnSpc>
              <a:spcBef>
                <a:spcPts val="0"/>
              </a:spcBef>
              <a:spcAft>
                <a:spcPts val="0"/>
              </a:spcAft>
              <a:buClr>
                <a:srgbClr val="000000"/>
              </a:buClr>
              <a:buSzPts val="1400"/>
              <a:buFont typeface="Arial"/>
              <a:buNone/>
            </a:pPr>
            <a:r>
              <a:rPr lang="en" sz="839" dirty="0"/>
              <a:t>In balancing practicality and behavioral realism, the emphasis should be on specific policy aspects of interest.</a:t>
            </a:r>
            <a:endParaRPr dirty="0"/>
          </a:p>
          <a:p>
            <a:pPr marL="457200" marR="0" lvl="0" indent="-228600" algn="l" rtl="0">
              <a:lnSpc>
                <a:spcPct val="80000"/>
              </a:lnSpc>
              <a:spcBef>
                <a:spcPts val="0"/>
              </a:spcBef>
              <a:spcAft>
                <a:spcPts val="0"/>
              </a:spcAft>
              <a:buClr>
                <a:srgbClr val="000000"/>
              </a:buClr>
              <a:buSzPts val="1400"/>
              <a:buFont typeface="Arial"/>
              <a:buNone/>
            </a:pPr>
            <a:endParaRPr sz="839" dirty="0"/>
          </a:p>
          <a:p>
            <a:pPr marL="457200" marR="0" lvl="0" indent="-228600" algn="l" rtl="0">
              <a:lnSpc>
                <a:spcPct val="80000"/>
              </a:lnSpc>
              <a:spcBef>
                <a:spcPts val="0"/>
              </a:spcBef>
              <a:spcAft>
                <a:spcPts val="0"/>
              </a:spcAft>
              <a:buClr>
                <a:srgbClr val="000000"/>
              </a:buClr>
              <a:buSzPts val="1400"/>
              <a:buFont typeface="Arial"/>
              <a:buNone/>
            </a:pPr>
            <a:r>
              <a:rPr lang="en" sz="839" dirty="0"/>
              <a:t>In the Tel-Aviv model, great emphasis was placed on parking supply and pricing and congestion pricing. Consequently, detailed time-of-day and parking models were developed. A special parking supply, cost and availability model was also developed for San Francisco. They also expanded their ABM to model teleworking.</a:t>
            </a:r>
            <a:endParaRPr dirty="0"/>
          </a:p>
          <a:p>
            <a:pPr marL="457200" marR="0" lvl="0" indent="-228600" algn="l" rtl="0">
              <a:lnSpc>
                <a:spcPct val="80000"/>
              </a:lnSpc>
              <a:spcBef>
                <a:spcPts val="0"/>
              </a:spcBef>
              <a:spcAft>
                <a:spcPts val="0"/>
              </a:spcAft>
              <a:buClr>
                <a:srgbClr val="000000"/>
              </a:buClr>
              <a:buSzPts val="1400"/>
              <a:buFont typeface="Arial"/>
              <a:buNone/>
            </a:pPr>
            <a:endParaRPr sz="839" dirty="0"/>
          </a:p>
          <a:p>
            <a:pPr marL="457200" marR="0" lvl="0" indent="-228600" algn="l" rtl="0">
              <a:lnSpc>
                <a:spcPct val="80000"/>
              </a:lnSpc>
              <a:spcBef>
                <a:spcPts val="0"/>
              </a:spcBef>
              <a:spcAft>
                <a:spcPts val="0"/>
              </a:spcAft>
              <a:buClr>
                <a:srgbClr val="000000"/>
              </a:buClr>
              <a:buSzPts val="1400"/>
              <a:buFont typeface="Arial"/>
              <a:buNone/>
            </a:pPr>
            <a:r>
              <a:rPr lang="en" sz="839" dirty="0"/>
              <a:t>At Southern Michigan they expanded their model to go to half-hour resolution for activity participation.</a:t>
            </a:r>
            <a:endParaRPr dirty="0"/>
          </a:p>
          <a:p>
            <a:pPr marL="457200" marR="0" lvl="0" indent="-228600" algn="l" rtl="0">
              <a:lnSpc>
                <a:spcPct val="80000"/>
              </a:lnSpc>
              <a:spcBef>
                <a:spcPts val="0"/>
              </a:spcBef>
              <a:spcAft>
                <a:spcPts val="0"/>
              </a:spcAft>
              <a:buClr>
                <a:srgbClr val="000000"/>
              </a:buClr>
              <a:buSzPts val="1400"/>
              <a:buFont typeface="Arial"/>
              <a:buNone/>
            </a:pPr>
            <a:endParaRPr sz="839" dirty="0"/>
          </a:p>
          <a:p>
            <a:pPr marL="457200" marR="0" lvl="0" indent="-228600" algn="l" rtl="0">
              <a:lnSpc>
                <a:spcPct val="80000"/>
              </a:lnSpc>
              <a:spcBef>
                <a:spcPts val="0"/>
              </a:spcBef>
              <a:spcAft>
                <a:spcPts val="0"/>
              </a:spcAft>
              <a:buClr>
                <a:srgbClr val="000000"/>
              </a:buClr>
              <a:buSzPts val="1400"/>
              <a:buFont typeface="Arial"/>
              <a:buNone/>
            </a:pPr>
            <a:r>
              <a:rPr lang="en" sz="839" dirty="0"/>
              <a:t>With all this in mind, one may feel overwhelmed by the level of data needed to calibrate these models. This is partly true, but traditionally, this data is collected from the same surveys as for traditional models.</a:t>
            </a:r>
            <a:endParaRPr dirty="0"/>
          </a:p>
          <a:p>
            <a:pPr marL="457200" marR="0" lvl="0" indent="-228600" algn="l" rtl="0">
              <a:lnSpc>
                <a:spcPct val="80000"/>
              </a:lnSpc>
              <a:spcBef>
                <a:spcPts val="0"/>
              </a:spcBef>
              <a:spcAft>
                <a:spcPts val="0"/>
              </a:spcAft>
              <a:buClr>
                <a:srgbClr val="000000"/>
              </a:buClr>
              <a:buSzPts val="1400"/>
              <a:buFont typeface="Arial"/>
              <a:buNone/>
            </a:pPr>
            <a:endParaRPr sz="839" dirty="0"/>
          </a:p>
          <a:p>
            <a:pPr marL="457200" marR="0" lvl="0" indent="-228600" algn="l" rtl="0">
              <a:lnSpc>
                <a:spcPct val="80000"/>
              </a:lnSpc>
              <a:spcBef>
                <a:spcPts val="0"/>
              </a:spcBef>
              <a:spcAft>
                <a:spcPts val="0"/>
              </a:spcAft>
              <a:buClr>
                <a:srgbClr val="000000"/>
              </a:buClr>
              <a:buSzPts val="1400"/>
              <a:buFont typeface="Arial"/>
              <a:buNone/>
            </a:pPr>
            <a:r>
              <a:rPr lang="en" sz="839" dirty="0"/>
              <a:t>Nowadays, with geolocation technologies (integrated in mobile phones) the door opens to combine them to generate more precise models.</a:t>
            </a:r>
            <a:endParaRPr dirty="0"/>
          </a:p>
          <a:p>
            <a:pPr marL="457200" marR="0" lvl="0" indent="-228600" algn="l" rtl="0">
              <a:lnSpc>
                <a:spcPct val="80000"/>
              </a:lnSpc>
              <a:spcBef>
                <a:spcPts val="0"/>
              </a:spcBef>
              <a:spcAft>
                <a:spcPts val="0"/>
              </a:spcAft>
              <a:buClr>
                <a:srgbClr val="000000"/>
              </a:buClr>
              <a:buSzPts val="1400"/>
              <a:buFont typeface="Arial"/>
              <a:buNone/>
            </a:pPr>
            <a:endParaRPr sz="839" dirty="0"/>
          </a:p>
          <a:p>
            <a:pPr marL="457200" marR="0" lvl="0" indent="-228600" algn="l" rtl="0">
              <a:lnSpc>
                <a:spcPct val="80000"/>
              </a:lnSpc>
              <a:spcBef>
                <a:spcPts val="0"/>
              </a:spcBef>
              <a:spcAft>
                <a:spcPts val="0"/>
              </a:spcAft>
              <a:buClr>
                <a:srgbClr val="000000"/>
              </a:buClr>
              <a:buSzPts val="1400"/>
              <a:buFont typeface="Arial"/>
              <a:buNone/>
            </a:pPr>
            <a:r>
              <a:rPr lang="en" sz="839" dirty="0"/>
              <a:t>Of course, there are uncertainties generated by the model and the input data, but the good thing is that we have the theoretical and practical framework ready to receive all this information.</a:t>
            </a:r>
            <a:endParaRPr dirty="0"/>
          </a:p>
        </p:txBody>
      </p:sp>
      <p:sp>
        <p:nvSpPr>
          <p:cNvPr id="455" name="Google Shape;455;p69: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32</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011054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1"/>
        <p:cNvGrpSpPr/>
        <p:nvPr/>
      </p:nvGrpSpPr>
      <p:grpSpPr>
        <a:xfrm>
          <a:off x="0" y="0"/>
          <a:ext cx="0" cy="0"/>
          <a:chOff x="0" y="0"/>
          <a:chExt cx="0" cy="0"/>
        </a:xfrm>
      </p:grpSpPr>
      <p:sp>
        <p:nvSpPr>
          <p:cNvPr id="472" name="Google Shape;472;p71: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3" name="Google Shape;473;p71: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90000"/>
              </a:lnSpc>
              <a:spcBef>
                <a:spcPts val="0"/>
              </a:spcBef>
              <a:spcAft>
                <a:spcPts val="0"/>
              </a:spcAft>
              <a:buClr>
                <a:srgbClr val="000000"/>
              </a:buClr>
              <a:buSzPts val="1400"/>
              <a:buFont typeface="Arial"/>
              <a:buNone/>
            </a:pPr>
            <a:r>
              <a:rPr lang="en" sz="1020" dirty="0">
                <a:solidFill>
                  <a:schemeClr val="dk1"/>
                </a:solidFill>
              </a:rPr>
              <a:t>With increasing complexity, uncertainty analysis becomes more important and becomes a non-trivial procedure.</a:t>
            </a:r>
            <a:endParaRPr dirty="0"/>
          </a:p>
          <a:p>
            <a:pPr marL="457200" marR="0" lvl="0" indent="-228600" algn="l" rtl="0">
              <a:lnSpc>
                <a:spcPct val="90000"/>
              </a:lnSpc>
              <a:spcBef>
                <a:spcPts val="0"/>
              </a:spcBef>
              <a:spcAft>
                <a:spcPts val="0"/>
              </a:spcAft>
              <a:buClr>
                <a:srgbClr val="000000"/>
              </a:buClr>
              <a:buSzPts val="1400"/>
              <a:buFont typeface="Arial"/>
              <a:buNone/>
            </a:pPr>
            <a:endParaRPr sz="1020" dirty="0">
              <a:solidFill>
                <a:schemeClr val="dk1"/>
              </a:solidFill>
            </a:endParaRPr>
          </a:p>
          <a:p>
            <a:pPr marL="457200" marR="0" lvl="0" indent="-228600" algn="l" rtl="0">
              <a:lnSpc>
                <a:spcPct val="90000"/>
              </a:lnSpc>
              <a:spcBef>
                <a:spcPts val="0"/>
              </a:spcBef>
              <a:spcAft>
                <a:spcPts val="0"/>
              </a:spcAft>
              <a:buClr>
                <a:srgbClr val="000000"/>
              </a:buClr>
              <a:buSzPts val="1400"/>
              <a:buFont typeface="Arial"/>
              <a:buNone/>
            </a:pPr>
            <a:r>
              <a:rPr lang="en" sz="1020" dirty="0">
                <a:solidFill>
                  <a:schemeClr val="dk1"/>
                </a:solidFill>
              </a:rPr>
              <a:t>Population sampling is often used in disaggregated model runs to shorten model run time. For example, ABM can be applied to 10% of randomly chosen individuals, and the resulting demand matrices formed are multiplied by 10. For different sample sizes, some studies report that from a 30% sample of in the population, changes as significant as 10 to 30%, for example, are not observed. This can be explained by the fact that the size of the sampling error is proportional to the inverse of the square root of the sample size.</a:t>
            </a:r>
            <a:endParaRPr dirty="0"/>
          </a:p>
          <a:p>
            <a:pPr marL="457200" marR="0" lvl="0" indent="-228600" algn="l" rtl="0">
              <a:lnSpc>
                <a:spcPct val="90000"/>
              </a:lnSpc>
              <a:spcBef>
                <a:spcPts val="0"/>
              </a:spcBef>
              <a:spcAft>
                <a:spcPts val="0"/>
              </a:spcAft>
              <a:buClr>
                <a:srgbClr val="000000"/>
              </a:buClr>
              <a:buSzPts val="1400"/>
              <a:buFont typeface="Arial"/>
              <a:buNone/>
            </a:pPr>
            <a:endParaRPr sz="1020" dirty="0">
              <a:solidFill>
                <a:schemeClr val="dk1"/>
              </a:solidFill>
            </a:endParaRPr>
          </a:p>
          <a:p>
            <a:pPr marL="457200" marR="0" lvl="0" indent="-228600" algn="l" rtl="0">
              <a:lnSpc>
                <a:spcPct val="90000"/>
              </a:lnSpc>
              <a:spcBef>
                <a:spcPts val="0"/>
              </a:spcBef>
              <a:spcAft>
                <a:spcPts val="0"/>
              </a:spcAft>
              <a:buClr>
                <a:srgbClr val="000000"/>
              </a:buClr>
              <a:buSzPts val="1400"/>
              <a:buFont typeface="Arial"/>
              <a:buNone/>
            </a:pPr>
            <a:r>
              <a:rPr lang="en" sz="1020" dirty="0">
                <a:solidFill>
                  <a:schemeClr val="dk1"/>
                </a:solidFill>
              </a:rPr>
              <a:t>Parameter uncertainty originates from calibrated parameters and the use of their estimates instead of actual values. Some transportation authors call parameter uncertainty 'sample uncertainty' (e.g. [3]) since the error in calibrated parameters is due to using a sample instead of the population. The order of magnitude of parameter uncertainty for traditional models varies between 4% and 7% for the total travel demand of different modes and between 4% and 5% for the traffic volume of different links. .</a:t>
            </a:r>
            <a:endParaRPr dirty="0"/>
          </a:p>
          <a:p>
            <a:pPr marL="457200" marR="0" lvl="0" indent="-228600" algn="l" rtl="0">
              <a:lnSpc>
                <a:spcPct val="90000"/>
              </a:lnSpc>
              <a:spcBef>
                <a:spcPts val="0"/>
              </a:spcBef>
              <a:spcAft>
                <a:spcPts val="0"/>
              </a:spcAft>
              <a:buClr>
                <a:srgbClr val="000000"/>
              </a:buClr>
              <a:buSzPts val="1400"/>
              <a:buFont typeface="Arial"/>
              <a:buNone/>
            </a:pPr>
            <a:endParaRPr sz="1020" dirty="0">
              <a:solidFill>
                <a:schemeClr val="dk1"/>
              </a:solidFill>
            </a:endParaRPr>
          </a:p>
          <a:p>
            <a:pPr marL="457200" marR="0" lvl="0" indent="-228600" algn="l" rtl="0">
              <a:lnSpc>
                <a:spcPct val="90000"/>
              </a:lnSpc>
              <a:spcBef>
                <a:spcPts val="0"/>
              </a:spcBef>
              <a:spcAft>
                <a:spcPts val="0"/>
              </a:spcAft>
              <a:buClr>
                <a:srgbClr val="000000"/>
              </a:buClr>
              <a:buSzPts val="1400"/>
              <a:buFont typeface="Arial"/>
              <a:buNone/>
            </a:pPr>
            <a:r>
              <a:rPr lang="en" sz="1020" dirty="0">
                <a:solidFill>
                  <a:schemeClr val="dk1"/>
                </a:solidFill>
              </a:rPr>
              <a:t>Simulation error is probably one of the most explored sources of uncertainty in model specification in the case of ABM.</a:t>
            </a:r>
            <a:endParaRPr dirty="0"/>
          </a:p>
          <a:p>
            <a:pPr marL="457200" marR="0" lvl="0" indent="-228600" algn="l" rtl="0">
              <a:lnSpc>
                <a:spcPct val="90000"/>
              </a:lnSpc>
              <a:spcBef>
                <a:spcPts val="0"/>
              </a:spcBef>
              <a:spcAft>
                <a:spcPts val="0"/>
              </a:spcAft>
              <a:buClr>
                <a:srgbClr val="000000"/>
              </a:buClr>
              <a:buSzPts val="1400"/>
              <a:buFont typeface="Arial"/>
              <a:buNone/>
            </a:pPr>
            <a:r>
              <a:rPr lang="en" sz="1020" dirty="0">
                <a:solidFill>
                  <a:schemeClr val="dk1"/>
                </a:solidFill>
              </a:rPr>
              <a:t>The allocation method, which could be included within the simulation error, used in the model system is another uncertainty factor. This element of uncertainty is well known in the literature. We will see an example where the error derived from the tour generator is studied, in Tel-Aviv.</a:t>
            </a:r>
            <a:endParaRPr dirty="0"/>
          </a:p>
          <a:p>
            <a:pPr marL="457200" marR="0" lvl="0" indent="-228600" algn="l" rtl="0">
              <a:lnSpc>
                <a:spcPct val="90000"/>
              </a:lnSpc>
              <a:spcBef>
                <a:spcPts val="0"/>
              </a:spcBef>
              <a:spcAft>
                <a:spcPts val="0"/>
              </a:spcAft>
              <a:buClr>
                <a:srgbClr val="000000"/>
              </a:buClr>
              <a:buSzPts val="1400"/>
              <a:buFont typeface="Arial"/>
              <a:buNone/>
            </a:pPr>
            <a:endParaRPr sz="1020" dirty="0">
              <a:solidFill>
                <a:schemeClr val="dk1"/>
              </a:solidFill>
            </a:endParaRPr>
          </a:p>
          <a:p>
            <a:pPr marL="457200" marR="0" lvl="0" indent="-228600" algn="l" rtl="0">
              <a:lnSpc>
                <a:spcPct val="90000"/>
              </a:lnSpc>
              <a:spcBef>
                <a:spcPts val="0"/>
              </a:spcBef>
              <a:spcAft>
                <a:spcPts val="0"/>
              </a:spcAft>
              <a:buClr>
                <a:srgbClr val="000000"/>
              </a:buClr>
              <a:buSzPts val="1400"/>
              <a:buFont typeface="Arial"/>
              <a:buNone/>
            </a:pPr>
            <a:r>
              <a:rPr lang="en" sz="1020" dirty="0">
                <a:solidFill>
                  <a:schemeClr val="dk1"/>
                </a:solidFill>
              </a:rPr>
              <a:t>In general, simulation errors for some models are reported to be negligible or below 1% when model results are averaged over 10 or more runs. Some specific submodels of a complex model required a much larger number of runs to stabilize the results, with 100 or more runs.</a:t>
            </a:r>
            <a:endParaRPr dirty="0"/>
          </a:p>
        </p:txBody>
      </p:sp>
      <p:sp>
        <p:nvSpPr>
          <p:cNvPr id="474" name="Google Shape;474;p71: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34</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668676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5"/>
        <p:cNvGrpSpPr/>
        <p:nvPr/>
      </p:nvGrpSpPr>
      <p:grpSpPr>
        <a:xfrm>
          <a:off x="0" y="0"/>
          <a:ext cx="0" cy="0"/>
          <a:chOff x="0" y="0"/>
          <a:chExt cx="0" cy="0"/>
        </a:xfrm>
      </p:grpSpPr>
      <p:sp>
        <p:nvSpPr>
          <p:cNvPr id="486" name="Google Shape;486;p72: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7" name="Google Shape;487;p72: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488" name="Google Shape;488;p72: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35</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405103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p73: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7" name="Google Shape;497;p73: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80000"/>
              </a:lnSpc>
              <a:spcBef>
                <a:spcPts val="0"/>
              </a:spcBef>
              <a:spcAft>
                <a:spcPts val="0"/>
              </a:spcAft>
              <a:buClr>
                <a:srgbClr val="000000"/>
              </a:buClr>
              <a:buSzPts val="1400"/>
              <a:buFont typeface="Arial"/>
              <a:buNone/>
            </a:pPr>
            <a:r>
              <a:rPr lang="en" sz="930" dirty="0"/>
              <a:t>The Tel Aviv ABM system comprises a hierarchy of logit and nested logit models for the main tour stop, i.e. activity type, time of day, destination and mode. The intermediate stops are then modeled conditionally to the main stop models. The Tel-Aviv model accounts for up to two tours for each person: the most important tour of the day, called the main tour, and the second most important tour of the day, or the secondary tour.</a:t>
            </a:r>
            <a:endParaRPr dirty="0"/>
          </a:p>
          <a:p>
            <a:pPr marL="457200" marR="0" lvl="0" indent="-228600" algn="l" rtl="0">
              <a:lnSpc>
                <a:spcPct val="80000"/>
              </a:lnSpc>
              <a:spcBef>
                <a:spcPts val="0"/>
              </a:spcBef>
              <a:spcAft>
                <a:spcPts val="0"/>
              </a:spcAft>
              <a:buClr>
                <a:srgbClr val="000000"/>
              </a:buClr>
              <a:buSzPts val="1400"/>
              <a:buFont typeface="Arial"/>
              <a:buNone/>
            </a:pPr>
            <a:endParaRPr sz="930" dirty="0"/>
          </a:p>
          <a:p>
            <a:pPr marL="457200" marR="0" lvl="0" indent="-228600" algn="l" rtl="0">
              <a:lnSpc>
                <a:spcPct val="80000"/>
              </a:lnSpc>
              <a:spcBef>
                <a:spcPts val="0"/>
              </a:spcBef>
              <a:spcAft>
                <a:spcPts val="0"/>
              </a:spcAft>
              <a:buClr>
                <a:srgbClr val="000000"/>
              </a:buClr>
              <a:buSzPts val="1400"/>
              <a:buFont typeface="Arial"/>
              <a:buNone/>
            </a:pPr>
            <a:r>
              <a:rPr lang="en" sz="930" dirty="0"/>
              <a:t>At the highest level, the private vehicle availability model predicts the probability of the number of cars available to the household.</a:t>
            </a:r>
            <a:endParaRPr dirty="0"/>
          </a:p>
          <a:p>
            <a:pPr marL="457200" marR="0" lvl="0" indent="-228600" algn="l" rtl="0">
              <a:lnSpc>
                <a:spcPct val="80000"/>
              </a:lnSpc>
              <a:spcBef>
                <a:spcPts val="0"/>
              </a:spcBef>
              <a:spcAft>
                <a:spcPts val="0"/>
              </a:spcAft>
              <a:buClr>
                <a:srgbClr val="000000"/>
              </a:buClr>
              <a:buSzPts val="1400"/>
              <a:buFont typeface="Arial"/>
              <a:buNone/>
            </a:pPr>
            <a:endParaRPr sz="930" dirty="0"/>
          </a:p>
          <a:p>
            <a:pPr marL="457200" marR="0" lvl="0" indent="-228600" algn="l" rtl="0">
              <a:lnSpc>
                <a:spcPct val="80000"/>
              </a:lnSpc>
              <a:spcBef>
                <a:spcPts val="0"/>
              </a:spcBef>
              <a:spcAft>
                <a:spcPts val="0"/>
              </a:spcAft>
              <a:buClr>
                <a:srgbClr val="000000"/>
              </a:buClr>
              <a:buSzPts val="1400"/>
              <a:buFont typeface="Arial"/>
              <a:buNone/>
            </a:pPr>
            <a:r>
              <a:rPr lang="en" sz="930" dirty="0"/>
              <a:t>Following this model, the main activity model determines a person's main activity. Alternatives include work, education, shopping, other types of activities outside the home, and staying home. For activities outside the home, the model determines the destination of the main activity and the main mode of the tour.</a:t>
            </a:r>
            <a:endParaRPr dirty="0"/>
          </a:p>
          <a:p>
            <a:pPr marL="457200" marR="0" lvl="0" indent="-228600" algn="l" rtl="0">
              <a:lnSpc>
                <a:spcPct val="80000"/>
              </a:lnSpc>
              <a:spcBef>
                <a:spcPts val="0"/>
              </a:spcBef>
              <a:spcAft>
                <a:spcPts val="0"/>
              </a:spcAft>
              <a:buClr>
                <a:srgbClr val="000000"/>
              </a:buClr>
              <a:buSzPts val="1400"/>
              <a:buFont typeface="Arial"/>
              <a:buNone/>
            </a:pPr>
            <a:endParaRPr sz="930" dirty="0"/>
          </a:p>
          <a:p>
            <a:pPr marL="457200" marR="0" lvl="0" indent="-228600" algn="l" rtl="0">
              <a:lnSpc>
                <a:spcPct val="80000"/>
              </a:lnSpc>
              <a:spcBef>
                <a:spcPts val="0"/>
              </a:spcBef>
              <a:spcAft>
                <a:spcPts val="0"/>
              </a:spcAft>
              <a:buClr>
                <a:srgbClr val="000000"/>
              </a:buClr>
              <a:buSzPts val="1400"/>
              <a:buFont typeface="Arial"/>
              <a:buNone/>
            </a:pPr>
            <a:r>
              <a:rPr lang="en" sz="930" dirty="0"/>
              <a:t>Destination choice models are estimated using the full set of 1219 traffic analysis zones as alternatives.</a:t>
            </a:r>
            <a:endParaRPr dirty="0"/>
          </a:p>
          <a:p>
            <a:pPr marL="457200" marR="0" lvl="0" indent="-228600" algn="l" rtl="0">
              <a:lnSpc>
                <a:spcPct val="80000"/>
              </a:lnSpc>
              <a:spcBef>
                <a:spcPts val="0"/>
              </a:spcBef>
              <a:spcAft>
                <a:spcPts val="0"/>
              </a:spcAft>
              <a:buClr>
                <a:srgbClr val="000000"/>
              </a:buClr>
              <a:buSzPts val="1400"/>
              <a:buFont typeface="Arial"/>
              <a:buNone/>
            </a:pPr>
            <a:endParaRPr sz="930" dirty="0"/>
          </a:p>
          <a:p>
            <a:pPr marL="457200" marR="0" lvl="0" indent="-228600" algn="l" rtl="0">
              <a:lnSpc>
                <a:spcPct val="80000"/>
              </a:lnSpc>
              <a:spcBef>
                <a:spcPts val="0"/>
              </a:spcBef>
              <a:spcAft>
                <a:spcPts val="0"/>
              </a:spcAft>
              <a:buClr>
                <a:srgbClr val="000000"/>
              </a:buClr>
              <a:buSzPts val="1400"/>
              <a:buFont typeface="Arial"/>
              <a:buNone/>
            </a:pPr>
            <a:r>
              <a:rPr lang="en" sz="930" dirty="0"/>
              <a:t>In terms of time, 5 time periods are included as follows: early morning (MO) from 03:00 to 06:30, peak morning (AM) from 06:30 to 08:30, midday ( MD) from 8:30 a.m. to 3:00 p.m., afternoon peak (PM) from 3:00 p.m. to 8:00 p.m., and evening/evening (EV), from 8:00 p.m. to 3:00 a.m.</a:t>
            </a:r>
            <a:endParaRPr dirty="0"/>
          </a:p>
          <a:p>
            <a:pPr marL="457200" marR="0" lvl="0" indent="-228600" algn="l" rtl="0">
              <a:lnSpc>
                <a:spcPct val="80000"/>
              </a:lnSpc>
              <a:spcBef>
                <a:spcPts val="0"/>
              </a:spcBef>
              <a:spcAft>
                <a:spcPts val="0"/>
              </a:spcAft>
              <a:buClr>
                <a:srgbClr val="000000"/>
              </a:buClr>
              <a:buSzPts val="1400"/>
              <a:buFont typeface="Arial"/>
              <a:buNone/>
            </a:pPr>
            <a:endParaRPr sz="930" dirty="0"/>
          </a:p>
          <a:p>
            <a:pPr marL="457200" marR="0" lvl="0" indent="-228600" algn="l" rtl="0">
              <a:lnSpc>
                <a:spcPct val="80000"/>
              </a:lnSpc>
              <a:spcBef>
                <a:spcPts val="0"/>
              </a:spcBef>
              <a:spcAft>
                <a:spcPts val="0"/>
              </a:spcAft>
              <a:buClr>
                <a:srgbClr val="000000"/>
              </a:buClr>
              <a:buSzPts val="1400"/>
              <a:buFont typeface="Arial"/>
              <a:buNone/>
            </a:pPr>
            <a:r>
              <a:rPr lang="en" sz="930" dirty="0"/>
              <a:t>Because time period models predict the joint choice of departure times from the origin and primary destination, there are 15 feasible choice alternatives.</a:t>
            </a:r>
            <a:endParaRPr dirty="0"/>
          </a:p>
          <a:p>
            <a:pPr marL="457200" marR="0" lvl="0" indent="-228600" algn="l" rtl="0">
              <a:lnSpc>
                <a:spcPct val="80000"/>
              </a:lnSpc>
              <a:spcBef>
                <a:spcPts val="0"/>
              </a:spcBef>
              <a:spcAft>
                <a:spcPts val="0"/>
              </a:spcAft>
              <a:buClr>
                <a:srgbClr val="000000"/>
              </a:buClr>
              <a:buSzPts val="1400"/>
              <a:buFont typeface="Arial"/>
              <a:buNone/>
            </a:pPr>
            <a:endParaRPr sz="930" dirty="0"/>
          </a:p>
          <a:p>
            <a:pPr marL="457200" marR="0" lvl="0" indent="-228600" algn="l" rtl="0">
              <a:lnSpc>
                <a:spcPct val="80000"/>
              </a:lnSpc>
              <a:spcBef>
                <a:spcPts val="0"/>
              </a:spcBef>
              <a:spcAft>
                <a:spcPts val="0"/>
              </a:spcAft>
              <a:buClr>
                <a:srgbClr val="000000"/>
              </a:buClr>
              <a:buSzPts val="1400"/>
              <a:buFont typeface="Arial"/>
              <a:buNone/>
            </a:pPr>
            <a:r>
              <a:rPr lang="en" sz="930" dirty="0"/>
              <a:t>Later models determine whether there is an intermediate stop on the way from home to the main destination and/or from the main destination back home.</a:t>
            </a:r>
            <a:endParaRPr dirty="0"/>
          </a:p>
          <a:p>
            <a:pPr marL="457200" marR="0" lvl="0" indent="-228600" algn="l" rtl="0">
              <a:lnSpc>
                <a:spcPct val="80000"/>
              </a:lnSpc>
              <a:spcBef>
                <a:spcPts val="0"/>
              </a:spcBef>
              <a:spcAft>
                <a:spcPts val="0"/>
              </a:spcAft>
              <a:buClr>
                <a:srgbClr val="000000"/>
              </a:buClr>
              <a:buSzPts val="1400"/>
              <a:buFont typeface="Arial"/>
              <a:buNone/>
            </a:pPr>
            <a:endParaRPr sz="930" dirty="0"/>
          </a:p>
          <a:p>
            <a:pPr marL="457200" marR="0" lvl="0" indent="-228600" algn="l" rtl="0">
              <a:lnSpc>
                <a:spcPct val="80000"/>
              </a:lnSpc>
              <a:spcBef>
                <a:spcPts val="0"/>
              </a:spcBef>
              <a:spcAft>
                <a:spcPts val="0"/>
              </a:spcAft>
              <a:buClr>
                <a:srgbClr val="000000"/>
              </a:buClr>
              <a:buSzPts val="1400"/>
              <a:buFont typeface="Arial"/>
              <a:buNone/>
            </a:pPr>
            <a:r>
              <a:rPr lang="en" sz="930" dirty="0"/>
              <a:t>For each intermediate stop, the model determines the stop destination taking into account the additional disutility caused by adding a stop to the tour. Once all the details of the main tour, which includes the main activity of the day, are determined, the model estimates whether there is an additional secondary tour for which a similar set of models is estimated.</a:t>
            </a:r>
            <a:endParaRPr dirty="0"/>
          </a:p>
          <a:p>
            <a:pPr marL="457200" marR="0" lvl="0" indent="-228600" algn="l" rtl="0">
              <a:lnSpc>
                <a:spcPct val="80000"/>
              </a:lnSpc>
              <a:spcBef>
                <a:spcPts val="0"/>
              </a:spcBef>
              <a:spcAft>
                <a:spcPts val="0"/>
              </a:spcAft>
              <a:buClr>
                <a:srgbClr val="000000"/>
              </a:buClr>
              <a:buSzPts val="1400"/>
              <a:buFont typeface="Arial"/>
              <a:buNone/>
            </a:pPr>
            <a:endParaRPr sz="930" dirty="0"/>
          </a:p>
          <a:p>
            <a:pPr marL="457200" marR="0" lvl="0" indent="-228600" algn="l" rtl="0">
              <a:lnSpc>
                <a:spcPct val="80000"/>
              </a:lnSpc>
              <a:spcBef>
                <a:spcPts val="0"/>
              </a:spcBef>
              <a:spcAft>
                <a:spcPts val="0"/>
              </a:spcAft>
              <a:buClr>
                <a:srgbClr val="000000"/>
              </a:buClr>
              <a:buSzPts val="1400"/>
              <a:buFont typeface="Arial"/>
              <a:buNone/>
            </a:pPr>
            <a:r>
              <a:rPr lang="en" sz="930" dirty="0"/>
              <a:t>The results of these models are translated into OD trip matrices that are assigned to the network.</a:t>
            </a:r>
            <a:endParaRPr dirty="0"/>
          </a:p>
        </p:txBody>
      </p:sp>
      <p:sp>
        <p:nvSpPr>
          <p:cNvPr id="498" name="Google Shape;498;p73: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36</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764346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1"/>
        <p:cNvGrpSpPr/>
        <p:nvPr/>
      </p:nvGrpSpPr>
      <p:grpSpPr>
        <a:xfrm>
          <a:off x="0" y="0"/>
          <a:ext cx="0" cy="0"/>
          <a:chOff x="0" y="0"/>
          <a:chExt cx="0" cy="0"/>
        </a:xfrm>
      </p:grpSpPr>
      <p:sp>
        <p:nvSpPr>
          <p:cNvPr id="512" name="Google Shape;512;p74: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3" name="Google Shape;513;p74: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100000"/>
              </a:lnSpc>
              <a:spcBef>
                <a:spcPts val="0"/>
              </a:spcBef>
              <a:spcAft>
                <a:spcPts val="0"/>
              </a:spcAft>
              <a:buClr>
                <a:srgbClr val="000000"/>
              </a:buClr>
              <a:buSzPts val="1400"/>
              <a:buFont typeface="Arial"/>
              <a:buNone/>
            </a:pPr>
            <a:r>
              <a:rPr lang="en"/>
              <a:t>Population generation produces a list of individuals, which represents the population of the study area for a given year and for a given sampling rate. This can be the entire population or a random sample which is often used to shorten execution times.</a:t>
            </a:r>
            <a:endParaRPr/>
          </a:p>
          <a:p>
            <a:pPr marL="457200" marR="0" lvl="0" indent="-228600" algn="l" rtl="0">
              <a:lnSpc>
                <a:spcPct val="100000"/>
              </a:lnSpc>
              <a:spcBef>
                <a:spcPts val="0"/>
              </a:spcBef>
              <a:spcAft>
                <a:spcPts val="0"/>
              </a:spcAft>
              <a:buClr>
                <a:srgbClr val="000000"/>
              </a:buClr>
              <a:buSzPts val="1400"/>
              <a:buFont typeface="Arial"/>
              <a:buNone/>
            </a:pPr>
            <a:endParaRPr/>
          </a:p>
          <a:p>
            <a:pPr marL="457200" marR="0" lvl="0" indent="-228600" algn="l" rtl="0">
              <a:lnSpc>
                <a:spcPct val="100000"/>
              </a:lnSpc>
              <a:spcBef>
                <a:spcPts val="0"/>
              </a:spcBef>
              <a:spcAft>
                <a:spcPts val="0"/>
              </a:spcAft>
              <a:buClr>
                <a:srgbClr val="000000"/>
              </a:buClr>
              <a:buSzPts val="1400"/>
              <a:buFont typeface="Arial"/>
              <a:buNone/>
            </a:pPr>
            <a:r>
              <a:rPr lang="en"/>
              <a:t>The Trip Generator applies the AMB to each person included in the generated population sample. As a result, a description of the daily trips of each person is obtained (explained above). As input, the network service level is needed. Such as time in the vehicle, walking time, waiting time, number of transfers, etc.</a:t>
            </a:r>
            <a:endParaRPr/>
          </a:p>
          <a:p>
            <a:pPr marL="457200" marR="0" lvl="0" indent="-228600" algn="l" rtl="0">
              <a:lnSpc>
                <a:spcPct val="100000"/>
              </a:lnSpc>
              <a:spcBef>
                <a:spcPts val="0"/>
              </a:spcBef>
              <a:spcAft>
                <a:spcPts val="0"/>
              </a:spcAft>
              <a:buClr>
                <a:srgbClr val="000000"/>
              </a:buClr>
              <a:buSzPts val="1400"/>
              <a:buFont typeface="Arial"/>
              <a:buNone/>
            </a:pPr>
            <a:endParaRPr/>
          </a:p>
          <a:p>
            <a:pPr marL="457200" marR="0" lvl="0" indent="-228600" algn="l" rtl="0">
              <a:lnSpc>
                <a:spcPct val="100000"/>
              </a:lnSpc>
              <a:spcBef>
                <a:spcPts val="0"/>
              </a:spcBef>
              <a:spcAft>
                <a:spcPts val="0"/>
              </a:spcAft>
              <a:buClr>
                <a:srgbClr val="000000"/>
              </a:buClr>
              <a:buSzPts val="1400"/>
              <a:buFont typeface="Arial"/>
              <a:buNone/>
            </a:pPr>
            <a:r>
              <a:rPr lang="en"/>
              <a:t>The tours are then divided into individual trips that are summarized in mode-specific demand matrices for different periods of the day. These arrays are then used as input for mapping, which performs all necessary traffic and car mappings. The current version of the model uses static traffic allocation.</a:t>
            </a:r>
            <a:endParaRPr/>
          </a:p>
          <a:p>
            <a:pPr marL="457200" marR="0" lvl="0" indent="-228600" algn="l" rtl="0">
              <a:lnSpc>
                <a:spcPct val="100000"/>
              </a:lnSpc>
              <a:spcBef>
                <a:spcPts val="0"/>
              </a:spcBef>
              <a:spcAft>
                <a:spcPts val="0"/>
              </a:spcAft>
              <a:buClr>
                <a:srgbClr val="000000"/>
              </a:buClr>
              <a:buSzPts val="1400"/>
              <a:buFont typeface="Arial"/>
              <a:buNone/>
            </a:pPr>
            <a:endParaRPr/>
          </a:p>
          <a:p>
            <a:pPr marL="457200" marR="0" lvl="0" indent="-228600" algn="l" rtl="0">
              <a:lnSpc>
                <a:spcPct val="100000"/>
              </a:lnSpc>
              <a:spcBef>
                <a:spcPts val="0"/>
              </a:spcBef>
              <a:spcAft>
                <a:spcPts val="0"/>
              </a:spcAft>
              <a:buClr>
                <a:srgbClr val="000000"/>
              </a:buClr>
              <a:buSzPts val="1400"/>
              <a:buFont typeface="Arial"/>
              <a:buNone/>
            </a:pPr>
            <a:r>
              <a:rPr lang="en"/>
              <a:t>Tours are regenerated and then assignments are remade with newly obtained demand. The loop is repeated several times to eliminate the influence of the initial demand. In summary, it converges to an equilibrium where aggregate outputs are stable.</a:t>
            </a:r>
            <a:endParaRPr/>
          </a:p>
        </p:txBody>
      </p:sp>
      <p:sp>
        <p:nvSpPr>
          <p:cNvPr id="514" name="Google Shape;514;p74: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37</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621882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8: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8: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0" lvl="0" indent="0" algn="just" rtl="0">
              <a:lnSpc>
                <a:spcPct val="80000"/>
              </a:lnSpc>
              <a:spcBef>
                <a:spcPts val="0"/>
              </a:spcBef>
              <a:spcAft>
                <a:spcPts val="0"/>
              </a:spcAft>
              <a:buSzPts val="1400"/>
              <a:buNone/>
            </a:pPr>
            <a:r>
              <a:rPr lang="en" sz="1110"/>
              <a:t>Let's start with what the motivation is.</a:t>
            </a:r>
            <a:endParaRPr/>
          </a:p>
          <a:p>
            <a:pPr marL="0" lvl="0" indent="0" algn="just" rtl="0">
              <a:lnSpc>
                <a:spcPct val="80000"/>
              </a:lnSpc>
              <a:spcBef>
                <a:spcPts val="0"/>
              </a:spcBef>
              <a:spcAft>
                <a:spcPts val="0"/>
              </a:spcAft>
              <a:buSzPts val="1400"/>
              <a:buNone/>
            </a:pPr>
            <a:endParaRPr sz="1110"/>
          </a:p>
          <a:p>
            <a:pPr marL="0" lvl="0" indent="0" algn="just" rtl="0">
              <a:lnSpc>
                <a:spcPct val="80000"/>
              </a:lnSpc>
              <a:spcBef>
                <a:spcPts val="0"/>
              </a:spcBef>
              <a:spcAft>
                <a:spcPts val="0"/>
              </a:spcAft>
              <a:buSzPts val="1400"/>
              <a:buNone/>
            </a:pPr>
            <a:r>
              <a:rPr lang="en" sz="1110"/>
              <a:t>On the one hand, we have the growing complexity of travel patterns and the need to estimate changes in the behavior and mobility of individuals in response to new, also increasingly complex, transportation policies.</a:t>
            </a:r>
            <a:endParaRPr/>
          </a:p>
          <a:p>
            <a:pPr marL="0" lvl="0" indent="0" algn="just" rtl="0">
              <a:lnSpc>
                <a:spcPct val="80000"/>
              </a:lnSpc>
              <a:spcBef>
                <a:spcPts val="0"/>
              </a:spcBef>
              <a:spcAft>
                <a:spcPts val="0"/>
              </a:spcAft>
              <a:buSzPts val="1400"/>
              <a:buNone/>
            </a:pPr>
            <a:endParaRPr sz="1110"/>
          </a:p>
          <a:p>
            <a:pPr marL="0" lvl="0" indent="0" algn="just" rtl="0">
              <a:lnSpc>
                <a:spcPct val="80000"/>
              </a:lnSpc>
              <a:spcBef>
                <a:spcPts val="0"/>
              </a:spcBef>
              <a:spcAft>
                <a:spcPts val="0"/>
              </a:spcAft>
              <a:buSzPts val="1400"/>
              <a:buNone/>
            </a:pPr>
            <a:r>
              <a:rPr lang="en" sz="1110"/>
              <a:t>What this requires are more complex models or more sensitive to the variables for which we want to model their effects. And precisely the models are becoming more complex, they are increasingly disaggregated. This on the one hand, but on the other we have that there are more and more data sources that precisely allow these new models to be better calibrated and validated. So</a:t>
            </a:r>
            <a:endParaRPr/>
          </a:p>
          <a:p>
            <a:pPr marL="0" lvl="0" indent="0" algn="just" rtl="0">
              <a:lnSpc>
                <a:spcPct val="80000"/>
              </a:lnSpc>
              <a:spcBef>
                <a:spcPts val="0"/>
              </a:spcBef>
              <a:spcAft>
                <a:spcPts val="0"/>
              </a:spcAft>
              <a:buSzPts val="1400"/>
              <a:buNone/>
            </a:pPr>
            <a:endParaRPr sz="1110"/>
          </a:p>
          <a:p>
            <a:pPr marL="0" lvl="0" indent="0" algn="just" rtl="0">
              <a:lnSpc>
                <a:spcPct val="80000"/>
              </a:lnSpc>
              <a:spcBef>
                <a:spcPts val="0"/>
              </a:spcBef>
              <a:spcAft>
                <a:spcPts val="0"/>
              </a:spcAft>
              <a:buSzPts val="1400"/>
              <a:buNone/>
            </a:pPr>
            <a:r>
              <a:rPr lang="en" sz="1110"/>
              <a:t>And the models are moving towards explicitly modeling the activities in which the population participates throughout the day.</a:t>
            </a:r>
            <a:endParaRPr/>
          </a:p>
          <a:p>
            <a:pPr marL="0" lvl="0" indent="0" algn="just" rtl="0">
              <a:lnSpc>
                <a:spcPct val="80000"/>
              </a:lnSpc>
              <a:spcBef>
                <a:spcPts val="0"/>
              </a:spcBef>
              <a:spcAft>
                <a:spcPts val="0"/>
              </a:spcAft>
              <a:buSzPts val="1400"/>
              <a:buNone/>
            </a:pPr>
            <a:endParaRPr sz="1110"/>
          </a:p>
          <a:p>
            <a:pPr marL="0" lvl="0" indent="0" algn="just" rtl="0">
              <a:lnSpc>
                <a:spcPct val="80000"/>
              </a:lnSpc>
              <a:spcBef>
                <a:spcPts val="0"/>
              </a:spcBef>
              <a:spcAft>
                <a:spcPts val="0"/>
              </a:spcAft>
              <a:buSzPts val="1400"/>
              <a:buNone/>
            </a:pPr>
            <a:endParaRPr sz="1110"/>
          </a:p>
          <a:p>
            <a:pPr marL="0" lvl="0" indent="0" algn="just" rtl="0">
              <a:lnSpc>
                <a:spcPct val="80000"/>
              </a:lnSpc>
              <a:spcBef>
                <a:spcPts val="0"/>
              </a:spcBef>
              <a:spcAft>
                <a:spcPts val="0"/>
              </a:spcAft>
              <a:buSzPts val="1400"/>
              <a:buNone/>
            </a:pPr>
            <a:r>
              <a:rPr lang="en" sz="1110"/>
              <a:t>On the other hand we have new data sources.</a:t>
            </a:r>
            <a:endParaRPr sz="1110"/>
          </a:p>
        </p:txBody>
      </p:sp>
      <p:sp>
        <p:nvSpPr>
          <p:cNvPr id="189" name="Google Shape;189;p8: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8</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3693194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1"/>
        <p:cNvGrpSpPr/>
        <p:nvPr/>
      </p:nvGrpSpPr>
      <p:grpSpPr>
        <a:xfrm>
          <a:off x="0" y="0"/>
          <a:ext cx="0" cy="0"/>
          <a:chOff x="0" y="0"/>
          <a:chExt cx="0" cy="0"/>
        </a:xfrm>
      </p:grpSpPr>
      <p:sp>
        <p:nvSpPr>
          <p:cNvPr id="522" name="Google Shape;522;p75: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3" name="Google Shape;523;p75: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100000"/>
              </a:lnSpc>
              <a:spcBef>
                <a:spcPts val="0"/>
              </a:spcBef>
              <a:spcAft>
                <a:spcPts val="0"/>
              </a:spcAft>
              <a:buClr>
                <a:srgbClr val="000000"/>
              </a:buClr>
              <a:buSzPts val="1400"/>
              <a:buFont typeface="Arial"/>
              <a:buNone/>
            </a:pPr>
            <a:r>
              <a:rPr lang="en" dirty="0"/>
              <a:t>However, there is randomness related to tour generation and this is the central source of uncertainty in ABM.</a:t>
            </a:r>
            <a:endParaRPr dirty="0"/>
          </a:p>
          <a:p>
            <a:pPr marL="457200" marR="0" lvl="0" indent="-228600" algn="l" rtl="0">
              <a:lnSpc>
                <a:spcPct val="100000"/>
              </a:lnSpc>
              <a:spcBef>
                <a:spcPts val="0"/>
              </a:spcBef>
              <a:spcAft>
                <a:spcPts val="0"/>
              </a:spcAft>
              <a:buClr>
                <a:srgbClr val="000000"/>
              </a:buClr>
              <a:buSzPts val="1400"/>
              <a:buFont typeface="Arial"/>
              <a:buNone/>
            </a:pPr>
            <a:endParaRPr dirty="0"/>
          </a:p>
          <a:p>
            <a:pPr marL="457200" marR="0" lvl="0" indent="-228600" algn="l" rtl="0">
              <a:lnSpc>
                <a:spcPct val="100000"/>
              </a:lnSpc>
              <a:spcBef>
                <a:spcPts val="0"/>
              </a:spcBef>
              <a:spcAft>
                <a:spcPts val="0"/>
              </a:spcAft>
              <a:buClr>
                <a:srgbClr val="000000"/>
              </a:buClr>
              <a:buSzPts val="1400"/>
              <a:buFont typeface="Arial"/>
              <a:buNone/>
            </a:pPr>
            <a:r>
              <a:rPr lang="en" dirty="0"/>
              <a:t>The metric that will be used in this work for the uncertainty analysis is the vehicle-hours traveled (VHT). They investigate the automobile demand matrix for the AM period.</a:t>
            </a:r>
            <a:endParaRPr dirty="0"/>
          </a:p>
          <a:p>
            <a:pPr marL="457200" marR="0" lvl="0" indent="-228600" algn="l" rtl="0">
              <a:lnSpc>
                <a:spcPct val="100000"/>
              </a:lnSpc>
              <a:spcBef>
                <a:spcPts val="0"/>
              </a:spcBef>
              <a:spcAft>
                <a:spcPts val="0"/>
              </a:spcAft>
              <a:buClr>
                <a:srgbClr val="000000"/>
              </a:buClr>
              <a:buSzPts val="1400"/>
              <a:buFont typeface="Arial"/>
              <a:buNone/>
            </a:pPr>
            <a:endParaRPr dirty="0"/>
          </a:p>
          <a:p>
            <a:pPr marL="457200" marR="0" lvl="0" indent="-228600" algn="l" rtl="0">
              <a:lnSpc>
                <a:spcPct val="100000"/>
              </a:lnSpc>
              <a:spcBef>
                <a:spcPts val="0"/>
              </a:spcBef>
              <a:spcAft>
                <a:spcPts val="0"/>
              </a:spcAft>
              <a:buClr>
                <a:srgbClr val="000000"/>
              </a:buClr>
              <a:buSzPts val="1400"/>
              <a:buFont typeface="Arial"/>
              <a:buNone/>
            </a:pPr>
            <a:r>
              <a:rPr lang="en" dirty="0"/>
              <a:t>In this image it is seen that the aggregate distribution of trips in the matrix is quite stable. However, there are considerable changes at the cell level.</a:t>
            </a:r>
            <a:endParaRPr dirty="0"/>
          </a:p>
          <a:p>
            <a:pPr marL="457200" marR="0" lvl="0" indent="-228600" algn="l" rtl="0">
              <a:lnSpc>
                <a:spcPct val="100000"/>
              </a:lnSpc>
              <a:spcBef>
                <a:spcPts val="0"/>
              </a:spcBef>
              <a:spcAft>
                <a:spcPts val="0"/>
              </a:spcAft>
              <a:buClr>
                <a:srgbClr val="000000"/>
              </a:buClr>
              <a:buSzPts val="1400"/>
              <a:buFont typeface="Arial"/>
              <a:buNone/>
            </a:pPr>
            <a:endParaRPr dirty="0"/>
          </a:p>
          <a:p>
            <a:pPr marL="457200" marR="0" lvl="0" indent="-228600" algn="l" rtl="0">
              <a:lnSpc>
                <a:spcPct val="100000"/>
              </a:lnSpc>
              <a:spcBef>
                <a:spcPts val="0"/>
              </a:spcBef>
              <a:spcAft>
                <a:spcPts val="0"/>
              </a:spcAft>
              <a:buClr>
                <a:srgbClr val="000000"/>
              </a:buClr>
              <a:buSzPts val="1400"/>
              <a:buFont typeface="Arial"/>
              <a:buNone/>
            </a:pPr>
            <a:r>
              <a:rPr lang="en" dirty="0"/>
              <a:t>At a given iteration of the model run, the number of non-empty cells is about 270,000, of which about 150,000 cells (55%) contain a trip. In the next iteration, about 117,000 non-empty cells (42%) are transformed into empty cells, of them 93,000 (34% non-empty cells or 80% transformed non-empty cells) were cells with a trip in the previous iteration. Similarly, there are changes in the opposite direction: about 117,000 empty cells are transformed into non-empty cells in the next iteration.</a:t>
            </a:r>
            <a:endParaRPr dirty="0"/>
          </a:p>
          <a:p>
            <a:pPr marL="457200" marR="0" lvl="0" indent="-228600" algn="l" rtl="0">
              <a:lnSpc>
                <a:spcPct val="100000"/>
              </a:lnSpc>
              <a:spcBef>
                <a:spcPts val="0"/>
              </a:spcBef>
              <a:spcAft>
                <a:spcPts val="0"/>
              </a:spcAft>
              <a:buClr>
                <a:srgbClr val="000000"/>
              </a:buClr>
              <a:buSzPts val="1400"/>
              <a:buFont typeface="Arial"/>
              <a:buNone/>
            </a:pPr>
            <a:endParaRPr dirty="0"/>
          </a:p>
          <a:p>
            <a:pPr marL="457200" marR="0" lvl="0" indent="-228600" algn="l" rtl="0">
              <a:lnSpc>
                <a:spcPct val="100000"/>
              </a:lnSpc>
              <a:spcBef>
                <a:spcPts val="0"/>
              </a:spcBef>
              <a:spcAft>
                <a:spcPts val="0"/>
              </a:spcAft>
              <a:buClr>
                <a:srgbClr val="000000"/>
              </a:buClr>
              <a:buSzPts val="1400"/>
              <a:buFont typeface="Arial"/>
              <a:buNone/>
            </a:pPr>
            <a:r>
              <a:rPr lang="en" dirty="0"/>
              <a:t>This “flip-flop” situation throughout the iterations is quite stable, which this aggregate indicator does not show.</a:t>
            </a:r>
            <a:endParaRPr dirty="0"/>
          </a:p>
        </p:txBody>
      </p:sp>
      <p:sp>
        <p:nvSpPr>
          <p:cNvPr id="524" name="Google Shape;524;p75: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38</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126581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1"/>
        <p:cNvGrpSpPr/>
        <p:nvPr/>
      </p:nvGrpSpPr>
      <p:grpSpPr>
        <a:xfrm>
          <a:off x="0" y="0"/>
          <a:ext cx="0" cy="0"/>
          <a:chOff x="0" y="0"/>
          <a:chExt cx="0" cy="0"/>
        </a:xfrm>
      </p:grpSpPr>
      <p:sp>
        <p:nvSpPr>
          <p:cNvPr id="532" name="Google Shape;532;p76: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3" name="Google Shape;533;p76: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80000"/>
              </a:lnSpc>
              <a:spcBef>
                <a:spcPts val="0"/>
              </a:spcBef>
              <a:spcAft>
                <a:spcPts val="0"/>
              </a:spcAft>
              <a:buClr>
                <a:srgbClr val="000000"/>
              </a:buClr>
              <a:buSzPts val="1400"/>
              <a:buFont typeface="Arial"/>
              <a:buNone/>
            </a:pPr>
            <a:r>
              <a:rPr lang="en" sz="930" dirty="0"/>
              <a:t>To analyze the uncertainty, the vehicle-hours for each origin-destination in tomorrow's rush hour are considered. The figure on the left shows the distributions of the time differences of each OD, for various iterations of the model run. The differences are calculated between successive iterations between the same cells.</a:t>
            </a:r>
            <a:endParaRPr dirty="0"/>
          </a:p>
          <a:p>
            <a:pPr marL="457200" marR="0" lvl="0" indent="-228600" algn="l" rtl="0">
              <a:lnSpc>
                <a:spcPct val="80000"/>
              </a:lnSpc>
              <a:spcBef>
                <a:spcPts val="0"/>
              </a:spcBef>
              <a:spcAft>
                <a:spcPts val="0"/>
              </a:spcAft>
              <a:buClr>
                <a:srgbClr val="000000"/>
              </a:buClr>
              <a:buSzPts val="1400"/>
              <a:buFont typeface="Arial"/>
              <a:buNone/>
            </a:pPr>
            <a:endParaRPr sz="930" dirty="0"/>
          </a:p>
          <a:p>
            <a:pPr marL="457200" marR="0" lvl="0" indent="-228600" algn="l" rtl="0">
              <a:lnSpc>
                <a:spcPct val="80000"/>
              </a:lnSpc>
              <a:spcBef>
                <a:spcPts val="0"/>
              </a:spcBef>
              <a:spcAft>
                <a:spcPts val="0"/>
              </a:spcAft>
              <a:buClr>
                <a:srgbClr val="000000"/>
              </a:buClr>
              <a:buSzPts val="1400"/>
              <a:buFont typeface="Arial"/>
              <a:buNone/>
            </a:pPr>
            <a:r>
              <a:rPr lang="en" sz="930" dirty="0"/>
              <a:t>????The average difference varies in the range [-0.19, 0.15] and the standard deviation varies in the range [0.16, 0.25]. Since the average OD time in the matrix (not weighted by demand) is about 41 minutes, the corresponding CV of the time differences is about 0.007, which is significantly lower compared to the car demand matrix. </a:t>
            </a:r>
            <a:r>
              <a:rPr lang="en" sz="930" dirty="0">
                <a:solidFill>
                  <a:srgbClr val="938953"/>
                </a:solidFill>
              </a:rPr>
              <a:t>There are two reasons that can explain this low CV: first, the known high smoothing power of the assignment procedure, which is related to its aggregative nature: trips of around 270,000 cells (OD pairs) are assigned to the network with around 10,000 links, of which many are interdependent. Second, in ABM, the LOS values calculated from the allocation results in one iteration affect the formation of the demand matrix for the next iteration. Therefore, the randomness of the demand is not completely “white” and this also has an impact on the low value of CV.????</a:t>
            </a:r>
            <a:endParaRPr dirty="0"/>
          </a:p>
          <a:p>
            <a:pPr marL="457200" marR="0" lvl="0" indent="-228600" algn="l" rtl="0">
              <a:lnSpc>
                <a:spcPct val="80000"/>
              </a:lnSpc>
              <a:spcBef>
                <a:spcPts val="0"/>
              </a:spcBef>
              <a:spcAft>
                <a:spcPts val="0"/>
              </a:spcAft>
              <a:buClr>
                <a:srgbClr val="000000"/>
              </a:buClr>
              <a:buSzPts val="1400"/>
              <a:buFont typeface="Arial"/>
              <a:buNone/>
            </a:pPr>
            <a:endParaRPr sz="930" dirty="0"/>
          </a:p>
          <a:p>
            <a:pPr marL="457200" marR="0" lvl="0" indent="-228600" algn="l" rtl="0">
              <a:lnSpc>
                <a:spcPct val="80000"/>
              </a:lnSpc>
              <a:spcBef>
                <a:spcPts val="0"/>
              </a:spcBef>
              <a:spcAft>
                <a:spcPts val="0"/>
              </a:spcAft>
              <a:buClr>
                <a:srgbClr val="000000"/>
              </a:buClr>
              <a:buSzPts val="1400"/>
              <a:buFont typeface="Arial"/>
              <a:buNone/>
            </a:pPr>
            <a:r>
              <a:rPr lang="en" sz="930" dirty="0"/>
              <a:t>-&gt;Statistical tests applied to the VHT values show that the values are random with 95% confidence. This is seen in the figure to the right.</a:t>
            </a:r>
            <a:endParaRPr dirty="0"/>
          </a:p>
          <a:p>
            <a:pPr marL="457200" marR="0" lvl="0" indent="-228600" algn="l" rtl="0">
              <a:lnSpc>
                <a:spcPct val="80000"/>
              </a:lnSpc>
              <a:spcBef>
                <a:spcPts val="0"/>
              </a:spcBef>
              <a:spcAft>
                <a:spcPts val="0"/>
              </a:spcAft>
              <a:buClr>
                <a:srgbClr val="000000"/>
              </a:buClr>
              <a:buSzPts val="1400"/>
              <a:buFont typeface="Arial"/>
              <a:buNone/>
            </a:pPr>
            <a:endParaRPr sz="930" dirty="0"/>
          </a:p>
          <a:p>
            <a:pPr marL="457200" marR="0" lvl="0" indent="-228600" algn="l" rtl="0">
              <a:lnSpc>
                <a:spcPct val="80000"/>
              </a:lnSpc>
              <a:spcBef>
                <a:spcPts val="0"/>
              </a:spcBef>
              <a:spcAft>
                <a:spcPts val="0"/>
              </a:spcAft>
              <a:buClr>
                <a:srgbClr val="000000"/>
              </a:buClr>
              <a:buSzPts val="1400"/>
              <a:buFont typeface="Arial"/>
              <a:buNone/>
            </a:pPr>
            <a:r>
              <a:rPr lang="en" sz="930" dirty="0"/>
              <a:t>This means that after several iterations of a model, the value of vehicle-hours stabilizes, with a standard deviation of around 420 vehicle-hours. An important consequence can be derived here: the model loop [LOS-&gt;Tour Generator&gt;Demand Matrices-&gt;LOS] considerably suppresses the random component, otherwise the deviation from the average VHT would have grown with the iterations, since In each iteration more uncertainty would be added. This consequence is quite natural: for example, if the service level deteriorates for some OD pair, then the probability of performing an activity for this OD pair will decrease, which will consequently reduce the number of trips for this OD pair, and vice versa. .</a:t>
            </a:r>
            <a:endParaRPr dirty="0"/>
          </a:p>
          <a:p>
            <a:pPr marL="457200" marR="0" lvl="0" indent="-228600" algn="l" rtl="0">
              <a:lnSpc>
                <a:spcPct val="80000"/>
              </a:lnSpc>
              <a:spcBef>
                <a:spcPts val="0"/>
              </a:spcBef>
              <a:spcAft>
                <a:spcPts val="0"/>
              </a:spcAft>
              <a:buClr>
                <a:srgbClr val="000000"/>
              </a:buClr>
              <a:buSzPts val="1400"/>
              <a:buFont typeface="Arial"/>
              <a:buNone/>
            </a:pPr>
            <a:endParaRPr sz="930" dirty="0"/>
          </a:p>
          <a:p>
            <a:pPr marL="457200" marR="0" lvl="0" indent="-228600" algn="l" rtl="0">
              <a:lnSpc>
                <a:spcPct val="80000"/>
              </a:lnSpc>
              <a:spcBef>
                <a:spcPts val="0"/>
              </a:spcBef>
              <a:spcAft>
                <a:spcPts val="0"/>
              </a:spcAft>
              <a:buClr>
                <a:srgbClr val="000000"/>
              </a:buClr>
              <a:buSzPts val="1400"/>
              <a:buFont typeface="Arial"/>
              <a:buNone/>
            </a:pPr>
            <a:r>
              <a:rPr lang="en" sz="930" dirty="0"/>
              <a:t>However, the standard deviation of VHT obtained above is usually not acceptable for practical purposes. For example, small or medium-sized network interventions can generate VHT savings of 100 to 200 vehicle-hours, so random error in the model results will not allow a correct evaluation of the project. Therefore, measures must be taken to stabilize the model results. Consequently, averaging methods are used.</a:t>
            </a:r>
            <a:endParaRPr sz="930" b="0" i="0" u="none" strike="noStrike" dirty="0">
              <a:solidFill>
                <a:srgbClr val="000000"/>
              </a:solidFill>
              <a:latin typeface="Book Antiqua"/>
              <a:ea typeface="Book Antiqua"/>
              <a:cs typeface="Book Antiqua"/>
              <a:sym typeface="Book Antiqua"/>
            </a:endParaRPr>
          </a:p>
          <a:p>
            <a:pPr marL="457200" marR="0" lvl="0" indent="-228600" algn="l" rtl="0">
              <a:lnSpc>
                <a:spcPct val="80000"/>
              </a:lnSpc>
              <a:spcBef>
                <a:spcPts val="0"/>
              </a:spcBef>
              <a:spcAft>
                <a:spcPts val="0"/>
              </a:spcAft>
              <a:buClr>
                <a:srgbClr val="000000"/>
              </a:buClr>
              <a:buSzPts val="1400"/>
              <a:buFont typeface="Arial"/>
              <a:buNone/>
            </a:pPr>
            <a:endParaRPr sz="930" dirty="0"/>
          </a:p>
        </p:txBody>
      </p:sp>
      <p:sp>
        <p:nvSpPr>
          <p:cNvPr id="534" name="Google Shape;534;p76: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39</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377408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4"/>
        <p:cNvGrpSpPr/>
        <p:nvPr/>
      </p:nvGrpSpPr>
      <p:grpSpPr>
        <a:xfrm>
          <a:off x="0" y="0"/>
          <a:ext cx="0" cy="0"/>
          <a:chOff x="0" y="0"/>
          <a:chExt cx="0" cy="0"/>
        </a:xfrm>
      </p:grpSpPr>
      <p:sp>
        <p:nvSpPr>
          <p:cNvPr id="545" name="Google Shape;545;p77: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6" name="Google Shape;546;p77: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547" name="Google Shape;547;p77: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40</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7983261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4"/>
        <p:cNvGrpSpPr/>
        <p:nvPr/>
      </p:nvGrpSpPr>
      <p:grpSpPr>
        <a:xfrm>
          <a:off x="0" y="0"/>
          <a:ext cx="0" cy="0"/>
          <a:chOff x="0" y="0"/>
          <a:chExt cx="0" cy="0"/>
        </a:xfrm>
      </p:grpSpPr>
      <p:sp>
        <p:nvSpPr>
          <p:cNvPr id="555" name="Google Shape;555;p78:notes"/>
          <p:cNvSpPr txBox="1">
            <a:spLocks noGrp="1"/>
          </p:cNvSpPr>
          <p:nvPr>
            <p:ph type="body" idx="1"/>
          </p:nvPr>
        </p:nvSpPr>
        <p:spPr>
          <a:xfrm>
            <a:off x="680880" y="4721942"/>
            <a:ext cx="5447030" cy="4473415"/>
          </a:xfrm>
          <a:prstGeom prst="rect">
            <a:avLst/>
          </a:prstGeom>
        </p:spPr>
        <p:txBody>
          <a:bodyPr spcFirstLastPara="1" wrap="square" lIns="95700" tIns="47850" rIns="95700" bIns="47850" anchor="t" anchorCtr="0">
            <a:noAutofit/>
          </a:bodyPr>
          <a:lstStyle/>
          <a:p>
            <a:pPr marL="0" lvl="0" indent="0" algn="l" rtl="0">
              <a:spcBef>
                <a:spcPts val="0"/>
              </a:spcBef>
              <a:spcAft>
                <a:spcPts val="0"/>
              </a:spcAft>
              <a:buNone/>
            </a:pPr>
            <a:endParaRPr dirty="0"/>
          </a:p>
        </p:txBody>
      </p:sp>
      <p:sp>
        <p:nvSpPr>
          <p:cNvPr id="556" name="Google Shape;556;p78: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616345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3"/>
        <p:cNvGrpSpPr/>
        <p:nvPr/>
      </p:nvGrpSpPr>
      <p:grpSpPr>
        <a:xfrm>
          <a:off x="0" y="0"/>
          <a:ext cx="0" cy="0"/>
          <a:chOff x="0" y="0"/>
          <a:chExt cx="0" cy="0"/>
        </a:xfrm>
      </p:grpSpPr>
      <p:sp>
        <p:nvSpPr>
          <p:cNvPr id="564" name="Google Shape;564;p79: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5" name="Google Shape;565;p79: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100000"/>
              </a:lnSpc>
              <a:spcBef>
                <a:spcPts val="0"/>
              </a:spcBef>
              <a:spcAft>
                <a:spcPts val="0"/>
              </a:spcAft>
              <a:buClr>
                <a:srgbClr val="000000"/>
              </a:buClr>
              <a:buSzPts val="1400"/>
              <a:buFont typeface="Arial"/>
              <a:buNone/>
            </a:pPr>
            <a:r>
              <a:rPr lang="en"/>
              <a:t>The “Quasi-aggregation” method is a similarity to aggregate modeling. After doing one iteration of the model run and obtaining the LOS matrices, the TG is activated several times using the same population and the same LOS, and the obtained demand matrices are averaged each time. The assignments are then made and new LOS matrices are obtained for the next iteration. The method is called “Quasi-aggregation” since asymptotically, when the number of TG (inner loop) activations increases, the averaged demand matrices will represent the probability distributions of OD trips, just as in the aggregate models. Of course, an unrealistically large number of internal iterations would be required to achieve good approximation of the probability distributions, however, smoothing the demand matrices will have a positive effect and skipping assignments after each internal iteration will save execution time.</a:t>
            </a:r>
            <a:endParaRPr/>
          </a:p>
        </p:txBody>
      </p:sp>
      <p:sp>
        <p:nvSpPr>
          <p:cNvPr id="566" name="Google Shape;566;p79: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42</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229197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3"/>
        <p:cNvGrpSpPr/>
        <p:nvPr/>
      </p:nvGrpSpPr>
      <p:grpSpPr>
        <a:xfrm>
          <a:off x="0" y="0"/>
          <a:ext cx="0" cy="0"/>
          <a:chOff x="0" y="0"/>
          <a:chExt cx="0" cy="0"/>
        </a:xfrm>
      </p:grpSpPr>
      <p:sp>
        <p:nvSpPr>
          <p:cNvPr id="574" name="Google Shape;574;p80: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5" name="Google Shape;575;p80: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100000"/>
              </a:lnSpc>
              <a:spcBef>
                <a:spcPts val="0"/>
              </a:spcBef>
              <a:spcAft>
                <a:spcPts val="0"/>
              </a:spcAft>
              <a:buClr>
                <a:srgbClr val="000000"/>
              </a:buClr>
              <a:buSzPts val="1400"/>
              <a:buFont typeface="Arial"/>
              <a:buNone/>
            </a:pPr>
            <a:r>
              <a:rPr lang="en"/>
              <a:t>Despite the differences mentioned above, it can be seen that the efficiency of all procedures is quite similar, and none of them can be preferred based on the available statistical data. More detailed analysis is required to refine the resulting conclusion.</a:t>
            </a:r>
            <a:endParaRPr/>
          </a:p>
          <a:p>
            <a:pPr marL="457200" marR="0" lvl="0" indent="-228600" algn="l" rtl="0">
              <a:lnSpc>
                <a:spcPct val="100000"/>
              </a:lnSpc>
              <a:spcBef>
                <a:spcPts val="0"/>
              </a:spcBef>
              <a:spcAft>
                <a:spcPts val="0"/>
              </a:spcAft>
              <a:buClr>
                <a:srgbClr val="000000"/>
              </a:buClr>
              <a:buSzPts val="1400"/>
              <a:buFont typeface="Arial"/>
              <a:buNone/>
            </a:pPr>
            <a:endParaRPr/>
          </a:p>
          <a:p>
            <a:pPr marL="457200" marR="0" lvl="0" indent="-228600" algn="l" rtl="0">
              <a:lnSpc>
                <a:spcPct val="100000"/>
              </a:lnSpc>
              <a:spcBef>
                <a:spcPts val="0"/>
              </a:spcBef>
              <a:spcAft>
                <a:spcPts val="0"/>
              </a:spcAft>
              <a:buClr>
                <a:srgbClr val="000000"/>
              </a:buClr>
              <a:buSzPts val="1400"/>
              <a:buFont typeface="Arial"/>
              <a:buNone/>
            </a:pPr>
            <a:r>
              <a:rPr lang="en"/>
              <a:t>Ideally, the model standard deviation should not exceed 100-150 VHT so that fine resolution policies aiming to reduce, for example, 200 VHT can be considered statistically significant.</a:t>
            </a:r>
            <a:endParaRPr/>
          </a:p>
        </p:txBody>
      </p:sp>
      <p:sp>
        <p:nvSpPr>
          <p:cNvPr id="576" name="Google Shape;576;p80: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43</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66252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3"/>
        <p:cNvGrpSpPr/>
        <p:nvPr/>
      </p:nvGrpSpPr>
      <p:grpSpPr>
        <a:xfrm>
          <a:off x="0" y="0"/>
          <a:ext cx="0" cy="0"/>
          <a:chOff x="0" y="0"/>
          <a:chExt cx="0" cy="0"/>
        </a:xfrm>
      </p:grpSpPr>
      <p:sp>
        <p:nvSpPr>
          <p:cNvPr id="584" name="Google Shape;584;p81: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5" name="Google Shape;585;p81: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0" marR="0" lvl="0" indent="0" algn="just" rtl="0">
              <a:lnSpc>
                <a:spcPct val="80000"/>
              </a:lnSpc>
              <a:spcBef>
                <a:spcPts val="0"/>
              </a:spcBef>
              <a:spcAft>
                <a:spcPts val="0"/>
              </a:spcAft>
              <a:buClr>
                <a:srgbClr val="000000"/>
              </a:buClr>
              <a:buSzPts val="1400"/>
              <a:buFont typeface="Arial"/>
              <a:buNone/>
            </a:pPr>
            <a:r>
              <a:rPr lang="en" sz="839" dirty="0">
                <a:solidFill>
                  <a:schemeClr val="dk1"/>
                </a:solidFill>
              </a:rPr>
              <a:t>Let's look at another example with the Singapore model.</a:t>
            </a:r>
            <a:endParaRPr dirty="0"/>
          </a:p>
          <a:p>
            <a:pPr marL="0" marR="0" lvl="0" indent="0" algn="just" rtl="0">
              <a:lnSpc>
                <a:spcPct val="80000"/>
              </a:lnSpc>
              <a:spcBef>
                <a:spcPts val="0"/>
              </a:spcBef>
              <a:spcAft>
                <a:spcPts val="0"/>
              </a:spcAft>
              <a:buClr>
                <a:srgbClr val="000000"/>
              </a:buClr>
              <a:buSzPts val="1400"/>
              <a:buFont typeface="Arial"/>
              <a:buNone/>
            </a:pPr>
            <a:endParaRPr sz="839" dirty="0">
              <a:solidFill>
                <a:schemeClr val="dk1"/>
              </a:solidFill>
            </a:endParaRPr>
          </a:p>
          <a:p>
            <a:pPr marL="0" marR="0" lvl="0" indent="0" algn="just" rtl="0">
              <a:lnSpc>
                <a:spcPct val="80000"/>
              </a:lnSpc>
              <a:spcBef>
                <a:spcPts val="0"/>
              </a:spcBef>
              <a:spcAft>
                <a:spcPts val="0"/>
              </a:spcAft>
              <a:buClr>
                <a:srgbClr val="000000"/>
              </a:buClr>
              <a:buSzPts val="1400"/>
              <a:buFont typeface="Arial"/>
              <a:buNone/>
            </a:pPr>
            <a:r>
              <a:rPr lang="en" sz="839" dirty="0">
                <a:solidFill>
                  <a:schemeClr val="dk1"/>
                </a:solidFill>
              </a:rPr>
              <a:t>The ABM model predicts the pattern of activities throughout the day and was developed and calibrated using a variety of data sets from Singapore. The results showed that the order of magnitude of all types of uncertainty considered depends largely on the frequency with which the alternative is predicted in the choice process.</a:t>
            </a:r>
            <a:endParaRPr dirty="0"/>
          </a:p>
          <a:p>
            <a:pPr marL="0" marR="0" lvl="0" indent="0" algn="just" rtl="0">
              <a:lnSpc>
                <a:spcPct val="80000"/>
              </a:lnSpc>
              <a:spcBef>
                <a:spcPts val="0"/>
              </a:spcBef>
              <a:spcAft>
                <a:spcPts val="0"/>
              </a:spcAft>
              <a:buClr>
                <a:srgbClr val="000000"/>
              </a:buClr>
              <a:buSzPts val="1400"/>
              <a:buFont typeface="Arial"/>
              <a:buNone/>
            </a:pPr>
            <a:endParaRPr sz="839" dirty="0">
              <a:solidFill>
                <a:schemeClr val="dk1"/>
              </a:solidFill>
            </a:endParaRPr>
          </a:p>
          <a:p>
            <a:pPr marL="0" marR="0" lvl="0" indent="0" algn="just" rtl="0">
              <a:lnSpc>
                <a:spcPct val="80000"/>
              </a:lnSpc>
              <a:spcBef>
                <a:spcPts val="0"/>
              </a:spcBef>
              <a:spcAft>
                <a:spcPts val="0"/>
              </a:spcAft>
              <a:buClr>
                <a:srgbClr val="000000"/>
              </a:buClr>
              <a:buSzPts val="1400"/>
              <a:buFont typeface="Arial"/>
              <a:buNone/>
            </a:pPr>
            <a:r>
              <a:rPr lang="en" sz="839" dirty="0">
                <a:solidFill>
                  <a:schemeClr val="dk1"/>
                </a:solidFill>
              </a:rPr>
              <a:t>It contains three simulators: Long term [20], Medium term [21] and Short term [22]. The model built in SimMobility is open source. It covers the modeling of millions of agents, from pedestrians to drivers, traffic lights to bus and train operations, from second-by-second to year-by-year simulations.</a:t>
            </a:r>
            <a:endParaRPr dirty="0"/>
          </a:p>
          <a:p>
            <a:pPr marL="0" marR="0" lvl="0" indent="0" algn="just" rtl="0">
              <a:lnSpc>
                <a:spcPct val="80000"/>
              </a:lnSpc>
              <a:spcBef>
                <a:spcPts val="0"/>
              </a:spcBef>
              <a:spcAft>
                <a:spcPts val="0"/>
              </a:spcAft>
              <a:buClr>
                <a:srgbClr val="000000"/>
              </a:buClr>
              <a:buSzPts val="1400"/>
              <a:buFont typeface="Arial"/>
              <a:buNone/>
            </a:pPr>
            <a:endParaRPr sz="839" dirty="0">
              <a:solidFill>
                <a:schemeClr val="dk1"/>
              </a:solidFill>
            </a:endParaRPr>
          </a:p>
          <a:p>
            <a:pPr marL="0" marR="0" lvl="0" indent="0" algn="just" rtl="0">
              <a:lnSpc>
                <a:spcPct val="80000"/>
              </a:lnSpc>
              <a:spcBef>
                <a:spcPts val="0"/>
              </a:spcBef>
              <a:spcAft>
                <a:spcPts val="0"/>
              </a:spcAft>
              <a:buClr>
                <a:srgbClr val="000000"/>
              </a:buClr>
              <a:buSzPts val="1400"/>
              <a:buFont typeface="Arial"/>
              <a:buNone/>
            </a:pPr>
            <a:r>
              <a:rPr lang="en" sz="839" dirty="0">
                <a:solidFill>
                  <a:schemeClr val="dk1"/>
                </a:solidFill>
              </a:rPr>
              <a:t>The activity model (called Preday model within SimMobility) is the generator of daily activities. The medium-term simulator predicts daily trips at the household and individual level. The study that we will see only analyzes the uncertainty of the model that generates the activities, the Pre-day.</a:t>
            </a:r>
            <a:endParaRPr dirty="0"/>
          </a:p>
          <a:p>
            <a:pPr marL="0" marR="0" lvl="0" indent="0" algn="just" rtl="0">
              <a:lnSpc>
                <a:spcPct val="80000"/>
              </a:lnSpc>
              <a:spcBef>
                <a:spcPts val="0"/>
              </a:spcBef>
              <a:spcAft>
                <a:spcPts val="0"/>
              </a:spcAft>
              <a:buClr>
                <a:srgbClr val="000000"/>
              </a:buClr>
              <a:buSzPts val="1400"/>
              <a:buFont typeface="Arial"/>
              <a:buNone/>
            </a:pPr>
            <a:endParaRPr sz="839" dirty="0">
              <a:solidFill>
                <a:schemeClr val="dk1"/>
              </a:solidFill>
            </a:endParaRPr>
          </a:p>
          <a:p>
            <a:pPr marL="0" marR="0" lvl="0" indent="0" algn="just" rtl="0">
              <a:lnSpc>
                <a:spcPct val="80000"/>
              </a:lnSpc>
              <a:spcBef>
                <a:spcPts val="0"/>
              </a:spcBef>
              <a:spcAft>
                <a:spcPts val="0"/>
              </a:spcAft>
              <a:buClr>
                <a:srgbClr val="000000"/>
              </a:buClr>
              <a:buSzPts val="1400"/>
              <a:buFont typeface="Arial"/>
              <a:buNone/>
            </a:pPr>
            <a:r>
              <a:rPr lang="en" sz="839" dirty="0">
                <a:solidFill>
                  <a:schemeClr val="dk1"/>
                </a:solidFill>
              </a:rPr>
              <a:t>The Preday model consists of 22 discrete choice submodels that follow a nested, multinomial logit structure. The figure on the right shows its structure in which different discrete choice models are linked and consists of three levels: daily activity pattern, tour and intermediate stop.</a:t>
            </a:r>
            <a:endParaRPr dirty="0"/>
          </a:p>
          <a:p>
            <a:pPr marL="0" marR="0" lvl="0" indent="0" algn="just" rtl="0">
              <a:lnSpc>
                <a:spcPct val="80000"/>
              </a:lnSpc>
              <a:spcBef>
                <a:spcPts val="0"/>
              </a:spcBef>
              <a:spcAft>
                <a:spcPts val="0"/>
              </a:spcAft>
              <a:buClr>
                <a:srgbClr val="000000"/>
              </a:buClr>
              <a:buSzPts val="1400"/>
              <a:buFont typeface="Arial"/>
              <a:buNone/>
            </a:pPr>
            <a:endParaRPr sz="839" dirty="0">
              <a:solidFill>
                <a:schemeClr val="dk1"/>
              </a:solidFill>
            </a:endParaRPr>
          </a:p>
          <a:p>
            <a:pPr marL="0" marR="0" lvl="0" indent="0" algn="just" rtl="0">
              <a:lnSpc>
                <a:spcPct val="80000"/>
              </a:lnSpc>
              <a:spcBef>
                <a:spcPts val="0"/>
              </a:spcBef>
              <a:spcAft>
                <a:spcPts val="0"/>
              </a:spcAft>
              <a:buClr>
                <a:srgbClr val="000000"/>
              </a:buClr>
              <a:buSzPts val="1400"/>
              <a:buFont typeface="Arial"/>
              <a:buNone/>
            </a:pPr>
            <a:r>
              <a:rPr lang="en" sz="839" dirty="0">
                <a:solidFill>
                  <a:schemeClr val="dk1"/>
                </a:solidFill>
              </a:rPr>
              <a:t>The Preday model is developed for four different types of activities: work, education, shopping and others. Home, work, and education locations are not modeled, as they are explicitly modeled at the long-term level. In destination/location choice models, zones (TAZ) are used. Nine different modes are modeled within Preday, which are: MRT, Bus, Private Bus, Solo Car, Car with 2 Passengers, Car with 3 Passengers, Motorcycle, Taxi and Walking.</a:t>
            </a:r>
            <a:endParaRPr dirty="0"/>
          </a:p>
          <a:p>
            <a:pPr marL="0" marR="0" lvl="0" indent="0" algn="just" rtl="0">
              <a:lnSpc>
                <a:spcPct val="80000"/>
              </a:lnSpc>
              <a:spcBef>
                <a:spcPts val="0"/>
              </a:spcBef>
              <a:spcAft>
                <a:spcPts val="0"/>
              </a:spcAft>
              <a:buClr>
                <a:srgbClr val="000000"/>
              </a:buClr>
              <a:buSzPts val="1400"/>
              <a:buFont typeface="Arial"/>
              <a:buNone/>
            </a:pPr>
            <a:endParaRPr sz="839" dirty="0">
              <a:solidFill>
                <a:schemeClr val="dk1"/>
              </a:solidFill>
            </a:endParaRPr>
          </a:p>
          <a:p>
            <a:pPr marL="0" marR="0" lvl="0" indent="0" algn="just" rtl="0">
              <a:lnSpc>
                <a:spcPct val="80000"/>
              </a:lnSpc>
              <a:spcBef>
                <a:spcPts val="0"/>
              </a:spcBef>
              <a:spcAft>
                <a:spcPts val="0"/>
              </a:spcAft>
              <a:buClr>
                <a:srgbClr val="000000"/>
              </a:buClr>
              <a:buSzPts val="1400"/>
              <a:buFont typeface="Arial"/>
              <a:buNone/>
            </a:pPr>
            <a:r>
              <a:rPr lang="en" sz="839" dirty="0">
                <a:solidFill>
                  <a:schemeClr val="dk1"/>
                </a:solidFill>
              </a:rPr>
              <a:t>From the mode choice and mode-destination models, accessibility in the form of individual-based log sums for each activity type is then transferred back to models at the day pattern level, helping to capture the effects second order (in terms of selecting changes in daily patterns). These logarithmic sums represent the maximum utility of a set of alternatives from a set of options in a discrete choice model consistent with random utility theory.</a:t>
            </a:r>
            <a:endParaRPr dirty="0"/>
          </a:p>
          <a:p>
            <a:pPr marL="0" marR="0" lvl="0" indent="0" algn="just" rtl="0">
              <a:lnSpc>
                <a:spcPct val="80000"/>
              </a:lnSpc>
              <a:spcBef>
                <a:spcPts val="0"/>
              </a:spcBef>
              <a:spcAft>
                <a:spcPts val="0"/>
              </a:spcAft>
              <a:buClr>
                <a:srgbClr val="000000"/>
              </a:buClr>
              <a:buSzPts val="1400"/>
              <a:buFont typeface="Arial"/>
              <a:buNone/>
            </a:pPr>
            <a:endParaRPr sz="839" dirty="0">
              <a:solidFill>
                <a:schemeClr val="dk1"/>
              </a:solidFill>
            </a:endParaRPr>
          </a:p>
          <a:p>
            <a:pPr marL="0" marR="0" lvl="0" indent="0" algn="just" rtl="0">
              <a:lnSpc>
                <a:spcPct val="80000"/>
              </a:lnSpc>
              <a:spcBef>
                <a:spcPts val="0"/>
              </a:spcBef>
              <a:spcAft>
                <a:spcPts val="0"/>
              </a:spcAft>
              <a:buClr>
                <a:srgbClr val="000000"/>
              </a:buClr>
              <a:buSzPts val="1400"/>
              <a:buFont typeface="Arial"/>
              <a:buNone/>
            </a:pPr>
            <a:r>
              <a:rPr lang="en" sz="839" dirty="0">
                <a:solidFill>
                  <a:schemeClr val="dk1"/>
                </a:solidFill>
              </a:rPr>
              <a:t>Tour-level time-of-day models are jointly predicted with arrival and departure times in 30-minute time steps.</a:t>
            </a:r>
            <a:endParaRPr dirty="0"/>
          </a:p>
          <a:p>
            <a:pPr marL="0" marR="0" lvl="0" indent="0" algn="just" rtl="0">
              <a:lnSpc>
                <a:spcPct val="80000"/>
              </a:lnSpc>
              <a:spcBef>
                <a:spcPts val="0"/>
              </a:spcBef>
              <a:spcAft>
                <a:spcPts val="0"/>
              </a:spcAft>
              <a:buClr>
                <a:srgbClr val="000000"/>
              </a:buClr>
              <a:buSzPts val="1400"/>
              <a:buFont typeface="Arial"/>
              <a:buNone/>
            </a:pPr>
            <a:endParaRPr sz="839" dirty="0">
              <a:solidFill>
                <a:schemeClr val="dk1"/>
              </a:solidFill>
            </a:endParaRPr>
          </a:p>
          <a:p>
            <a:pPr marL="0" marR="0" lvl="0" indent="0" algn="just" rtl="0">
              <a:lnSpc>
                <a:spcPct val="80000"/>
              </a:lnSpc>
              <a:spcBef>
                <a:spcPts val="0"/>
              </a:spcBef>
              <a:spcAft>
                <a:spcPts val="0"/>
              </a:spcAft>
              <a:buClr>
                <a:srgbClr val="000000"/>
              </a:buClr>
              <a:buSzPts val="1400"/>
              <a:buFont typeface="Arial"/>
              <a:buNone/>
            </a:pPr>
            <a:r>
              <a:rPr lang="en" sz="839" dirty="0">
                <a:solidFill>
                  <a:schemeClr val="dk1"/>
                </a:solidFill>
              </a:rPr>
              <a:t>Finally, the Pre-day models (ABM) have been estimated primarily using data from the Mobility Survey (HITS)-2008, 2012 and 2016, each containing data from more than 35,000 people. These data were collected through stratified random sampling from various spatial segments of Singapore. Additionally, along with the geographic strata, the type of housing is also used as a variable to define strata during the data collection phase.</a:t>
            </a:r>
            <a:endParaRPr dirty="0"/>
          </a:p>
          <a:p>
            <a:pPr marL="0" marR="0" lvl="0" indent="0" algn="just" rtl="0">
              <a:lnSpc>
                <a:spcPct val="80000"/>
              </a:lnSpc>
              <a:spcBef>
                <a:spcPts val="0"/>
              </a:spcBef>
              <a:spcAft>
                <a:spcPts val="0"/>
              </a:spcAft>
              <a:buClr>
                <a:srgbClr val="000000"/>
              </a:buClr>
              <a:buSzPts val="1400"/>
              <a:buFont typeface="Arial"/>
              <a:buNone/>
            </a:pPr>
            <a:endParaRPr sz="839" dirty="0">
              <a:solidFill>
                <a:schemeClr val="dk1"/>
              </a:solidFill>
            </a:endParaRPr>
          </a:p>
          <a:p>
            <a:pPr marL="0" marR="0" lvl="0" indent="0" algn="just" rtl="0">
              <a:lnSpc>
                <a:spcPct val="80000"/>
              </a:lnSpc>
              <a:spcBef>
                <a:spcPts val="0"/>
              </a:spcBef>
              <a:spcAft>
                <a:spcPts val="0"/>
              </a:spcAft>
              <a:buClr>
                <a:srgbClr val="000000"/>
              </a:buClr>
              <a:buSzPts val="1400"/>
              <a:buFont typeface="Arial"/>
              <a:buNone/>
            </a:pPr>
            <a:r>
              <a:rPr lang="en" sz="839" dirty="0">
                <a:solidFill>
                  <a:schemeClr val="dk1"/>
                </a:solidFill>
              </a:rPr>
              <a:t>These data sets were used to validate the model results and adjust some model parameters to adjust for relevant changes. Along with the HITS data, land use and network data (such as travel times and travel costs for public and private vehicles) for different time periods of the day were also incorporated for model calibration.</a:t>
            </a:r>
            <a:endParaRPr dirty="0"/>
          </a:p>
        </p:txBody>
      </p:sp>
      <p:sp>
        <p:nvSpPr>
          <p:cNvPr id="586" name="Google Shape;586;p81: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44</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158451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5"/>
        <p:cNvGrpSpPr/>
        <p:nvPr/>
      </p:nvGrpSpPr>
      <p:grpSpPr>
        <a:xfrm>
          <a:off x="0" y="0"/>
          <a:ext cx="0" cy="0"/>
          <a:chOff x="0" y="0"/>
          <a:chExt cx="0" cy="0"/>
        </a:xfrm>
      </p:grpSpPr>
      <p:sp>
        <p:nvSpPr>
          <p:cNvPr id="596" name="Google Shape;596;p82: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7" name="Google Shape;597;p82: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598" name="Google Shape;598;p82: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45</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8682113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8"/>
        <p:cNvGrpSpPr/>
        <p:nvPr/>
      </p:nvGrpSpPr>
      <p:grpSpPr>
        <a:xfrm>
          <a:off x="0" y="0"/>
          <a:ext cx="0" cy="0"/>
          <a:chOff x="0" y="0"/>
          <a:chExt cx="0" cy="0"/>
        </a:xfrm>
      </p:grpSpPr>
      <p:sp>
        <p:nvSpPr>
          <p:cNvPr id="609" name="Google Shape;609;p83: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0" name="Google Shape;610;p83: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0" marR="0" lvl="0" indent="0" algn="l" rtl="0">
              <a:lnSpc>
                <a:spcPct val="100000"/>
              </a:lnSpc>
              <a:spcBef>
                <a:spcPts val="0"/>
              </a:spcBef>
              <a:spcAft>
                <a:spcPts val="0"/>
              </a:spcAft>
              <a:buClr>
                <a:srgbClr val="000000"/>
              </a:buClr>
              <a:buSzPts val="1400"/>
              <a:buFont typeface="Arial"/>
              <a:buNone/>
            </a:pPr>
            <a:r>
              <a:rPr lang="en">
                <a:solidFill>
                  <a:schemeClr val="dk1"/>
                </a:solidFill>
              </a:rPr>
              <a:t>A single calibration allows obtaining data on parameter estimates, their standard errors and correlations. Therefore, parametric sampling can be applied from a multivariate normal distribution with mean values equal to the parameter estimates and standard deviations equal to the standard errors, maintaining correlations.</a:t>
            </a:r>
            <a:endParaRPr/>
          </a:p>
          <a:p>
            <a:pPr marL="0" lvl="0" indent="0" algn="l" rtl="0">
              <a:lnSpc>
                <a:spcPct val="100000"/>
              </a:lnSpc>
              <a:spcBef>
                <a:spcPts val="0"/>
              </a:spcBef>
              <a:spcAft>
                <a:spcPts val="0"/>
              </a:spcAft>
              <a:buSzPts val="1400"/>
              <a:buFont typeface="Arial"/>
              <a:buNone/>
            </a:pPr>
            <a:endParaRPr>
              <a:solidFill>
                <a:schemeClr val="dk1"/>
              </a:solidFill>
            </a:endParaRPr>
          </a:p>
          <a:p>
            <a:pPr marL="0" lvl="0" indent="0" algn="l" rtl="0">
              <a:lnSpc>
                <a:spcPct val="100000"/>
              </a:lnSpc>
              <a:spcBef>
                <a:spcPts val="0"/>
              </a:spcBef>
              <a:spcAft>
                <a:spcPts val="0"/>
              </a:spcAft>
              <a:buSzPts val="1400"/>
              <a:buFont typeface="Arial"/>
              <a:buNone/>
            </a:pPr>
            <a:r>
              <a:rPr lang="en">
                <a:solidFill>
                  <a:schemeClr val="dk1"/>
                </a:solidFill>
              </a:rPr>
              <a:t>For screening,</a:t>
            </a:r>
            <a:endParaRPr/>
          </a:p>
          <a:p>
            <a:pPr marL="228600" lvl="0" indent="-228600" algn="l" rtl="0">
              <a:lnSpc>
                <a:spcPct val="100000"/>
              </a:lnSpc>
              <a:spcBef>
                <a:spcPts val="0"/>
              </a:spcBef>
              <a:spcAft>
                <a:spcPts val="0"/>
              </a:spcAft>
              <a:buSzPts val="1400"/>
              <a:buFont typeface="Arial"/>
              <a:buAutoNum type="arabicPeriod"/>
            </a:pPr>
            <a:r>
              <a:rPr lang="en">
                <a:solidFill>
                  <a:schemeClr val="dk1"/>
                </a:solidFill>
              </a:rPr>
              <a:t>First, the number of parameters was reduced by excluding all constants from the utility functions used in the choice submodels of the Preday model.</a:t>
            </a:r>
            <a:endParaRPr/>
          </a:p>
          <a:p>
            <a:pPr marL="228600" lvl="0" indent="-228600" algn="l" rtl="0">
              <a:lnSpc>
                <a:spcPct val="100000"/>
              </a:lnSpc>
              <a:spcBef>
                <a:spcPts val="0"/>
              </a:spcBef>
              <a:spcAft>
                <a:spcPts val="0"/>
              </a:spcAft>
              <a:buSzPts val="1400"/>
              <a:buFont typeface="Arial"/>
              <a:buAutoNum type="arabicPeriod"/>
            </a:pPr>
            <a:r>
              <a:rPr lang="en">
                <a:solidFill>
                  <a:schemeClr val="dk1"/>
                </a:solidFill>
              </a:rPr>
              <a:t>Second, sensitivity tests were performed for each of the submodels separately to filter out more parameters.</a:t>
            </a:r>
            <a:endParaRPr/>
          </a:p>
          <a:p>
            <a:pPr marL="228600" lvl="0" indent="-228600" algn="l" rtl="0">
              <a:lnSpc>
                <a:spcPct val="100000"/>
              </a:lnSpc>
              <a:spcBef>
                <a:spcPts val="0"/>
              </a:spcBef>
              <a:spcAft>
                <a:spcPts val="0"/>
              </a:spcAft>
              <a:buSzPts val="1400"/>
              <a:buFont typeface="Arial"/>
              <a:buAutoNum type="arabicPeriod"/>
            </a:pPr>
            <a:r>
              <a:rPr lang="en">
                <a:solidFill>
                  <a:schemeClr val="dk1"/>
                </a:solidFill>
              </a:rPr>
              <a:t>Then, from these distributions of the parameters, a Latin hypercube sampling is done (it is like a Monte Carlo)</a:t>
            </a:r>
            <a:endParaRPr/>
          </a:p>
          <a:p>
            <a:pPr marL="228600" lvl="0" indent="-228600" algn="l" rtl="0">
              <a:lnSpc>
                <a:spcPct val="100000"/>
              </a:lnSpc>
              <a:spcBef>
                <a:spcPts val="0"/>
              </a:spcBef>
              <a:spcAft>
                <a:spcPts val="0"/>
              </a:spcAft>
              <a:buSzPts val="1400"/>
              <a:buFont typeface="Arial"/>
              <a:buAutoNum type="arabicPeriod"/>
            </a:pPr>
            <a:r>
              <a:rPr lang="en">
                <a:solidFill>
                  <a:schemeClr val="dk1"/>
                </a:solidFill>
              </a:rPr>
              <a:t>Linear regression (log-log was used) is a metamodel that provides the elasticities and can be applied if the linear relationships are statistically robust. If the regression coefficients are standardized, it represents the relative contribution of each variable to the overall variance of the output.</a:t>
            </a:r>
            <a:endParaRPr/>
          </a:p>
          <a:p>
            <a:pPr marL="228600" lvl="0" indent="-228600" algn="l" rtl="0">
              <a:lnSpc>
                <a:spcPct val="100000"/>
              </a:lnSpc>
              <a:spcBef>
                <a:spcPts val="0"/>
              </a:spcBef>
              <a:spcAft>
                <a:spcPts val="0"/>
              </a:spcAft>
              <a:buSzPts val="1400"/>
              <a:buFont typeface="Arial"/>
              <a:buAutoNum type="arabicPeriod"/>
            </a:pPr>
            <a:r>
              <a:rPr lang="en">
                <a:solidFill>
                  <a:schemeClr val="dk1"/>
                </a:solidFill>
              </a:rPr>
              <a:t>Elasticities are then derived and a selection of less sensitive variables is made.</a:t>
            </a:r>
            <a:endParaRPr/>
          </a:p>
          <a:p>
            <a:pPr marL="0" lvl="0" indent="0" algn="l" rtl="0">
              <a:lnSpc>
                <a:spcPct val="100000"/>
              </a:lnSpc>
              <a:spcBef>
                <a:spcPts val="0"/>
              </a:spcBef>
              <a:spcAft>
                <a:spcPts val="0"/>
              </a:spcAft>
              <a:buSzPts val="1400"/>
              <a:buFont typeface="Arial"/>
              <a:buNone/>
            </a:pPr>
            <a:endParaRPr>
              <a:solidFill>
                <a:schemeClr val="dk1"/>
              </a:solidFill>
            </a:endParaRPr>
          </a:p>
        </p:txBody>
      </p:sp>
      <p:sp>
        <p:nvSpPr>
          <p:cNvPr id="611" name="Google Shape;611;p83: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46</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3427804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9"/>
        <p:cNvGrpSpPr/>
        <p:nvPr/>
      </p:nvGrpSpPr>
      <p:grpSpPr>
        <a:xfrm>
          <a:off x="0" y="0"/>
          <a:ext cx="0" cy="0"/>
          <a:chOff x="0" y="0"/>
          <a:chExt cx="0" cy="0"/>
        </a:xfrm>
      </p:grpSpPr>
      <p:sp>
        <p:nvSpPr>
          <p:cNvPr id="620" name="Google Shape;620;p84: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1" name="Google Shape;621;p84: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100000"/>
              </a:lnSpc>
              <a:spcBef>
                <a:spcPts val="0"/>
              </a:spcBef>
              <a:spcAft>
                <a:spcPts val="0"/>
              </a:spcAft>
              <a:buClr>
                <a:srgbClr val="000000"/>
              </a:buClr>
              <a:buSzPts val="1400"/>
              <a:buFont typeface="Arial"/>
              <a:buNone/>
            </a:pPr>
            <a:r>
              <a:rPr lang="en">
                <a:solidFill>
                  <a:schemeClr val="dk1"/>
                </a:solidFill>
              </a:rPr>
              <a:t>As can be seen, the coefficients of variation for different outcome variables vary between 3% and 49%. The variability is greater for model options or model outcomes, which are rarer. It is also higher for smaller sociodemographic segments of the synthetic population. For example, the number of people taking at least one tour per day is very high (1.5 million people) and therefore the related parameter uncertainty of 5.6% is relatively small.</a:t>
            </a:r>
            <a:endParaRPr/>
          </a:p>
          <a:p>
            <a:pPr marL="457200" marR="0" lvl="0" indent="-228600" algn="l" rtl="0">
              <a:lnSpc>
                <a:spcPct val="100000"/>
              </a:lnSpc>
              <a:spcBef>
                <a:spcPts val="0"/>
              </a:spcBef>
              <a:spcAft>
                <a:spcPts val="0"/>
              </a:spcAft>
              <a:buClr>
                <a:srgbClr val="000000"/>
              </a:buClr>
              <a:buSzPts val="1400"/>
              <a:buFont typeface="Arial"/>
              <a:buNone/>
            </a:pPr>
            <a:endParaRPr/>
          </a:p>
          <a:p>
            <a:pPr marL="457200" marR="0" lvl="0" indent="-228600" algn="l" rtl="0">
              <a:lnSpc>
                <a:spcPct val="100000"/>
              </a:lnSpc>
              <a:spcBef>
                <a:spcPts val="0"/>
              </a:spcBef>
              <a:spcAft>
                <a:spcPts val="0"/>
              </a:spcAft>
              <a:buClr>
                <a:srgbClr val="000000"/>
              </a:buClr>
              <a:buSzPts val="1400"/>
              <a:buFont typeface="Arial"/>
              <a:buNone/>
            </a:pPr>
            <a:r>
              <a:rPr lang="en"/>
              <a:t>On the contrary, the number of people who take two tours per day is relatively small (about 55.6 thousand), so the coefficient of variation related to the uncertainty of the parameter is 39%. However, this is not always true. For example, the walking mode share is smaller than the private bus mode share (4% vs. 11%, respectively) and has lower variability (4% vs. 7%, respectively).</a:t>
            </a:r>
            <a:endParaRPr/>
          </a:p>
          <a:p>
            <a:pPr marL="457200" marR="0" lvl="0" indent="-228600" algn="l" rtl="0">
              <a:lnSpc>
                <a:spcPct val="100000"/>
              </a:lnSpc>
              <a:spcBef>
                <a:spcPts val="0"/>
              </a:spcBef>
              <a:spcAft>
                <a:spcPts val="0"/>
              </a:spcAft>
              <a:buClr>
                <a:srgbClr val="000000"/>
              </a:buClr>
              <a:buSzPts val="1400"/>
              <a:buFont typeface="Arial"/>
              <a:buNone/>
            </a:pPr>
            <a:endParaRPr/>
          </a:p>
          <a:p>
            <a:pPr marL="457200" marR="0" lvl="0" indent="-228600" algn="l" rtl="0">
              <a:lnSpc>
                <a:spcPct val="100000"/>
              </a:lnSpc>
              <a:spcBef>
                <a:spcPts val="0"/>
              </a:spcBef>
              <a:spcAft>
                <a:spcPts val="0"/>
              </a:spcAft>
              <a:buClr>
                <a:srgbClr val="000000"/>
              </a:buClr>
              <a:buSzPts val="1400"/>
              <a:buFont typeface="Arial"/>
              <a:buNone/>
            </a:pPr>
            <a:r>
              <a:rPr lang="en"/>
              <a:t>This can be explained by the different composition of the submodels and the variability of their parameters that affect the outcome variables of the Preday model, and also by the number of corresponding respondents in the survey used as a sample.</a:t>
            </a:r>
            <a:endParaRPr/>
          </a:p>
        </p:txBody>
      </p:sp>
      <p:sp>
        <p:nvSpPr>
          <p:cNvPr id="622" name="Google Shape;622;p84: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47</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205933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8: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8: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0" lvl="0" indent="0" algn="just" rtl="0">
              <a:lnSpc>
                <a:spcPct val="80000"/>
              </a:lnSpc>
              <a:spcBef>
                <a:spcPts val="0"/>
              </a:spcBef>
              <a:spcAft>
                <a:spcPts val="0"/>
              </a:spcAft>
              <a:buSzPts val="1400"/>
              <a:buNone/>
            </a:pPr>
            <a:r>
              <a:rPr lang="en" sz="1110"/>
              <a:t>Let's start with what the motivation is.</a:t>
            </a:r>
            <a:endParaRPr/>
          </a:p>
          <a:p>
            <a:pPr marL="0" lvl="0" indent="0" algn="just" rtl="0">
              <a:lnSpc>
                <a:spcPct val="80000"/>
              </a:lnSpc>
              <a:spcBef>
                <a:spcPts val="0"/>
              </a:spcBef>
              <a:spcAft>
                <a:spcPts val="0"/>
              </a:spcAft>
              <a:buSzPts val="1400"/>
              <a:buNone/>
            </a:pPr>
            <a:endParaRPr sz="1110"/>
          </a:p>
          <a:p>
            <a:pPr marL="0" lvl="0" indent="0" algn="just" rtl="0">
              <a:lnSpc>
                <a:spcPct val="80000"/>
              </a:lnSpc>
              <a:spcBef>
                <a:spcPts val="0"/>
              </a:spcBef>
              <a:spcAft>
                <a:spcPts val="0"/>
              </a:spcAft>
              <a:buSzPts val="1400"/>
              <a:buNone/>
            </a:pPr>
            <a:r>
              <a:rPr lang="en" sz="1110"/>
              <a:t>On the one hand, we have the growing complexity of travel patterns and the need to estimate changes in the behavior and mobility of individuals in response to new, also increasingly complex, transportation policies.</a:t>
            </a:r>
            <a:endParaRPr/>
          </a:p>
          <a:p>
            <a:pPr marL="0" lvl="0" indent="0" algn="just" rtl="0">
              <a:lnSpc>
                <a:spcPct val="80000"/>
              </a:lnSpc>
              <a:spcBef>
                <a:spcPts val="0"/>
              </a:spcBef>
              <a:spcAft>
                <a:spcPts val="0"/>
              </a:spcAft>
              <a:buSzPts val="1400"/>
              <a:buNone/>
            </a:pPr>
            <a:endParaRPr sz="1110"/>
          </a:p>
          <a:p>
            <a:pPr marL="0" lvl="0" indent="0" algn="just" rtl="0">
              <a:lnSpc>
                <a:spcPct val="80000"/>
              </a:lnSpc>
              <a:spcBef>
                <a:spcPts val="0"/>
              </a:spcBef>
              <a:spcAft>
                <a:spcPts val="0"/>
              </a:spcAft>
              <a:buSzPts val="1400"/>
              <a:buNone/>
            </a:pPr>
            <a:r>
              <a:rPr lang="en" sz="1110"/>
              <a:t>What this requires are more complex models or more sensitive to the variables for which we want to model their effects. And precisely the models are becoming more complex, they are increasingly disaggregated. This on the one hand, but on the other we have that there are more and more data sources that precisely allow these new models to be better calibrated and validated. So</a:t>
            </a:r>
            <a:endParaRPr/>
          </a:p>
          <a:p>
            <a:pPr marL="0" lvl="0" indent="0" algn="just" rtl="0">
              <a:lnSpc>
                <a:spcPct val="80000"/>
              </a:lnSpc>
              <a:spcBef>
                <a:spcPts val="0"/>
              </a:spcBef>
              <a:spcAft>
                <a:spcPts val="0"/>
              </a:spcAft>
              <a:buSzPts val="1400"/>
              <a:buNone/>
            </a:pPr>
            <a:endParaRPr sz="1110"/>
          </a:p>
          <a:p>
            <a:pPr marL="0" lvl="0" indent="0" algn="just" rtl="0">
              <a:lnSpc>
                <a:spcPct val="80000"/>
              </a:lnSpc>
              <a:spcBef>
                <a:spcPts val="0"/>
              </a:spcBef>
              <a:spcAft>
                <a:spcPts val="0"/>
              </a:spcAft>
              <a:buSzPts val="1400"/>
              <a:buNone/>
            </a:pPr>
            <a:r>
              <a:rPr lang="en" sz="1110"/>
              <a:t>And the models are moving towards explicitly modeling the activities in which the population participates throughout the day.</a:t>
            </a:r>
            <a:endParaRPr/>
          </a:p>
          <a:p>
            <a:pPr marL="0" lvl="0" indent="0" algn="just" rtl="0">
              <a:lnSpc>
                <a:spcPct val="80000"/>
              </a:lnSpc>
              <a:spcBef>
                <a:spcPts val="0"/>
              </a:spcBef>
              <a:spcAft>
                <a:spcPts val="0"/>
              </a:spcAft>
              <a:buSzPts val="1400"/>
              <a:buNone/>
            </a:pPr>
            <a:endParaRPr sz="1110"/>
          </a:p>
          <a:p>
            <a:pPr marL="0" lvl="0" indent="0" algn="just" rtl="0">
              <a:lnSpc>
                <a:spcPct val="80000"/>
              </a:lnSpc>
              <a:spcBef>
                <a:spcPts val="0"/>
              </a:spcBef>
              <a:spcAft>
                <a:spcPts val="0"/>
              </a:spcAft>
              <a:buSzPts val="1400"/>
              <a:buNone/>
            </a:pPr>
            <a:endParaRPr sz="1110"/>
          </a:p>
          <a:p>
            <a:pPr marL="0" lvl="0" indent="0" algn="just" rtl="0">
              <a:lnSpc>
                <a:spcPct val="80000"/>
              </a:lnSpc>
              <a:spcBef>
                <a:spcPts val="0"/>
              </a:spcBef>
              <a:spcAft>
                <a:spcPts val="0"/>
              </a:spcAft>
              <a:buSzPts val="1400"/>
              <a:buNone/>
            </a:pPr>
            <a:r>
              <a:rPr lang="en" sz="1110"/>
              <a:t>On the other hand we have new data sources.</a:t>
            </a:r>
            <a:endParaRPr sz="1110"/>
          </a:p>
        </p:txBody>
      </p:sp>
      <p:sp>
        <p:nvSpPr>
          <p:cNvPr id="189" name="Google Shape;189;p8: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9</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7483667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5"/>
        <p:cNvGrpSpPr/>
        <p:nvPr/>
      </p:nvGrpSpPr>
      <p:grpSpPr>
        <a:xfrm>
          <a:off x="0" y="0"/>
          <a:ext cx="0" cy="0"/>
          <a:chOff x="0" y="0"/>
          <a:chExt cx="0" cy="0"/>
        </a:xfrm>
      </p:grpSpPr>
      <p:sp>
        <p:nvSpPr>
          <p:cNvPr id="636" name="Google Shape;636;p85: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7" name="Google Shape;637;p85: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100000"/>
              </a:lnSpc>
              <a:spcBef>
                <a:spcPts val="0"/>
              </a:spcBef>
              <a:spcAft>
                <a:spcPts val="0"/>
              </a:spcAft>
              <a:buClr>
                <a:srgbClr val="000000"/>
              </a:buClr>
              <a:buSzPts val="1400"/>
              <a:buFont typeface="Arial"/>
              <a:buNone/>
            </a:pPr>
            <a:r>
              <a:rPr lang="en" sz="1110"/>
              <a:t>To speed up the execution of a Preday model when the model is applied, the result is calculated only for a 10% random sample of the synthetic population and then the results are multiplied by ten.</a:t>
            </a:r>
            <a:endParaRPr/>
          </a:p>
          <a:p>
            <a:pPr marL="457200" marR="0" lvl="0" indent="-228600" algn="l" rtl="0">
              <a:lnSpc>
                <a:spcPct val="100000"/>
              </a:lnSpc>
              <a:spcBef>
                <a:spcPts val="0"/>
              </a:spcBef>
              <a:spcAft>
                <a:spcPts val="0"/>
              </a:spcAft>
              <a:buClr>
                <a:srgbClr val="000000"/>
              </a:buClr>
              <a:buSzPts val="1400"/>
              <a:buFont typeface="Arial"/>
              <a:buNone/>
            </a:pPr>
            <a:endParaRPr sz="1110"/>
          </a:p>
          <a:p>
            <a:pPr marL="457200" marR="0" lvl="0" indent="-228600" algn="l" rtl="0">
              <a:lnSpc>
                <a:spcPct val="100000"/>
              </a:lnSpc>
              <a:spcBef>
                <a:spcPts val="0"/>
              </a:spcBef>
              <a:spcAft>
                <a:spcPts val="0"/>
              </a:spcAft>
              <a:buClr>
                <a:srgbClr val="000000"/>
              </a:buClr>
              <a:buSzPts val="1400"/>
              <a:buFont typeface="Arial"/>
              <a:buNone/>
            </a:pPr>
            <a:r>
              <a:rPr lang="en" sz="1110"/>
              <a:t>This simplification in the model result was tested by making samples of different sizes: 5%, 10%, 20%, 30% and 50%.</a:t>
            </a:r>
            <a:endParaRPr/>
          </a:p>
          <a:p>
            <a:pPr marL="457200" marR="0" lvl="0" indent="-228600" algn="l" rtl="0">
              <a:lnSpc>
                <a:spcPct val="100000"/>
              </a:lnSpc>
              <a:spcBef>
                <a:spcPts val="0"/>
              </a:spcBef>
              <a:spcAft>
                <a:spcPts val="0"/>
              </a:spcAft>
              <a:buClr>
                <a:srgbClr val="000000"/>
              </a:buClr>
              <a:buSzPts val="1400"/>
              <a:buFont typeface="Arial"/>
              <a:buNone/>
            </a:pPr>
            <a:endParaRPr sz="1110"/>
          </a:p>
          <a:p>
            <a:pPr marL="457200" marR="0" lvl="0" indent="-228600" algn="l" rtl="0">
              <a:lnSpc>
                <a:spcPct val="100000"/>
              </a:lnSpc>
              <a:spcBef>
                <a:spcPts val="0"/>
              </a:spcBef>
              <a:spcAft>
                <a:spcPts val="0"/>
              </a:spcAft>
              <a:buClr>
                <a:srgbClr val="000000"/>
              </a:buClr>
              <a:buSzPts val="1400"/>
              <a:buFont typeface="Arial"/>
              <a:buNone/>
            </a:pPr>
            <a:r>
              <a:rPr lang="en" sz="1110"/>
              <a:t>As one would expect, the size of the sampling error is proportional to the inverse of the square root of the sample size. The size of the sampling error for each output also depends on the frequency with which an alternative is selected.</a:t>
            </a:r>
            <a:endParaRPr/>
          </a:p>
          <a:p>
            <a:pPr marL="457200" marR="0" lvl="0" indent="-228600" algn="l" rtl="0">
              <a:lnSpc>
                <a:spcPct val="100000"/>
              </a:lnSpc>
              <a:spcBef>
                <a:spcPts val="0"/>
              </a:spcBef>
              <a:spcAft>
                <a:spcPts val="0"/>
              </a:spcAft>
              <a:buClr>
                <a:srgbClr val="000000"/>
              </a:buClr>
              <a:buSzPts val="1400"/>
              <a:buFont typeface="Arial"/>
              <a:buNone/>
            </a:pPr>
            <a:endParaRPr sz="1110"/>
          </a:p>
          <a:p>
            <a:pPr marL="457200" marR="0" lvl="0" indent="-228600" algn="l" rtl="0">
              <a:lnSpc>
                <a:spcPct val="100000"/>
              </a:lnSpc>
              <a:spcBef>
                <a:spcPts val="0"/>
              </a:spcBef>
              <a:spcAft>
                <a:spcPts val="0"/>
              </a:spcAft>
              <a:buClr>
                <a:srgbClr val="000000"/>
              </a:buClr>
              <a:buSzPts val="1400"/>
              <a:buFont typeface="Arial"/>
              <a:buNone/>
            </a:pPr>
            <a:r>
              <a:rPr lang="en" sz="1110"/>
              <a:t>For example, for the alternative with the number of tours equal to 1, which is very frequent, the coefficient of variation is less than 1% for a sample size of 10%. In contrast, the number of work-based sub-tours is very small (they represent 9500 trips for the entire synthetic population of around 4 million people).</a:t>
            </a:r>
            <a:endParaRPr/>
          </a:p>
          <a:p>
            <a:pPr marL="457200" marR="0" lvl="0" indent="-228600" algn="l" rtl="0">
              <a:lnSpc>
                <a:spcPct val="100000"/>
              </a:lnSpc>
              <a:spcBef>
                <a:spcPts val="0"/>
              </a:spcBef>
              <a:spcAft>
                <a:spcPts val="0"/>
              </a:spcAft>
              <a:buClr>
                <a:srgbClr val="000000"/>
              </a:buClr>
              <a:buSzPts val="1400"/>
              <a:buFont typeface="Arial"/>
              <a:buNone/>
            </a:pPr>
            <a:endParaRPr sz="1110"/>
          </a:p>
          <a:p>
            <a:pPr marL="457200" marR="0" lvl="0" indent="-228600" algn="l" rtl="0">
              <a:lnSpc>
                <a:spcPct val="100000"/>
              </a:lnSpc>
              <a:spcBef>
                <a:spcPts val="0"/>
              </a:spcBef>
              <a:spcAft>
                <a:spcPts val="0"/>
              </a:spcAft>
              <a:buClr>
                <a:srgbClr val="000000"/>
              </a:buClr>
              <a:buSzPts val="1400"/>
              <a:buFont typeface="Arial"/>
              <a:buNone/>
            </a:pPr>
            <a:r>
              <a:rPr lang="en" sz="1110"/>
              <a:t>In general, the graphs show that the elbow of the curve is reached around 30%, that is, 30% is the sample size that provides a good combination of saved calculation time and sampling error. Although for the variables that represent the frequent alternatives, the corresponding coefficients of variation do not exceed 1% even for a sample size of 10%. These findings are similar and in line with all previous studies that analyzed the variation of results for different options or market segments for sampling uncertainty.</a:t>
            </a:r>
            <a:endParaRPr sz="1110"/>
          </a:p>
        </p:txBody>
      </p:sp>
      <p:sp>
        <p:nvSpPr>
          <p:cNvPr id="638" name="Google Shape;638;p85: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48</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1109794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5"/>
        <p:cNvGrpSpPr/>
        <p:nvPr/>
      </p:nvGrpSpPr>
      <p:grpSpPr>
        <a:xfrm>
          <a:off x="0" y="0"/>
          <a:ext cx="0" cy="0"/>
          <a:chOff x="0" y="0"/>
          <a:chExt cx="0" cy="0"/>
        </a:xfrm>
      </p:grpSpPr>
      <p:sp>
        <p:nvSpPr>
          <p:cNvPr id="646" name="Google Shape;646;p86: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7" name="Google Shape;647;p86: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100000"/>
              </a:lnSpc>
              <a:spcBef>
                <a:spcPts val="0"/>
              </a:spcBef>
              <a:spcAft>
                <a:spcPts val="0"/>
              </a:spcAft>
              <a:buClr>
                <a:srgbClr val="000000"/>
              </a:buClr>
              <a:buSzPts val="1400"/>
              <a:buFont typeface="Arial"/>
              <a:buNone/>
            </a:pPr>
            <a:r>
              <a:rPr lang="en" sz="1110" dirty="0"/>
              <a:t>Simulation error in ABM models is an error due to assigning an option to each individual in the synthetic population (or a subsample thereof) based on the calculated probability.</a:t>
            </a:r>
            <a:endParaRPr dirty="0"/>
          </a:p>
          <a:p>
            <a:pPr marL="457200" marR="0" lvl="0" indent="-228600" algn="l" rtl="0">
              <a:lnSpc>
                <a:spcPct val="100000"/>
              </a:lnSpc>
              <a:spcBef>
                <a:spcPts val="0"/>
              </a:spcBef>
              <a:spcAft>
                <a:spcPts val="0"/>
              </a:spcAft>
              <a:buClr>
                <a:srgbClr val="000000"/>
              </a:buClr>
              <a:buSzPts val="1400"/>
              <a:buFont typeface="Arial"/>
              <a:buNone/>
            </a:pPr>
            <a:endParaRPr sz="1110" dirty="0"/>
          </a:p>
          <a:p>
            <a:pPr marL="457200" marR="0" lvl="0" indent="-228600" algn="l" rtl="0">
              <a:lnSpc>
                <a:spcPct val="100000"/>
              </a:lnSpc>
              <a:spcBef>
                <a:spcPts val="0"/>
              </a:spcBef>
              <a:spcAft>
                <a:spcPts val="0"/>
              </a:spcAft>
              <a:buClr>
                <a:srgbClr val="000000"/>
              </a:buClr>
              <a:buSzPts val="1400"/>
              <a:buFont typeface="Arial"/>
              <a:buNone/>
            </a:pPr>
            <a:r>
              <a:rPr lang="en" sz="1110" dirty="0"/>
              <a:t>The simulation uncertainty for the Preday model was based on 10% random samples of the entire population, in all simulations to ignore the sampling error (presented in the previous subsection) for this test.</a:t>
            </a:r>
            <a:endParaRPr dirty="0"/>
          </a:p>
          <a:p>
            <a:pPr marL="457200" marR="0" lvl="0" indent="-228600" algn="l" rtl="0">
              <a:lnSpc>
                <a:spcPct val="100000"/>
              </a:lnSpc>
              <a:spcBef>
                <a:spcPts val="0"/>
              </a:spcBef>
              <a:spcAft>
                <a:spcPts val="0"/>
              </a:spcAft>
              <a:buClr>
                <a:srgbClr val="000000"/>
              </a:buClr>
              <a:buSzPts val="1400"/>
              <a:buFont typeface="Arial"/>
              <a:buNone/>
            </a:pPr>
            <a:endParaRPr sz="1110" dirty="0"/>
          </a:p>
          <a:p>
            <a:pPr marL="457200" marR="0" lvl="0" indent="-228600" algn="l" rtl="0">
              <a:lnSpc>
                <a:spcPct val="100000"/>
              </a:lnSpc>
              <a:spcBef>
                <a:spcPts val="0"/>
              </a:spcBef>
              <a:spcAft>
                <a:spcPts val="0"/>
              </a:spcAft>
              <a:buClr>
                <a:srgbClr val="000000"/>
              </a:buClr>
              <a:buSzPts val="1400"/>
              <a:buFont typeface="Arial"/>
              <a:buNone/>
            </a:pPr>
            <a:r>
              <a:rPr lang="en" sz="1110" dirty="0"/>
              <a:t>One hundred simulations were run for the Preday model for the same 10% sample and the results were multiplied by 10 to obtain the total population.</a:t>
            </a:r>
            <a:endParaRPr dirty="0"/>
          </a:p>
          <a:p>
            <a:pPr marL="457200" marR="0" lvl="0" indent="-228600" algn="l" rtl="0">
              <a:lnSpc>
                <a:spcPct val="100000"/>
              </a:lnSpc>
              <a:spcBef>
                <a:spcPts val="0"/>
              </a:spcBef>
              <a:spcAft>
                <a:spcPts val="0"/>
              </a:spcAft>
              <a:buClr>
                <a:srgbClr val="000000"/>
              </a:buClr>
              <a:buSzPts val="1400"/>
              <a:buFont typeface="Arial"/>
              <a:buNone/>
            </a:pPr>
            <a:endParaRPr sz="1110" dirty="0"/>
          </a:p>
          <a:p>
            <a:pPr marL="457200" marR="0" lvl="0" indent="-228600" algn="l" rtl="0">
              <a:lnSpc>
                <a:spcPct val="100000"/>
              </a:lnSpc>
              <a:spcBef>
                <a:spcPts val="0"/>
              </a:spcBef>
              <a:spcAft>
                <a:spcPts val="0"/>
              </a:spcAft>
              <a:buClr>
                <a:srgbClr val="000000"/>
              </a:buClr>
              <a:buSzPts val="1400"/>
              <a:buFont typeface="Arial"/>
              <a:buNone/>
            </a:pPr>
            <a:r>
              <a:rPr lang="en" sz="1110" dirty="0"/>
              <a:t>Like sampling uncertainty, simulation uncertainty depends on how often a particular alternative is chosen. For example, for the number of people with 0, 1 or 2 tours per day, the simulation uncertainty does not exceed 2%, which is very low, while for the number of work-based sub-tours it is quite high for all modes (between 6.6% and 42% depending on the mode).</a:t>
            </a:r>
            <a:endParaRPr dirty="0"/>
          </a:p>
          <a:p>
            <a:pPr marL="457200" marR="0" lvl="0" indent="-228600" algn="l" rtl="0">
              <a:lnSpc>
                <a:spcPct val="100000"/>
              </a:lnSpc>
              <a:spcBef>
                <a:spcPts val="0"/>
              </a:spcBef>
              <a:spcAft>
                <a:spcPts val="0"/>
              </a:spcAft>
              <a:buClr>
                <a:srgbClr val="000000"/>
              </a:buClr>
              <a:buSzPts val="1400"/>
              <a:buFont typeface="Arial"/>
              <a:buNone/>
            </a:pPr>
            <a:endParaRPr sz="1110" dirty="0"/>
          </a:p>
          <a:p>
            <a:pPr marL="457200" marR="0" lvl="0" indent="-228600" algn="l" rtl="0">
              <a:lnSpc>
                <a:spcPct val="100000"/>
              </a:lnSpc>
              <a:spcBef>
                <a:spcPts val="0"/>
              </a:spcBef>
              <a:spcAft>
                <a:spcPts val="0"/>
              </a:spcAft>
              <a:buClr>
                <a:srgbClr val="000000"/>
              </a:buClr>
              <a:buSzPts val="1400"/>
              <a:buFont typeface="Arial"/>
              <a:buNone/>
            </a:pPr>
            <a:r>
              <a:rPr lang="en" sz="1110" dirty="0"/>
              <a:t>The reason for this is a smaller original survey sample for such tours and, as a result, less stable results in terms of variation of the explanatory variables. According to the authors, these results give sufficient reason to believe that if an ABM model is integrated with traffic simulation, the impacts of simulation and sampling uncertainties on link volumes and travel times will also be lower.</a:t>
            </a:r>
            <a:endParaRPr dirty="0"/>
          </a:p>
          <a:p>
            <a:pPr marL="457200" marR="0" lvl="0" indent="-228600" algn="l" rtl="0">
              <a:lnSpc>
                <a:spcPct val="100000"/>
              </a:lnSpc>
              <a:spcBef>
                <a:spcPts val="0"/>
              </a:spcBef>
              <a:spcAft>
                <a:spcPts val="0"/>
              </a:spcAft>
              <a:buClr>
                <a:srgbClr val="000000"/>
              </a:buClr>
              <a:buSzPts val="1400"/>
              <a:buFont typeface="Arial"/>
              <a:buNone/>
            </a:pPr>
            <a:endParaRPr sz="1110" dirty="0"/>
          </a:p>
        </p:txBody>
      </p:sp>
      <p:sp>
        <p:nvSpPr>
          <p:cNvPr id="648" name="Google Shape;648;p86: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49</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8635196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0"/>
        <p:cNvGrpSpPr/>
        <p:nvPr/>
      </p:nvGrpSpPr>
      <p:grpSpPr>
        <a:xfrm>
          <a:off x="0" y="0"/>
          <a:ext cx="0" cy="0"/>
          <a:chOff x="0" y="0"/>
          <a:chExt cx="0" cy="0"/>
        </a:xfrm>
      </p:grpSpPr>
      <p:sp>
        <p:nvSpPr>
          <p:cNvPr id="661" name="Google Shape;661;p87: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2" name="Google Shape;662;p87: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0" marR="0" lvl="0" indent="0" algn="l" rtl="0">
              <a:lnSpc>
                <a:spcPct val="80000"/>
              </a:lnSpc>
              <a:spcBef>
                <a:spcPts val="0"/>
              </a:spcBef>
              <a:spcAft>
                <a:spcPts val="0"/>
              </a:spcAft>
              <a:buClr>
                <a:srgbClr val="000000"/>
              </a:buClr>
              <a:buSzPts val="1400"/>
              <a:buFont typeface="Arial"/>
              <a:buNone/>
            </a:pPr>
            <a:r>
              <a:rPr lang="en" sz="1110"/>
              <a:t>Table 14 provides the general summary of the order of magnitude of the types of uncertainty analyzed in this study for three important model results: the number of people taking 1 trip per day, the number of trips with an intermediate stop per day, the modal fee for driving alone. It is clearly evident that the parameter uncertainty is significantly higher compared to the model specification uncertainties.</a:t>
            </a:r>
            <a:endParaRPr sz="1110"/>
          </a:p>
          <a:p>
            <a:pPr marL="0" lvl="0" indent="0" algn="l" rtl="0">
              <a:lnSpc>
                <a:spcPct val="80000"/>
              </a:lnSpc>
              <a:spcBef>
                <a:spcPts val="0"/>
              </a:spcBef>
              <a:spcAft>
                <a:spcPts val="0"/>
              </a:spcAft>
              <a:buSzPts val="1400"/>
              <a:buFont typeface="Arial"/>
              <a:buNone/>
            </a:pPr>
            <a:endParaRPr sz="1110">
              <a:solidFill>
                <a:schemeClr val="dk1"/>
              </a:solidFill>
            </a:endParaRPr>
          </a:p>
          <a:p>
            <a:pPr marL="285750" lvl="0" indent="-285750" algn="l" rtl="0">
              <a:lnSpc>
                <a:spcPct val="80000"/>
              </a:lnSpc>
              <a:spcBef>
                <a:spcPts val="0"/>
              </a:spcBef>
              <a:spcAft>
                <a:spcPts val="0"/>
              </a:spcAft>
              <a:buSzPts val="1400"/>
              <a:buFont typeface="Arial"/>
              <a:buChar char="•"/>
            </a:pPr>
            <a:r>
              <a:rPr lang="en" sz="1110">
                <a:solidFill>
                  <a:schemeClr val="dk1"/>
                </a:solidFill>
              </a:rPr>
              <a:t>The results showed that the order of magnitude of sampling and simulation errors largely depends on the frequency with which the alternative is predicted in the choice process.</a:t>
            </a:r>
            <a:endParaRPr/>
          </a:p>
          <a:p>
            <a:pPr marL="285750" lvl="0" indent="-285750" algn="l" rtl="0">
              <a:lnSpc>
                <a:spcPct val="80000"/>
              </a:lnSpc>
              <a:spcBef>
                <a:spcPts val="0"/>
              </a:spcBef>
              <a:spcAft>
                <a:spcPts val="0"/>
              </a:spcAft>
              <a:buSzPts val="1400"/>
              <a:buFont typeface="Arial"/>
              <a:buChar char="•"/>
            </a:pPr>
            <a:r>
              <a:rPr lang="en" sz="1110">
                <a:solidFill>
                  <a:schemeClr val="dk1"/>
                </a:solidFill>
              </a:rPr>
              <a:t>In the case of uncertainty related to the estimated parameters of the model, its order of magnitude depends on the size of the sample, the data sampling mechanism used for the estimation, and the way in which the parameters are estimated with the method of maximum likelihood.</a:t>
            </a:r>
            <a:endParaRPr/>
          </a:p>
          <a:p>
            <a:pPr marL="285750" lvl="0" indent="-285750" algn="l" rtl="0">
              <a:lnSpc>
                <a:spcPct val="80000"/>
              </a:lnSpc>
              <a:spcBef>
                <a:spcPts val="0"/>
              </a:spcBef>
              <a:spcAft>
                <a:spcPts val="0"/>
              </a:spcAft>
              <a:buSzPts val="1400"/>
              <a:buFont typeface="Arial"/>
              <a:buChar char="•"/>
            </a:pPr>
            <a:r>
              <a:rPr lang="en" sz="1110">
                <a:solidFill>
                  <a:schemeClr val="dk1"/>
                </a:solidFill>
              </a:rPr>
              <a:t>The results showed that the coefficients of variation for different outcome variables of interest vary between 3% and 49%.</a:t>
            </a:r>
            <a:endParaRPr/>
          </a:p>
          <a:p>
            <a:pPr marL="285750" lvl="0" indent="-285750" algn="l" rtl="0">
              <a:lnSpc>
                <a:spcPct val="80000"/>
              </a:lnSpc>
              <a:spcBef>
                <a:spcPts val="0"/>
              </a:spcBef>
              <a:spcAft>
                <a:spcPts val="0"/>
              </a:spcAft>
              <a:buSzPts val="1400"/>
              <a:buFont typeface="Arial"/>
              <a:buChar char="•"/>
            </a:pPr>
            <a:r>
              <a:rPr lang="en" sz="1110">
                <a:solidFill>
                  <a:schemeClr val="dk1"/>
                </a:solidFill>
              </a:rPr>
              <a:t>Therefore, parameter and input uncertainties are what lead to greater variations in the results. The uncertainty calculated for the model results in this study will allow practitioners to choose a strategy to handle it. This could include, for example, measures aimed at reducing uncertainty (i.e. a larger population sample when running simulations and a larger sample of household travel surveys) or designing transport policies/interventions that are tailored to the possible results within the calculated uncertainty range.</a:t>
            </a:r>
            <a:endParaRPr/>
          </a:p>
          <a:p>
            <a:pPr marL="285750" lvl="0" indent="-285750" algn="l" rtl="0">
              <a:lnSpc>
                <a:spcPct val="80000"/>
              </a:lnSpc>
              <a:spcBef>
                <a:spcPts val="0"/>
              </a:spcBef>
              <a:spcAft>
                <a:spcPts val="0"/>
              </a:spcAft>
              <a:buSzPts val="1400"/>
              <a:buFont typeface="Arial"/>
              <a:buChar char="•"/>
            </a:pPr>
            <a:r>
              <a:rPr lang="en" sz="1110">
                <a:solidFill>
                  <a:schemeClr val="dk1"/>
                </a:solidFill>
              </a:rPr>
              <a:t>Uncertainty analysis studies conducted for a four-step model (e.g., Zhao and Kockelman [15]) showed that the final input and parameter uncertainty can be attenuated if the demand side is integrated with the traffic assignment. Some studies suggest that this attenuation could occur due to capacity constraints, which restrict the variability of link flows and the fact that link flows are the sum of variable flows between DO pairs (and that the coefficient of variation of a sum is less than or equal to the sum of the coefficients of variation of each component).</a:t>
            </a:r>
            <a:endParaRPr sz="1110"/>
          </a:p>
        </p:txBody>
      </p:sp>
      <p:sp>
        <p:nvSpPr>
          <p:cNvPr id="663" name="Google Shape;663;p87: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50</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2031988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0"/>
        <p:cNvGrpSpPr/>
        <p:nvPr/>
      </p:nvGrpSpPr>
      <p:grpSpPr>
        <a:xfrm>
          <a:off x="0" y="0"/>
          <a:ext cx="0" cy="0"/>
          <a:chOff x="0" y="0"/>
          <a:chExt cx="0" cy="0"/>
        </a:xfrm>
      </p:grpSpPr>
      <p:sp>
        <p:nvSpPr>
          <p:cNvPr id="681" name="Google Shape;681;p89: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2" name="Google Shape;682;p89: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285750" lvl="0" indent="-285750" algn="just" rtl="0">
              <a:lnSpc>
                <a:spcPct val="90000"/>
              </a:lnSpc>
              <a:spcBef>
                <a:spcPts val="0"/>
              </a:spcBef>
              <a:spcAft>
                <a:spcPts val="0"/>
              </a:spcAft>
              <a:buSzPts val="1400"/>
              <a:buFont typeface="Arial"/>
              <a:buChar char="•"/>
            </a:pPr>
            <a:r>
              <a:rPr lang="en" sz="1200" dirty="0">
                <a:solidFill>
                  <a:schemeClr val="dk1"/>
                </a:solidFill>
              </a:rPr>
              <a:t>Historically, in the United States, the use of </a:t>
            </a:r>
            <a:r>
              <a:rPr lang="tr-TR" sz="1200" dirty="0">
                <a:solidFill>
                  <a:schemeClr val="dk1"/>
                </a:solidFill>
              </a:rPr>
              <a:t>Faaliyet-Tabanlı modelleme</a:t>
            </a:r>
            <a:r>
              <a:rPr lang="en" sz="1200" dirty="0">
                <a:solidFill>
                  <a:schemeClr val="dk1"/>
                </a:solidFill>
              </a:rPr>
              <a:t> has been deployed by consultancies that have reused the same models in different regions. Let's say that the new regions have benefited from a “donor” model and the model has been recalibrated for the specific region. Then, it was refined or as new needs arose, functionalities were incorporated in a modular way.</a:t>
            </a:r>
            <a:endParaRPr dirty="0"/>
          </a:p>
          <a:p>
            <a:pPr marL="285750" lvl="0" indent="-285750" algn="just" rtl="0">
              <a:lnSpc>
                <a:spcPct val="90000"/>
              </a:lnSpc>
              <a:spcBef>
                <a:spcPts val="0"/>
              </a:spcBef>
              <a:spcAft>
                <a:spcPts val="0"/>
              </a:spcAft>
              <a:buSzPts val="1400"/>
              <a:buFont typeface="Arial"/>
              <a:buChar char="•"/>
            </a:pPr>
            <a:r>
              <a:rPr lang="en" sz="1200" dirty="0">
                <a:solidFill>
                  <a:schemeClr val="dk1"/>
                </a:solidFill>
              </a:rPr>
              <a:t>This is the idea behind ActivitySIM. From the development of models based on activities in San Francisco, Oregon, San Diego, etc. It has been released open source so that any person/organization can use it.</a:t>
            </a:r>
            <a:endParaRPr dirty="0"/>
          </a:p>
          <a:p>
            <a:pPr marL="285750" lvl="0" indent="-285750" algn="just" rtl="0">
              <a:lnSpc>
                <a:spcPct val="90000"/>
              </a:lnSpc>
              <a:spcBef>
                <a:spcPts val="0"/>
              </a:spcBef>
              <a:spcAft>
                <a:spcPts val="0"/>
              </a:spcAft>
              <a:buSzPts val="1400"/>
              <a:buChar char="•"/>
            </a:pPr>
            <a:r>
              <a:rPr lang="en" sz="1200" dirty="0">
                <a:solidFill>
                  <a:schemeClr val="dk1"/>
                </a:solidFill>
              </a:rPr>
              <a:t>The objective is, through collaboration, to generate a model of activities that scales over time.</a:t>
            </a:r>
            <a:endParaRPr dirty="0"/>
          </a:p>
          <a:p>
            <a:pPr marL="285750" lvl="0" indent="-285750" algn="just" rtl="0">
              <a:lnSpc>
                <a:spcPct val="90000"/>
              </a:lnSpc>
              <a:spcBef>
                <a:spcPts val="0"/>
              </a:spcBef>
              <a:spcAft>
                <a:spcPts val="0"/>
              </a:spcAft>
              <a:buSzPts val="1400"/>
              <a:buChar char="•"/>
            </a:pPr>
            <a:r>
              <a:rPr lang="en" sz="1200" dirty="0">
                <a:solidFill>
                  <a:schemeClr val="dk1"/>
                </a:solidFill>
              </a:rPr>
              <a:t>Because as we have said before, as you increase the complexity of the model, you increase the implementation costs and resources and this is usually the main barrier to adopting this type of models.</a:t>
            </a:r>
            <a:endParaRPr dirty="0"/>
          </a:p>
          <a:p>
            <a:pPr marL="285750" lvl="0" indent="-285750" algn="just" rtl="0">
              <a:lnSpc>
                <a:spcPct val="90000"/>
              </a:lnSpc>
              <a:spcBef>
                <a:spcPts val="0"/>
              </a:spcBef>
              <a:spcAft>
                <a:spcPts val="0"/>
              </a:spcAft>
              <a:buSzPts val="1400"/>
              <a:buChar char="•"/>
            </a:pPr>
            <a:r>
              <a:rPr lang="en" sz="1200" dirty="0">
                <a:solidFill>
                  <a:schemeClr val="dk1"/>
                </a:solidFill>
              </a:rPr>
              <a:t>So, whether you like it or not, there are common elements that can be reused for other regions and just calibrating them is enough.</a:t>
            </a:r>
            <a:endParaRPr dirty="0"/>
          </a:p>
          <a:p>
            <a:pPr marL="285750" lvl="0" indent="-285750" algn="just" rtl="0">
              <a:lnSpc>
                <a:spcPct val="90000"/>
              </a:lnSpc>
              <a:spcBef>
                <a:spcPts val="0"/>
              </a:spcBef>
              <a:spcAft>
                <a:spcPts val="0"/>
              </a:spcAft>
              <a:buSzPts val="1400"/>
              <a:buChar char="•"/>
            </a:pPr>
            <a:r>
              <a:rPr lang="en" sz="1200" dirty="0">
                <a:solidFill>
                  <a:schemeClr val="dk1"/>
                </a:solidFill>
              </a:rPr>
              <a:t>So the benefit is double. First, you already have a model made (the algorithms) and you can benefit from the calibration of a donor “donor” model, what you have to do is recalibrate it with your mobility surveys or other data sources. I think the one that is public is the one in San Francisco, the one in Atlanta and SemCog.</a:t>
            </a:r>
            <a:endParaRPr dirty="0"/>
          </a:p>
          <a:p>
            <a:pPr marL="285750" lvl="0" indent="-285750" algn="just" rtl="0">
              <a:lnSpc>
                <a:spcPct val="90000"/>
              </a:lnSpc>
              <a:spcBef>
                <a:spcPts val="0"/>
              </a:spcBef>
              <a:spcAft>
                <a:spcPts val="0"/>
              </a:spcAft>
              <a:buSzPts val="1400"/>
              <a:buChar char="•"/>
            </a:pPr>
            <a:r>
              <a:rPr lang="en" sz="1200" dirty="0">
                <a:solidFill>
                  <a:schemeClr val="dk1"/>
                </a:solidFill>
              </a:rPr>
              <a:t>On the other hand, you benefit from new modules that new organizations develop, now we will see an example.</a:t>
            </a:r>
            <a:endParaRPr dirty="0"/>
          </a:p>
          <a:p>
            <a:pPr marL="285750" lvl="0" indent="-285750" algn="just" rtl="0">
              <a:lnSpc>
                <a:spcPct val="90000"/>
              </a:lnSpc>
              <a:spcBef>
                <a:spcPts val="0"/>
              </a:spcBef>
              <a:spcAft>
                <a:spcPts val="0"/>
              </a:spcAft>
              <a:buSzPts val="1400"/>
              <a:buChar char="•"/>
            </a:pPr>
            <a:r>
              <a:rPr lang="en" sz="1200" dirty="0">
                <a:solidFill>
                  <a:schemeClr val="dk1"/>
                </a:solidFill>
              </a:rPr>
              <a:t>AcitivtySIM calibrates and generates the tours per household and per individual. The assignment to the network is done in other software.</a:t>
            </a:r>
            <a:endParaRPr dirty="0"/>
          </a:p>
          <a:p>
            <a:pPr marL="457200" marR="0" lvl="0" indent="-228600" algn="l" rtl="0">
              <a:lnSpc>
                <a:spcPct val="90000"/>
              </a:lnSpc>
              <a:spcBef>
                <a:spcPts val="0"/>
              </a:spcBef>
              <a:spcAft>
                <a:spcPts val="0"/>
              </a:spcAft>
              <a:buClr>
                <a:srgbClr val="000000"/>
              </a:buClr>
              <a:buSzPts val="1400"/>
              <a:buFont typeface="Arial"/>
              <a:buNone/>
            </a:pPr>
            <a:endParaRPr dirty="0"/>
          </a:p>
        </p:txBody>
      </p:sp>
      <p:sp>
        <p:nvSpPr>
          <p:cNvPr id="683" name="Google Shape;683;p89: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52</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3062923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1"/>
        <p:cNvGrpSpPr/>
        <p:nvPr/>
      </p:nvGrpSpPr>
      <p:grpSpPr>
        <a:xfrm>
          <a:off x="0" y="0"/>
          <a:ext cx="0" cy="0"/>
          <a:chOff x="0" y="0"/>
          <a:chExt cx="0" cy="0"/>
        </a:xfrm>
      </p:grpSpPr>
      <p:sp>
        <p:nvSpPr>
          <p:cNvPr id="702" name="Google Shape;702;p91: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3" name="Google Shape;703;p91: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285750" marR="0" lvl="0" indent="-285750" algn="l" rtl="0">
              <a:lnSpc>
                <a:spcPct val="100000"/>
              </a:lnSpc>
              <a:spcBef>
                <a:spcPts val="0"/>
              </a:spcBef>
              <a:spcAft>
                <a:spcPts val="0"/>
              </a:spcAft>
              <a:buClr>
                <a:srgbClr val="000000"/>
              </a:buClr>
              <a:buSzPts val="1400"/>
              <a:buFont typeface="Arial"/>
              <a:buChar char="•"/>
            </a:pPr>
            <a:r>
              <a:rPr lang="en" sz="1200">
                <a:solidFill>
                  <a:schemeClr val="dk1"/>
                </a:solidFill>
              </a:rPr>
              <a:t>PopulationSim requires a population sample (also called a seed or reference sample) and marginal distributions (also called controls or targets). Population samples can come from the census public use microdata sample or mobility survey data. Marginal distributions can be specified at multiple geographic levels.</a:t>
            </a:r>
            <a:endParaRPr/>
          </a:p>
          <a:p>
            <a:pPr marL="285750" lvl="0" indent="-196850" algn="l" rtl="0">
              <a:lnSpc>
                <a:spcPct val="100000"/>
              </a:lnSpc>
              <a:spcBef>
                <a:spcPts val="0"/>
              </a:spcBef>
              <a:spcAft>
                <a:spcPts val="0"/>
              </a:spcAft>
              <a:buSzPts val="1400"/>
              <a:buFont typeface="Arial"/>
              <a:buNone/>
            </a:pPr>
            <a:endParaRPr/>
          </a:p>
        </p:txBody>
      </p:sp>
      <p:sp>
        <p:nvSpPr>
          <p:cNvPr id="704" name="Google Shape;704;p91: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53</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727395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4"/>
        <p:cNvGrpSpPr/>
        <p:nvPr/>
      </p:nvGrpSpPr>
      <p:grpSpPr>
        <a:xfrm>
          <a:off x="0" y="0"/>
          <a:ext cx="0" cy="0"/>
          <a:chOff x="0" y="0"/>
          <a:chExt cx="0" cy="0"/>
        </a:xfrm>
      </p:grpSpPr>
      <p:sp>
        <p:nvSpPr>
          <p:cNvPr id="815" name="Google Shape;815;p101:notes"/>
          <p:cNvSpPr txBox="1">
            <a:spLocks noGrp="1"/>
          </p:cNvSpPr>
          <p:nvPr>
            <p:ph type="body" idx="1"/>
          </p:nvPr>
        </p:nvSpPr>
        <p:spPr>
          <a:xfrm>
            <a:off x="680880" y="4721942"/>
            <a:ext cx="5447030" cy="4473415"/>
          </a:xfrm>
          <a:prstGeom prst="rect">
            <a:avLst/>
          </a:prstGeom>
        </p:spPr>
        <p:txBody>
          <a:bodyPr spcFirstLastPara="1" wrap="square" lIns="95700" tIns="47850" rIns="95700" bIns="47850" anchor="t" anchorCtr="0">
            <a:noAutofit/>
          </a:bodyPr>
          <a:lstStyle/>
          <a:p>
            <a:pPr marL="0" lvl="0" indent="0" algn="l" rtl="0">
              <a:spcBef>
                <a:spcPts val="0"/>
              </a:spcBef>
              <a:spcAft>
                <a:spcPts val="0"/>
              </a:spcAft>
              <a:buNone/>
            </a:pPr>
            <a:endParaRPr dirty="0"/>
          </a:p>
        </p:txBody>
      </p:sp>
      <p:sp>
        <p:nvSpPr>
          <p:cNvPr id="816" name="Google Shape;816;p101: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6047676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2"/>
        <p:cNvGrpSpPr/>
        <p:nvPr/>
      </p:nvGrpSpPr>
      <p:grpSpPr>
        <a:xfrm>
          <a:off x="0" y="0"/>
          <a:ext cx="0" cy="0"/>
          <a:chOff x="0" y="0"/>
          <a:chExt cx="0" cy="0"/>
        </a:xfrm>
      </p:grpSpPr>
      <p:sp>
        <p:nvSpPr>
          <p:cNvPr id="823" name="Google Shape;823;p102: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4" name="Google Shape;824;p102: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100000"/>
              </a:lnSpc>
              <a:spcBef>
                <a:spcPts val="0"/>
              </a:spcBef>
              <a:spcAft>
                <a:spcPts val="0"/>
              </a:spcAft>
              <a:buClr>
                <a:srgbClr val="000000"/>
              </a:buClr>
              <a:buSzPts val="1400"/>
              <a:buFont typeface="Arial"/>
              <a:buNone/>
            </a:pPr>
            <a:r>
              <a:rPr lang="en"/>
              <a:t>From here we see the potential of using a donor model.</a:t>
            </a:r>
            <a:endParaRPr/>
          </a:p>
        </p:txBody>
      </p:sp>
      <p:sp>
        <p:nvSpPr>
          <p:cNvPr id="825" name="Google Shape;825;p102: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55</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2215068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2"/>
        <p:cNvGrpSpPr/>
        <p:nvPr/>
      </p:nvGrpSpPr>
      <p:grpSpPr>
        <a:xfrm>
          <a:off x="0" y="0"/>
          <a:ext cx="0" cy="0"/>
          <a:chOff x="0" y="0"/>
          <a:chExt cx="0" cy="0"/>
        </a:xfrm>
      </p:grpSpPr>
      <p:sp>
        <p:nvSpPr>
          <p:cNvPr id="833" name="Google Shape;833;p103: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34" name="Google Shape;834;p103: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90000"/>
              </a:lnSpc>
              <a:spcBef>
                <a:spcPts val="0"/>
              </a:spcBef>
              <a:spcAft>
                <a:spcPts val="0"/>
              </a:spcAft>
              <a:buClr>
                <a:srgbClr val="000000"/>
              </a:buClr>
              <a:buSzPts val="1400"/>
              <a:buFont typeface="Arial"/>
              <a:buNone/>
            </a:pPr>
            <a:r>
              <a:rPr lang="en" sz="1110" dirty="0"/>
              <a:t>The transferability of an ABM was first investigated for the ALBATROSS model for two municipalities (Voorhout and Apeldoorn) in the Netherlands. The results were satisfactory except for the choice of transportation mode.</a:t>
            </a:r>
            <a:endParaRPr dirty="0"/>
          </a:p>
          <a:p>
            <a:pPr marL="457200" marR="0" lvl="0" indent="-228600" algn="l" rtl="0">
              <a:lnSpc>
                <a:spcPct val="90000"/>
              </a:lnSpc>
              <a:spcBef>
                <a:spcPts val="0"/>
              </a:spcBef>
              <a:spcAft>
                <a:spcPts val="0"/>
              </a:spcAft>
              <a:buClr>
                <a:srgbClr val="000000"/>
              </a:buClr>
              <a:buSzPts val="1400"/>
              <a:buFont typeface="Arial"/>
              <a:buNone/>
            </a:pPr>
            <a:endParaRPr sz="1110" dirty="0"/>
          </a:p>
          <a:p>
            <a:pPr marL="457200" marR="0" lvl="0" indent="-228600" algn="l" rtl="0">
              <a:lnSpc>
                <a:spcPct val="90000"/>
              </a:lnSpc>
              <a:spcBef>
                <a:spcPts val="0"/>
              </a:spcBef>
              <a:spcAft>
                <a:spcPts val="0"/>
              </a:spcAft>
              <a:buClr>
                <a:srgbClr val="000000"/>
              </a:buClr>
              <a:buSzPts val="1400"/>
              <a:buFont typeface="Arial"/>
              <a:buNone/>
            </a:pPr>
            <a:r>
              <a:rPr lang="en" sz="1110" dirty="0"/>
              <a:t>In the United States, it has been a very common practice as virtually every major metropolitan region has an </a:t>
            </a:r>
            <a:r>
              <a:rPr lang="tr-TR" sz="1110" dirty="0"/>
              <a:t>Faaliyet-Tabanlı Modelleme</a:t>
            </a:r>
            <a:r>
              <a:rPr lang="en" sz="1110" dirty="0"/>
              <a:t>.</a:t>
            </a:r>
            <a:endParaRPr dirty="0"/>
          </a:p>
          <a:p>
            <a:pPr marL="457200" lvl="0" indent="-228600" algn="l" rtl="0">
              <a:lnSpc>
                <a:spcPct val="90000"/>
              </a:lnSpc>
              <a:spcBef>
                <a:spcPts val="0"/>
              </a:spcBef>
              <a:spcAft>
                <a:spcPts val="0"/>
              </a:spcAft>
              <a:buSzPts val="1400"/>
              <a:buFont typeface="Arial"/>
              <a:buChar char="•"/>
            </a:pPr>
            <a:r>
              <a:rPr lang="en" sz="1110" dirty="0"/>
              <a:t>The CT-RAMP ABM that was developed for the mid-Ohayo region was then transferred to Lake Tahoe.</a:t>
            </a:r>
            <a:endParaRPr dirty="0"/>
          </a:p>
          <a:p>
            <a:pPr marL="457200" lvl="0" indent="-228600" algn="l" rtl="0">
              <a:lnSpc>
                <a:spcPct val="90000"/>
              </a:lnSpc>
              <a:spcBef>
                <a:spcPts val="0"/>
              </a:spcBef>
              <a:spcAft>
                <a:spcPts val="0"/>
              </a:spcAft>
              <a:buSzPts val="1400"/>
              <a:buFont typeface="Arial"/>
              <a:buChar char="•"/>
            </a:pPr>
            <a:r>
              <a:rPr lang="en" sz="1110" dirty="0"/>
              <a:t>In [103] the transferability of the DaySim model system developed for Sacramento to four regions in California and two other regions in Florida was investigated. The results show that the activity generation and scheduling models can be transferred better than the mode and location choice models.</a:t>
            </a:r>
            <a:endParaRPr dirty="0"/>
          </a:p>
          <a:p>
            <a:pPr marL="457200" lvl="0" indent="-228600" algn="l" rtl="0">
              <a:lnSpc>
                <a:spcPct val="90000"/>
              </a:lnSpc>
              <a:spcBef>
                <a:spcPts val="0"/>
              </a:spcBef>
              <a:spcAft>
                <a:spcPts val="0"/>
              </a:spcAft>
              <a:buSzPts val="1400"/>
              <a:buFont typeface="Arial"/>
              <a:buChar char="•"/>
            </a:pPr>
            <a:r>
              <a:rPr lang="en" sz="1110" dirty="0"/>
              <a:t>The Dallas Fort Worth (DFW) model was transferred to the Southern California region [104].</a:t>
            </a:r>
            <a:endParaRPr dirty="0"/>
          </a:p>
          <a:p>
            <a:pPr marL="228600" lvl="0" indent="0" algn="l" rtl="0">
              <a:lnSpc>
                <a:spcPct val="90000"/>
              </a:lnSpc>
              <a:spcBef>
                <a:spcPts val="0"/>
              </a:spcBef>
              <a:spcAft>
                <a:spcPts val="0"/>
              </a:spcAft>
              <a:buSzPts val="1400"/>
              <a:buFont typeface="Arial"/>
              <a:buNone/>
            </a:pPr>
            <a:r>
              <a:rPr lang="en" sz="1110" dirty="0"/>
              <a:t>Outside the US</a:t>
            </a:r>
            <a:endParaRPr dirty="0"/>
          </a:p>
          <a:p>
            <a:pPr marL="457200" lvl="0" indent="-228600" algn="l" rtl="0">
              <a:lnSpc>
                <a:spcPct val="90000"/>
              </a:lnSpc>
              <a:spcBef>
                <a:spcPts val="0"/>
              </a:spcBef>
              <a:spcAft>
                <a:spcPts val="0"/>
              </a:spcAft>
              <a:buSzPts val="1400"/>
              <a:buFont typeface="Arial"/>
              <a:buChar char="•"/>
            </a:pPr>
            <a:r>
              <a:rPr lang="en" sz="1110" dirty="0"/>
              <a:t>The TASHA model system developed for Toronto was transferred to London [105], and another study [106] also evaluated the transferability of TASHA to the context of the island of Montreal.</a:t>
            </a:r>
            <a:endParaRPr dirty="0"/>
          </a:p>
          <a:p>
            <a:pPr marL="457200" lvl="0" indent="-139700" algn="l" rtl="0">
              <a:lnSpc>
                <a:spcPct val="90000"/>
              </a:lnSpc>
              <a:spcBef>
                <a:spcPts val="0"/>
              </a:spcBef>
              <a:spcAft>
                <a:spcPts val="0"/>
              </a:spcAft>
              <a:buSzPts val="1400"/>
              <a:buFont typeface="Arial"/>
              <a:buNone/>
            </a:pPr>
            <a:endParaRPr sz="1110" dirty="0"/>
          </a:p>
          <a:p>
            <a:pPr marL="228600" lvl="0" indent="0" algn="l" rtl="0">
              <a:lnSpc>
                <a:spcPct val="90000"/>
              </a:lnSpc>
              <a:spcBef>
                <a:spcPts val="0"/>
              </a:spcBef>
              <a:spcAft>
                <a:spcPts val="0"/>
              </a:spcAft>
              <a:buSzPts val="1400"/>
              <a:buFont typeface="Arial"/>
              <a:buNone/>
            </a:pPr>
            <a:r>
              <a:rPr lang="en" sz="1110" dirty="0"/>
              <a:t>In general, empirically, it is said that the result will be potentially good if an ABM is transferred within the same state and/or in regions with similar densities.</a:t>
            </a:r>
            <a:endParaRPr dirty="0"/>
          </a:p>
          <a:p>
            <a:pPr marL="228600" lvl="0" indent="0" algn="l" rtl="0">
              <a:lnSpc>
                <a:spcPct val="90000"/>
              </a:lnSpc>
              <a:spcBef>
                <a:spcPts val="0"/>
              </a:spcBef>
              <a:spcAft>
                <a:spcPts val="0"/>
              </a:spcAft>
              <a:buSzPts val="1400"/>
              <a:buFont typeface="Arial"/>
              <a:buNone/>
            </a:pPr>
            <a:endParaRPr sz="1110" dirty="0"/>
          </a:p>
          <a:p>
            <a:pPr marL="457200" marR="0" lvl="0" indent="-228600" algn="l" rtl="0">
              <a:lnSpc>
                <a:spcPct val="90000"/>
              </a:lnSpc>
              <a:spcBef>
                <a:spcPts val="0"/>
              </a:spcBef>
              <a:spcAft>
                <a:spcPts val="0"/>
              </a:spcAft>
              <a:buClr>
                <a:srgbClr val="000000"/>
              </a:buClr>
              <a:buSzPts val="1400"/>
              <a:buFont typeface="Arial"/>
              <a:buNone/>
            </a:pPr>
            <a:r>
              <a:rPr lang="en" sz="1110" dirty="0"/>
              <a:t>However, perfect transferability is not easy to achieve due to different policies and planning needs, as well as the size of regions and data availability... Although some tests appear to have worked reasonably, it is equally important to evaluate how much accuracy is important in transferring models and what is the best way and from where to transfer the models.</a:t>
            </a:r>
            <a:endParaRPr dirty="0"/>
          </a:p>
        </p:txBody>
      </p:sp>
      <p:sp>
        <p:nvSpPr>
          <p:cNvPr id="835" name="Google Shape;835;p103: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56</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8115282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6"/>
        <p:cNvGrpSpPr/>
        <p:nvPr/>
      </p:nvGrpSpPr>
      <p:grpSpPr>
        <a:xfrm>
          <a:off x="0" y="0"/>
          <a:ext cx="0" cy="0"/>
          <a:chOff x="0" y="0"/>
          <a:chExt cx="0" cy="0"/>
        </a:xfrm>
      </p:grpSpPr>
      <p:sp>
        <p:nvSpPr>
          <p:cNvPr id="847" name="Google Shape;847;p104:notes"/>
          <p:cNvSpPr txBox="1">
            <a:spLocks noGrp="1"/>
          </p:cNvSpPr>
          <p:nvPr>
            <p:ph type="body" idx="1"/>
          </p:nvPr>
        </p:nvSpPr>
        <p:spPr>
          <a:xfrm>
            <a:off x="680880" y="4721942"/>
            <a:ext cx="5447030" cy="4473415"/>
          </a:xfrm>
          <a:prstGeom prst="rect">
            <a:avLst/>
          </a:prstGeom>
        </p:spPr>
        <p:txBody>
          <a:bodyPr spcFirstLastPara="1" wrap="square" lIns="95700" tIns="47850" rIns="95700" bIns="47850" anchor="t" anchorCtr="0">
            <a:noAutofit/>
          </a:bodyPr>
          <a:lstStyle/>
          <a:p>
            <a:pPr marL="0" lvl="0" indent="0" algn="l" rtl="0">
              <a:spcBef>
                <a:spcPts val="0"/>
              </a:spcBef>
              <a:spcAft>
                <a:spcPts val="0"/>
              </a:spcAft>
              <a:buNone/>
            </a:pPr>
            <a:endParaRPr dirty="0"/>
          </a:p>
        </p:txBody>
      </p:sp>
      <p:sp>
        <p:nvSpPr>
          <p:cNvPr id="848" name="Google Shape;848;p104: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2776100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4"/>
        <p:cNvGrpSpPr/>
        <p:nvPr/>
      </p:nvGrpSpPr>
      <p:grpSpPr>
        <a:xfrm>
          <a:off x="0" y="0"/>
          <a:ext cx="0" cy="0"/>
          <a:chOff x="0" y="0"/>
          <a:chExt cx="0" cy="0"/>
        </a:xfrm>
      </p:grpSpPr>
      <p:sp>
        <p:nvSpPr>
          <p:cNvPr id="865" name="Google Shape;865;p106:notes"/>
          <p:cNvSpPr txBox="1">
            <a:spLocks noGrp="1"/>
          </p:cNvSpPr>
          <p:nvPr>
            <p:ph type="body" idx="1"/>
          </p:nvPr>
        </p:nvSpPr>
        <p:spPr>
          <a:xfrm>
            <a:off x="680880" y="4721942"/>
            <a:ext cx="5447030" cy="4473415"/>
          </a:xfrm>
          <a:prstGeom prst="rect">
            <a:avLst/>
          </a:prstGeom>
        </p:spPr>
        <p:txBody>
          <a:bodyPr spcFirstLastPara="1" wrap="square" lIns="95700" tIns="47850" rIns="95700" bIns="47850" anchor="t" anchorCtr="0">
            <a:noAutofit/>
          </a:bodyPr>
          <a:lstStyle/>
          <a:p>
            <a:pPr marL="0" lvl="0" indent="0" algn="l" rtl="0">
              <a:spcBef>
                <a:spcPts val="0"/>
              </a:spcBef>
              <a:spcAft>
                <a:spcPts val="0"/>
              </a:spcAft>
              <a:buNone/>
            </a:pPr>
            <a:endParaRPr/>
          </a:p>
        </p:txBody>
      </p:sp>
      <p:sp>
        <p:nvSpPr>
          <p:cNvPr id="866" name="Google Shape;866;p106: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833665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9: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5" name="Google Shape;205;p9: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fontScale="92500"/>
          </a:bodyPr>
          <a:lstStyle/>
          <a:p>
            <a:pPr marL="457200" marR="0" lvl="0" indent="-228600" algn="l" rtl="0">
              <a:lnSpc>
                <a:spcPct val="90000"/>
              </a:lnSpc>
              <a:spcBef>
                <a:spcPts val="0"/>
              </a:spcBef>
              <a:spcAft>
                <a:spcPts val="0"/>
              </a:spcAft>
              <a:buClr>
                <a:srgbClr val="000000"/>
              </a:buClr>
              <a:buSzPts val="1400"/>
              <a:buFont typeface="Arial"/>
              <a:buNone/>
            </a:pPr>
            <a:r>
              <a:rPr lang="en" sz="1020" dirty="0"/>
              <a:t>But what is the difference. The difference is at the level of aggregation. As I said, the 4-stage models, still widely used and useful, work at an aggregate level and model </a:t>
            </a:r>
            <a:r>
              <a:rPr lang="en" sz="1020" b="1" dirty="0"/>
              <a:t>trips </a:t>
            </a:r>
            <a:r>
              <a:rPr lang="en" sz="1020" dirty="0"/>
              <a:t>at the TAZ, transportation zone level. These models emerged in the 1960s in the United States, in Chicago, whose main objective was to evaluate the effects of new civil works, new roads, on traffic. So it made sense since it was evaluated how the level of service of the roads changed.</a:t>
            </a:r>
            <a:endParaRPr dirty="0"/>
          </a:p>
          <a:p>
            <a:pPr marL="457200" marR="0" lvl="0" indent="-228600" algn="l" rtl="0">
              <a:lnSpc>
                <a:spcPct val="90000"/>
              </a:lnSpc>
              <a:spcBef>
                <a:spcPts val="0"/>
              </a:spcBef>
              <a:spcAft>
                <a:spcPts val="0"/>
              </a:spcAft>
              <a:buClr>
                <a:srgbClr val="000000"/>
              </a:buClr>
              <a:buSzPts val="1400"/>
              <a:buFont typeface="Arial"/>
              <a:buNone/>
            </a:pPr>
            <a:endParaRPr sz="1020" dirty="0"/>
          </a:p>
          <a:p>
            <a:pPr marL="457200" marR="0" lvl="0" indent="-228600" algn="l" rtl="0">
              <a:lnSpc>
                <a:spcPct val="90000"/>
              </a:lnSpc>
              <a:spcBef>
                <a:spcPts val="0"/>
              </a:spcBef>
              <a:spcAft>
                <a:spcPts val="0"/>
              </a:spcAft>
              <a:buClr>
                <a:srgbClr val="000000"/>
              </a:buClr>
              <a:buSzPts val="1400"/>
              <a:buFont typeface="Arial"/>
              <a:buNone/>
            </a:pPr>
            <a:r>
              <a:rPr lang="en" sz="1020" dirty="0"/>
              <a:t>Then, in the 1970s, </a:t>
            </a:r>
            <a:r>
              <a:rPr lang="tr-TR" sz="1020" dirty="0"/>
              <a:t>Faaliyet-Tabanlı Modelleme</a:t>
            </a:r>
            <a:r>
              <a:rPr lang="en" sz="1020" dirty="0"/>
              <a:t> were formulated (although they have become popular in the last two decades), where the main idea is that the need to travel is a byproduct of the need to participate in activities. In general, these models evaluate in a disaggregated manner, at the individual and household level, the activities in which they participate, and then an assignment is made to the macroscopic network, aggregated in transportation zones.</a:t>
            </a:r>
            <a:endParaRPr dirty="0"/>
          </a:p>
          <a:p>
            <a:pPr marL="457200" marR="0" lvl="0" indent="-228600" algn="l" rtl="0">
              <a:lnSpc>
                <a:spcPct val="90000"/>
              </a:lnSpc>
              <a:spcBef>
                <a:spcPts val="0"/>
              </a:spcBef>
              <a:spcAft>
                <a:spcPts val="0"/>
              </a:spcAft>
              <a:buClr>
                <a:srgbClr val="000000"/>
              </a:buClr>
              <a:buSzPts val="1400"/>
              <a:buFont typeface="Arial"/>
              <a:buNone/>
            </a:pPr>
            <a:endParaRPr sz="1020" dirty="0"/>
          </a:p>
          <a:p>
            <a:pPr marL="0" marR="0" lvl="0" indent="0" algn="just" rtl="0">
              <a:lnSpc>
                <a:spcPct val="90000"/>
              </a:lnSpc>
              <a:spcBef>
                <a:spcPts val="0"/>
              </a:spcBef>
              <a:spcAft>
                <a:spcPts val="0"/>
              </a:spcAft>
              <a:buClr>
                <a:srgbClr val="000000"/>
              </a:buClr>
              <a:buSzPts val="1400"/>
              <a:buFont typeface="Arial"/>
              <a:buNone/>
            </a:pPr>
            <a:r>
              <a:rPr lang="en" sz="1020" dirty="0"/>
              <a:t>This allows us to take into account the interdependencies between activities and, consequently, the decisions about mobility that individuals make, thus making a more realistic analysis of the responses of individuals to transportation policies. This is, for example, impacting the mode of transportation in the morning will impact the mode of transportation in the afternoon. The models are nothing new, they are based on econometric and discrete choice analysis.</a:t>
            </a:r>
            <a:endParaRPr dirty="0"/>
          </a:p>
          <a:p>
            <a:pPr marL="0" lvl="0" indent="0" algn="just" rtl="0">
              <a:lnSpc>
                <a:spcPct val="90000"/>
              </a:lnSpc>
              <a:spcBef>
                <a:spcPts val="0"/>
              </a:spcBef>
              <a:spcAft>
                <a:spcPts val="0"/>
              </a:spcAft>
              <a:buSzPts val="1400"/>
              <a:buNone/>
            </a:pPr>
            <a:endParaRPr sz="1020" dirty="0"/>
          </a:p>
          <a:p>
            <a:pPr marL="0" lvl="0" indent="0" algn="just" rtl="0">
              <a:lnSpc>
                <a:spcPct val="90000"/>
              </a:lnSpc>
              <a:spcBef>
                <a:spcPts val="0"/>
              </a:spcBef>
              <a:spcAft>
                <a:spcPts val="0"/>
              </a:spcAft>
              <a:buSzPts val="1400"/>
              <a:buNone/>
            </a:pPr>
            <a:r>
              <a:rPr lang="en" sz="1020" dirty="0"/>
              <a:t>Ben-Akiva et al. In the 1970s they proposed a practical framework for modeling mobility demand, opening the focus and basing it on the activities carried out by the population in the territory.</a:t>
            </a:r>
            <a:endParaRPr dirty="0"/>
          </a:p>
          <a:p>
            <a:pPr marL="0" lvl="0" indent="0" algn="just" rtl="0">
              <a:lnSpc>
                <a:spcPct val="90000"/>
              </a:lnSpc>
              <a:spcBef>
                <a:spcPts val="0"/>
              </a:spcBef>
              <a:spcAft>
                <a:spcPts val="0"/>
              </a:spcAft>
              <a:buSzPts val="1400"/>
              <a:buNone/>
            </a:pPr>
            <a:endParaRPr sz="1020" dirty="0"/>
          </a:p>
          <a:p>
            <a:pPr marL="0" lvl="0" indent="0" algn="just" rtl="0">
              <a:lnSpc>
                <a:spcPct val="90000"/>
              </a:lnSpc>
              <a:spcBef>
                <a:spcPts val="0"/>
              </a:spcBef>
              <a:spcAft>
                <a:spcPts val="0"/>
              </a:spcAft>
              <a:buSzPts val="1400"/>
              <a:buNone/>
            </a:pPr>
            <a:r>
              <a:rPr lang="en" sz="1020" dirty="0"/>
              <a:t>Why, because knowing what activities individuals participate in, the byproduct is obtained, which is the need to travel to carry them out, and, consequently, the mobility of the territory.</a:t>
            </a:r>
            <a:endParaRPr dirty="0"/>
          </a:p>
          <a:p>
            <a:pPr marL="457200" marR="0" lvl="0" indent="-228600" algn="l" rtl="0">
              <a:lnSpc>
                <a:spcPct val="90000"/>
              </a:lnSpc>
              <a:spcBef>
                <a:spcPts val="0"/>
              </a:spcBef>
              <a:spcAft>
                <a:spcPts val="0"/>
              </a:spcAft>
              <a:buClr>
                <a:srgbClr val="000000"/>
              </a:buClr>
              <a:buSzPts val="1400"/>
              <a:buFont typeface="Arial"/>
              <a:buNone/>
            </a:pPr>
            <a:endParaRPr sz="1020" dirty="0"/>
          </a:p>
          <a:p>
            <a:pPr marL="457200" marR="0" lvl="0" indent="-228600" algn="l" rtl="0">
              <a:lnSpc>
                <a:spcPct val="90000"/>
              </a:lnSpc>
              <a:spcBef>
                <a:spcPts val="0"/>
              </a:spcBef>
              <a:spcAft>
                <a:spcPts val="0"/>
              </a:spcAft>
              <a:buClr>
                <a:srgbClr val="000000"/>
              </a:buClr>
              <a:buSzPts val="1400"/>
              <a:buFont typeface="Arial"/>
              <a:buNone/>
            </a:pPr>
            <a:endParaRPr sz="1020" dirty="0"/>
          </a:p>
          <a:p>
            <a:pPr marL="457200" marR="0" lvl="0" indent="-228600" algn="l" rtl="0">
              <a:lnSpc>
                <a:spcPct val="90000"/>
              </a:lnSpc>
              <a:spcBef>
                <a:spcPts val="0"/>
              </a:spcBef>
              <a:spcAft>
                <a:spcPts val="0"/>
              </a:spcAft>
              <a:buClr>
                <a:srgbClr val="000000"/>
              </a:buClr>
              <a:buSzPts val="1400"/>
              <a:buFont typeface="Arial"/>
              <a:buNone/>
            </a:pPr>
            <a:r>
              <a:rPr lang="en" sz="1020" dirty="0"/>
              <a:t>Finally, </a:t>
            </a:r>
            <a:r>
              <a:rPr lang="tr-TR" sz="1020" dirty="0"/>
              <a:t>Ajan-Tabanlı Modelleme</a:t>
            </a:r>
            <a:r>
              <a:rPr lang="en" sz="1020" dirty="0"/>
              <a:t> have appeared in the last two decades. They are still models based on activities but where the assignment to the network continues to be disaggregated, at the individual and agent level. Therefore, opening the door to a new paradigm where human behavior and their interaction with the territory can be modeled at a microscopic level.</a:t>
            </a:r>
            <a:endParaRPr dirty="0"/>
          </a:p>
          <a:p>
            <a:pPr marL="457200" marR="0" lvl="0" indent="-228600" algn="l" rtl="0">
              <a:lnSpc>
                <a:spcPct val="90000"/>
              </a:lnSpc>
              <a:spcBef>
                <a:spcPts val="0"/>
              </a:spcBef>
              <a:spcAft>
                <a:spcPts val="0"/>
              </a:spcAft>
              <a:buClr>
                <a:srgbClr val="000000"/>
              </a:buClr>
              <a:buSzPts val="1400"/>
              <a:buFont typeface="Arial"/>
              <a:buNone/>
            </a:pPr>
            <a:endParaRPr sz="1020" dirty="0"/>
          </a:p>
          <a:p>
            <a:pPr marL="457200" marR="0" lvl="0" indent="-228600" algn="l" rtl="0">
              <a:lnSpc>
                <a:spcPct val="90000"/>
              </a:lnSpc>
              <a:spcBef>
                <a:spcPts val="0"/>
              </a:spcBef>
              <a:spcAft>
                <a:spcPts val="0"/>
              </a:spcAft>
              <a:buClr>
                <a:srgbClr val="000000"/>
              </a:buClr>
              <a:buSzPts val="1400"/>
              <a:buFont typeface="Arial"/>
              <a:buNone/>
            </a:pPr>
            <a:r>
              <a:rPr lang="en" sz="1020" dirty="0"/>
              <a:t>Obviously, each one generates greater capabilities when evaluating more detailed actions in the territory, in the population or in the transportation network, but at a higher data and computational cost. Like everything, technology and capabilities are advancing and if some quite complex models are already being glimpsed, in the future we will surely be able to model mobility in real time.</a:t>
            </a:r>
            <a:endParaRPr dirty="0"/>
          </a:p>
        </p:txBody>
      </p:sp>
      <p:sp>
        <p:nvSpPr>
          <p:cNvPr id="206" name="Google Shape;206;p9: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10</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3853664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3"/>
        <p:cNvGrpSpPr/>
        <p:nvPr/>
      </p:nvGrpSpPr>
      <p:grpSpPr>
        <a:xfrm>
          <a:off x="0" y="0"/>
          <a:ext cx="0" cy="0"/>
          <a:chOff x="0" y="0"/>
          <a:chExt cx="0" cy="0"/>
        </a:xfrm>
      </p:grpSpPr>
      <p:sp>
        <p:nvSpPr>
          <p:cNvPr id="874" name="Google Shape;874;p107:notes"/>
          <p:cNvSpPr txBox="1">
            <a:spLocks noGrp="1"/>
          </p:cNvSpPr>
          <p:nvPr>
            <p:ph type="body" idx="1"/>
          </p:nvPr>
        </p:nvSpPr>
        <p:spPr>
          <a:xfrm>
            <a:off x="680880" y="4721942"/>
            <a:ext cx="5447030" cy="4473415"/>
          </a:xfrm>
          <a:prstGeom prst="rect">
            <a:avLst/>
          </a:prstGeom>
        </p:spPr>
        <p:txBody>
          <a:bodyPr spcFirstLastPara="1" wrap="square" lIns="95700" tIns="47850" rIns="95700" bIns="47850" anchor="t" anchorCtr="0">
            <a:noAutofit/>
          </a:bodyPr>
          <a:lstStyle/>
          <a:p>
            <a:pPr marL="0" lvl="0" indent="0" algn="l" rtl="0">
              <a:spcBef>
                <a:spcPts val="0"/>
              </a:spcBef>
              <a:spcAft>
                <a:spcPts val="0"/>
              </a:spcAft>
              <a:buNone/>
            </a:pPr>
            <a:endParaRPr/>
          </a:p>
        </p:txBody>
      </p:sp>
      <p:sp>
        <p:nvSpPr>
          <p:cNvPr id="875" name="Google Shape;875;p107: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6563032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2"/>
        <p:cNvGrpSpPr/>
        <p:nvPr/>
      </p:nvGrpSpPr>
      <p:grpSpPr>
        <a:xfrm>
          <a:off x="0" y="0"/>
          <a:ext cx="0" cy="0"/>
          <a:chOff x="0" y="0"/>
          <a:chExt cx="0" cy="0"/>
        </a:xfrm>
      </p:grpSpPr>
      <p:sp>
        <p:nvSpPr>
          <p:cNvPr id="883" name="Google Shape;883;p108: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4" name="Google Shape;884;p108: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285750" lvl="0" indent="-285750" algn="l" rtl="0">
              <a:lnSpc>
                <a:spcPct val="100000"/>
              </a:lnSpc>
              <a:spcBef>
                <a:spcPts val="0"/>
              </a:spcBef>
              <a:spcAft>
                <a:spcPts val="0"/>
              </a:spcAft>
              <a:buSzPts val="1400"/>
              <a:buChar char="•"/>
            </a:pPr>
            <a:r>
              <a:rPr lang="en" sz="1200" dirty="0">
                <a:solidFill>
                  <a:schemeClr val="dk1"/>
                </a:solidFill>
              </a:rPr>
              <a:t>Now they are working on improving computing times. Because in ABM you have to work with large matrices. The computational time is not given by the number of zones but by the size of the population. Swiss example 8.6 million people and 8000 areas. I think the computing time was less than 24 hours, but it depends a lot on the RAM.</a:t>
            </a:r>
            <a:endParaRPr dirty="0"/>
          </a:p>
        </p:txBody>
      </p:sp>
      <p:sp>
        <p:nvSpPr>
          <p:cNvPr id="885" name="Google Shape;885;p108: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60</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3005687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2"/>
        <p:cNvGrpSpPr/>
        <p:nvPr/>
      </p:nvGrpSpPr>
      <p:grpSpPr>
        <a:xfrm>
          <a:off x="0" y="0"/>
          <a:ext cx="0" cy="0"/>
          <a:chOff x="0" y="0"/>
          <a:chExt cx="0" cy="0"/>
        </a:xfrm>
      </p:grpSpPr>
      <p:sp>
        <p:nvSpPr>
          <p:cNvPr id="893" name="Google Shape;893;p109: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94" name="Google Shape;894;p109: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285750" lvl="0" indent="-285750" algn="l" rtl="0">
              <a:lnSpc>
                <a:spcPct val="100000"/>
              </a:lnSpc>
              <a:spcBef>
                <a:spcPts val="0"/>
              </a:spcBef>
              <a:spcAft>
                <a:spcPts val="0"/>
              </a:spcAft>
              <a:buSzPts val="1400"/>
              <a:buChar char="•"/>
            </a:pPr>
            <a:r>
              <a:rPr lang="en" sz="1200">
                <a:solidFill>
                  <a:schemeClr val="dk1"/>
                </a:solidFill>
              </a:rPr>
              <a:t>As we saw in ActivitySIM, the models are presented in table form.</a:t>
            </a:r>
            <a:endParaRPr/>
          </a:p>
          <a:p>
            <a:pPr marL="285750" lvl="0" indent="-285750" algn="l" rtl="0">
              <a:lnSpc>
                <a:spcPct val="100000"/>
              </a:lnSpc>
              <a:spcBef>
                <a:spcPts val="0"/>
              </a:spcBef>
              <a:spcAft>
                <a:spcPts val="0"/>
              </a:spcAft>
              <a:buSzPts val="1400"/>
              <a:buChar char="•"/>
            </a:pPr>
            <a:r>
              <a:rPr lang="en" sz="1200">
                <a:solidFill>
                  <a:schemeClr val="dk1"/>
                </a:solidFill>
              </a:rPr>
              <a:t>Each choice model has a subtable for its specification.</a:t>
            </a:r>
            <a:endParaRPr/>
          </a:p>
          <a:p>
            <a:pPr marL="457200" marR="0" lvl="0" indent="-228600" algn="l" rtl="0">
              <a:lnSpc>
                <a:spcPct val="100000"/>
              </a:lnSpc>
              <a:spcBef>
                <a:spcPts val="0"/>
              </a:spcBef>
              <a:spcAft>
                <a:spcPts val="0"/>
              </a:spcAft>
              <a:buClr>
                <a:srgbClr val="000000"/>
              </a:buClr>
              <a:buSzPts val="1400"/>
              <a:buFont typeface="Arial"/>
              <a:buNone/>
            </a:pPr>
            <a:endParaRPr/>
          </a:p>
        </p:txBody>
      </p:sp>
      <p:sp>
        <p:nvSpPr>
          <p:cNvPr id="895" name="Google Shape;895;p109: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61</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4645913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5"/>
        <p:cNvGrpSpPr/>
        <p:nvPr/>
      </p:nvGrpSpPr>
      <p:grpSpPr>
        <a:xfrm>
          <a:off x="0" y="0"/>
          <a:ext cx="0" cy="0"/>
          <a:chOff x="0" y="0"/>
          <a:chExt cx="0" cy="0"/>
        </a:xfrm>
      </p:grpSpPr>
      <p:sp>
        <p:nvSpPr>
          <p:cNvPr id="906" name="Google Shape;906;p110:notes"/>
          <p:cNvSpPr txBox="1">
            <a:spLocks noGrp="1"/>
          </p:cNvSpPr>
          <p:nvPr>
            <p:ph type="body" idx="1"/>
          </p:nvPr>
        </p:nvSpPr>
        <p:spPr>
          <a:xfrm>
            <a:off x="680880" y="4721942"/>
            <a:ext cx="5447030" cy="4473415"/>
          </a:xfrm>
          <a:prstGeom prst="rect">
            <a:avLst/>
          </a:prstGeom>
        </p:spPr>
        <p:txBody>
          <a:bodyPr spcFirstLastPara="1" wrap="square" lIns="95700" tIns="47850" rIns="95700" bIns="47850" anchor="t" anchorCtr="0">
            <a:noAutofit/>
          </a:bodyPr>
          <a:lstStyle/>
          <a:p>
            <a:pPr marL="0" lvl="0" indent="0" algn="l" rtl="0">
              <a:spcBef>
                <a:spcPts val="0"/>
              </a:spcBef>
              <a:spcAft>
                <a:spcPts val="0"/>
              </a:spcAft>
              <a:buNone/>
            </a:pPr>
            <a:endParaRPr/>
          </a:p>
        </p:txBody>
      </p:sp>
      <p:sp>
        <p:nvSpPr>
          <p:cNvPr id="907" name="Google Shape;907;p110: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2521186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3"/>
        <p:cNvGrpSpPr/>
        <p:nvPr/>
      </p:nvGrpSpPr>
      <p:grpSpPr>
        <a:xfrm>
          <a:off x="0" y="0"/>
          <a:ext cx="0" cy="0"/>
          <a:chOff x="0" y="0"/>
          <a:chExt cx="0" cy="0"/>
        </a:xfrm>
      </p:grpSpPr>
      <p:sp>
        <p:nvSpPr>
          <p:cNvPr id="914" name="Google Shape;914;p111: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5" name="Google Shape;915;p111: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100000"/>
              </a:lnSpc>
              <a:spcBef>
                <a:spcPts val="0"/>
              </a:spcBef>
              <a:spcAft>
                <a:spcPts val="0"/>
              </a:spcAft>
              <a:buClr>
                <a:srgbClr val="000000"/>
              </a:buClr>
              <a:buSzPts val="1400"/>
              <a:buFont typeface="Arial"/>
              <a:buNone/>
            </a:pPr>
            <a:r>
              <a:rPr lang="en" dirty="0"/>
              <a:t>In the end, what the software focuses on is post-processing, which is efficient and visual. It is so important then, once everything is calibrated, to be able to squeeze out the level of disaggregation that the ABM provides.</a:t>
            </a:r>
            <a:endParaRPr dirty="0"/>
          </a:p>
          <a:p>
            <a:pPr marL="457200" marR="0" lvl="0" indent="-228600" algn="l" rtl="0">
              <a:lnSpc>
                <a:spcPct val="100000"/>
              </a:lnSpc>
              <a:spcBef>
                <a:spcPts val="0"/>
              </a:spcBef>
              <a:spcAft>
                <a:spcPts val="0"/>
              </a:spcAft>
              <a:buClr>
                <a:srgbClr val="000000"/>
              </a:buClr>
              <a:buSzPts val="1400"/>
              <a:buFont typeface="Arial"/>
              <a:buNone/>
            </a:pPr>
            <a:r>
              <a:rPr lang="en" dirty="0"/>
              <a:t>Then, for example, we could say, oh boy, we're going to put a congestion toll on this type of travel.</a:t>
            </a:r>
            <a:endParaRPr dirty="0"/>
          </a:p>
        </p:txBody>
      </p:sp>
      <p:sp>
        <p:nvSpPr>
          <p:cNvPr id="916" name="Google Shape;916;p111: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63</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6409095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4"/>
        <p:cNvGrpSpPr/>
        <p:nvPr/>
      </p:nvGrpSpPr>
      <p:grpSpPr>
        <a:xfrm>
          <a:off x="0" y="0"/>
          <a:ext cx="0" cy="0"/>
          <a:chOff x="0" y="0"/>
          <a:chExt cx="0" cy="0"/>
        </a:xfrm>
      </p:grpSpPr>
      <p:sp>
        <p:nvSpPr>
          <p:cNvPr id="925" name="Google Shape;925;p112: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6" name="Google Shape;926;p112: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100000"/>
              </a:lnSpc>
              <a:spcBef>
                <a:spcPts val="0"/>
              </a:spcBef>
              <a:spcAft>
                <a:spcPts val="0"/>
              </a:spcAft>
              <a:buClr>
                <a:srgbClr val="000000"/>
              </a:buClr>
              <a:buSzPts val="1400"/>
              <a:buFont typeface="Arial"/>
              <a:buNone/>
            </a:pPr>
            <a:r>
              <a:rPr lang="en"/>
              <a:t>The same thing here, you can see the profile of the reason for travel of the people who pass over the bridge.</a:t>
            </a:r>
            <a:endParaRPr/>
          </a:p>
        </p:txBody>
      </p:sp>
      <p:sp>
        <p:nvSpPr>
          <p:cNvPr id="927" name="Google Shape;927;p112: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64</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9487588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3"/>
        <p:cNvGrpSpPr/>
        <p:nvPr/>
      </p:nvGrpSpPr>
      <p:grpSpPr>
        <a:xfrm>
          <a:off x="0" y="0"/>
          <a:ext cx="0" cy="0"/>
          <a:chOff x="0" y="0"/>
          <a:chExt cx="0" cy="0"/>
        </a:xfrm>
      </p:grpSpPr>
      <p:sp>
        <p:nvSpPr>
          <p:cNvPr id="964" name="Google Shape;964;p116: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5" name="Google Shape;965;p116: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285750" lvl="0" indent="-285750" algn="l" rtl="0">
              <a:lnSpc>
                <a:spcPct val="90000"/>
              </a:lnSpc>
              <a:spcBef>
                <a:spcPts val="0"/>
              </a:spcBef>
              <a:spcAft>
                <a:spcPts val="0"/>
              </a:spcAft>
              <a:buSzPts val="1400"/>
              <a:buChar char="•"/>
            </a:pPr>
            <a:r>
              <a:rPr lang="en" sz="1200" dirty="0">
                <a:solidFill>
                  <a:schemeClr val="dk1"/>
                </a:solidFill>
              </a:rPr>
              <a:t>Matsim is an open source, created by the ETH University of Zurich and the TU of Berlin.</a:t>
            </a:r>
            <a:endParaRPr dirty="0"/>
          </a:p>
          <a:p>
            <a:pPr marL="285750" lvl="0" indent="-285750" algn="l" rtl="0">
              <a:lnSpc>
                <a:spcPct val="90000"/>
              </a:lnSpc>
              <a:spcBef>
                <a:spcPts val="0"/>
              </a:spcBef>
              <a:spcAft>
                <a:spcPts val="0"/>
              </a:spcAft>
              <a:buSzPts val="1400"/>
              <a:buChar char="•"/>
            </a:pPr>
            <a:r>
              <a:rPr lang="en" sz="1200" dirty="0">
                <a:solidFill>
                  <a:schemeClr val="dk1"/>
                </a:solidFill>
              </a:rPr>
              <a:t>It is a microsimulation model of mobility behavior and activities.</a:t>
            </a:r>
            <a:endParaRPr dirty="0"/>
          </a:p>
          <a:p>
            <a:pPr marL="285750" marR="0" lvl="0" indent="-285750" algn="l" rtl="0">
              <a:lnSpc>
                <a:spcPct val="90000"/>
              </a:lnSpc>
              <a:spcBef>
                <a:spcPts val="0"/>
              </a:spcBef>
              <a:spcAft>
                <a:spcPts val="0"/>
              </a:spcAft>
              <a:buClr>
                <a:srgbClr val="000000"/>
              </a:buClr>
              <a:buSzPts val="1400"/>
              <a:buFont typeface="Arial"/>
              <a:buChar char="•"/>
            </a:pPr>
            <a:r>
              <a:rPr lang="en" sz="1200" dirty="0">
                <a:solidFill>
                  <a:schemeClr val="dk1"/>
                </a:solidFill>
              </a:rPr>
              <a:t>MAT Sim is based on the co-evolutionary principle. It's as if it were a genetic algorithm. Each agent repeatedly optimizes their daily activity plan while. Each individual must have one or more possible plans and in each iteration it is optimized in a meta-heuristic manner. All based on an objective function, which is still utility.</a:t>
            </a:r>
            <a:endParaRPr sz="1200" dirty="0">
              <a:solidFill>
                <a:schemeClr val="dk1"/>
              </a:solidFill>
            </a:endParaRPr>
          </a:p>
          <a:p>
            <a:pPr marL="285750" lvl="0" indent="-285750" algn="l" rtl="0">
              <a:lnSpc>
                <a:spcPct val="90000"/>
              </a:lnSpc>
              <a:spcBef>
                <a:spcPts val="0"/>
              </a:spcBef>
              <a:spcAft>
                <a:spcPts val="0"/>
              </a:spcAft>
              <a:buSzPts val="1400"/>
              <a:buChar char="•"/>
            </a:pPr>
            <a:r>
              <a:rPr lang="en" sz="1200" u="sng" dirty="0">
                <a:solidFill>
                  <a:schemeClr val="dk1"/>
                </a:solidFill>
                <a:hlinkClick r:id="rId3">
                  <a:extLst>
                    <a:ext uri="{A12FA001-AC4F-418D-AE19-62706E023703}">
                      <ahyp:hlinkClr xmlns:ahyp="http://schemas.microsoft.com/office/drawing/2018/hyperlinkcolor" val="tx"/>
                    </a:ext>
                  </a:extLst>
                </a:hlinkClick>
              </a:rPr>
              <a:t>http://ci.matsim.org:8080/job/MATSim-Book/ws/partOne-latest.pdf</a:t>
            </a:r>
            <a:r>
              <a:rPr lang="en" sz="1200" dirty="0">
                <a:solidFill>
                  <a:schemeClr val="dk1"/>
                </a:solidFill>
              </a:rPr>
              <a:t> </a:t>
            </a:r>
            <a:endParaRPr dirty="0"/>
          </a:p>
          <a:p>
            <a:pPr marL="0" lvl="0" indent="0" algn="l" rtl="0">
              <a:lnSpc>
                <a:spcPct val="90000"/>
              </a:lnSpc>
              <a:spcBef>
                <a:spcPts val="0"/>
              </a:spcBef>
              <a:spcAft>
                <a:spcPts val="0"/>
              </a:spcAft>
              <a:buSzPts val="1400"/>
              <a:buNone/>
            </a:pPr>
            <a:endParaRPr sz="1200" dirty="0">
              <a:solidFill>
                <a:schemeClr val="dk1"/>
              </a:solidFill>
            </a:endParaRPr>
          </a:p>
          <a:p>
            <a:pPr marL="0" lvl="0" indent="0" algn="l" rtl="0">
              <a:lnSpc>
                <a:spcPct val="90000"/>
              </a:lnSpc>
              <a:spcBef>
                <a:spcPts val="0"/>
              </a:spcBef>
              <a:spcAft>
                <a:spcPts val="0"/>
              </a:spcAft>
              <a:buSzPts val="1400"/>
              <a:buNone/>
            </a:pPr>
            <a:r>
              <a:rPr lang="en" sz="1200" dirty="0">
                <a:solidFill>
                  <a:schemeClr val="dk1"/>
                </a:solidFill>
              </a:rPr>
              <a:t>The modification of the plan is made according to each individual's rating of their chosen plan and four dimensions are considered:</a:t>
            </a:r>
            <a:endParaRPr dirty="0"/>
          </a:p>
          <a:p>
            <a:pPr marL="285750" lvl="0" indent="-285750" algn="l" rtl="0">
              <a:lnSpc>
                <a:spcPct val="90000"/>
              </a:lnSpc>
              <a:spcBef>
                <a:spcPts val="0"/>
              </a:spcBef>
              <a:spcAft>
                <a:spcPts val="0"/>
              </a:spcAft>
              <a:buSzPts val="1400"/>
              <a:buChar char="•"/>
            </a:pPr>
            <a:r>
              <a:rPr lang="en" sz="1200" dirty="0">
                <a:solidFill>
                  <a:schemeClr val="dk1"/>
                </a:solidFill>
              </a:rPr>
              <a:t>departure time (and, implicitly, duration of the activity) (Balmer et al., 2005),</a:t>
            </a:r>
            <a:endParaRPr dirty="0"/>
          </a:p>
          <a:p>
            <a:pPr marL="285750" lvl="0" indent="-285750" algn="l" rtl="0">
              <a:lnSpc>
                <a:spcPct val="90000"/>
              </a:lnSpc>
              <a:spcBef>
                <a:spcPts val="0"/>
              </a:spcBef>
              <a:spcAft>
                <a:spcPts val="0"/>
              </a:spcAft>
              <a:buSzPts val="1400"/>
              <a:buChar char="•"/>
            </a:pPr>
            <a:r>
              <a:rPr lang="en" sz="1200" dirty="0">
                <a:solidFill>
                  <a:schemeClr val="dk1"/>
                </a:solidFill>
              </a:rPr>
              <a:t>route (Lefebvre and Balmer, 2007),</a:t>
            </a:r>
            <a:endParaRPr dirty="0"/>
          </a:p>
          <a:p>
            <a:pPr marL="285750" lvl="0" indent="-285750" algn="l" rtl="0">
              <a:lnSpc>
                <a:spcPct val="90000"/>
              </a:lnSpc>
              <a:spcBef>
                <a:spcPts val="0"/>
              </a:spcBef>
              <a:spcAft>
                <a:spcPts val="0"/>
              </a:spcAft>
              <a:buSzPts val="1400"/>
              <a:buChar char="•"/>
            </a:pPr>
            <a:r>
              <a:rPr lang="en" sz="1200" dirty="0">
                <a:solidFill>
                  <a:schemeClr val="dk1"/>
                </a:solidFill>
              </a:rPr>
              <a:t>mode (Grether et al., 2009) and</a:t>
            </a:r>
            <a:endParaRPr dirty="0"/>
          </a:p>
          <a:p>
            <a:pPr marL="285750" lvl="0" indent="-285750" algn="l" rtl="0">
              <a:lnSpc>
                <a:spcPct val="90000"/>
              </a:lnSpc>
              <a:spcBef>
                <a:spcPts val="0"/>
              </a:spcBef>
              <a:spcAft>
                <a:spcPts val="0"/>
              </a:spcAft>
              <a:buSzPts val="1400"/>
              <a:buChar char="•"/>
            </a:pPr>
            <a:r>
              <a:rPr lang="en" sz="1200" dirty="0">
                <a:solidFill>
                  <a:schemeClr val="dk1"/>
                </a:solidFill>
              </a:rPr>
              <a:t>destination (Horni et al., 2009, 2012).</a:t>
            </a:r>
            <a:endParaRPr dirty="0"/>
          </a:p>
          <a:p>
            <a:pPr marL="285750" lvl="0" indent="-285750" algn="l" rtl="0">
              <a:lnSpc>
                <a:spcPct val="90000"/>
              </a:lnSpc>
              <a:spcBef>
                <a:spcPts val="0"/>
              </a:spcBef>
              <a:spcAft>
                <a:spcPts val="0"/>
              </a:spcAft>
              <a:buSzPts val="1400"/>
              <a:buChar char="•"/>
            </a:pPr>
            <a:r>
              <a:rPr lang="en" sz="1200" dirty="0">
                <a:solidFill>
                  <a:schemeClr val="dk1"/>
                </a:solidFill>
              </a:rPr>
              <a:t>Eventually, an equilibrium is reached, subject to constraints, where agents cannot further improve their plans unilaterally.</a:t>
            </a:r>
            <a:endParaRPr dirty="0"/>
          </a:p>
          <a:p>
            <a:pPr marL="0" lvl="0" indent="0" algn="l" rtl="0">
              <a:lnSpc>
                <a:spcPct val="90000"/>
              </a:lnSpc>
              <a:spcBef>
                <a:spcPts val="0"/>
              </a:spcBef>
              <a:spcAft>
                <a:spcPts val="0"/>
              </a:spcAft>
              <a:buSzPts val="1400"/>
              <a:buNone/>
            </a:pPr>
            <a:endParaRPr sz="1200" dirty="0">
              <a:solidFill>
                <a:schemeClr val="dk1"/>
              </a:solidFill>
            </a:endParaRPr>
          </a:p>
          <a:p>
            <a:pPr marL="285750" lvl="0" indent="-285750" algn="l" rtl="0">
              <a:lnSpc>
                <a:spcPct val="90000"/>
              </a:lnSpc>
              <a:spcBef>
                <a:spcPts val="0"/>
              </a:spcBef>
              <a:spcAft>
                <a:spcPts val="0"/>
              </a:spcAft>
              <a:buSzPts val="1400"/>
              <a:buChar char="•"/>
            </a:pPr>
            <a:r>
              <a:rPr lang="en" sz="1200" dirty="0">
                <a:solidFill>
                  <a:schemeClr val="dk1"/>
                </a:solidFill>
              </a:rPr>
              <a:t>Replanning offers different strategies to adapt plans, ranging from random mutations to approximate suggestions, to best response responses where, in each iteration, the current optimal option is searched. For example, routing is often a best response modification, while time and mode replanning are random mutations.</a:t>
            </a:r>
            <a:endParaRPr dirty="0"/>
          </a:p>
        </p:txBody>
      </p:sp>
      <p:sp>
        <p:nvSpPr>
          <p:cNvPr id="966" name="Google Shape;966;p116: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67</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2712099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1"/>
        <p:cNvGrpSpPr/>
        <p:nvPr/>
      </p:nvGrpSpPr>
      <p:grpSpPr>
        <a:xfrm>
          <a:off x="0" y="0"/>
          <a:ext cx="0" cy="0"/>
          <a:chOff x="0" y="0"/>
          <a:chExt cx="0" cy="0"/>
        </a:xfrm>
      </p:grpSpPr>
      <p:sp>
        <p:nvSpPr>
          <p:cNvPr id="982" name="Google Shape;982;p117: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83" name="Google Shape;983;p117: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100000"/>
              </a:lnSpc>
              <a:spcBef>
                <a:spcPts val="0"/>
              </a:spcBef>
              <a:spcAft>
                <a:spcPts val="0"/>
              </a:spcAft>
              <a:buClr>
                <a:srgbClr val="000000"/>
              </a:buClr>
              <a:buSzPts val="1400"/>
              <a:buFont typeface="Arial"/>
              <a:buNone/>
            </a:pPr>
            <a:r>
              <a:rPr lang="en" dirty="0">
                <a:latin typeface="Times New Roman"/>
                <a:ea typeface="Times New Roman"/>
                <a:cs typeface="Times New Roman"/>
                <a:sym typeface="Times New Roman"/>
              </a:rPr>
              <a:t>The initial demand is a population, each with its activity plan or possible activity plans.</a:t>
            </a:r>
            <a:endParaRPr dirty="0"/>
          </a:p>
          <a:p>
            <a:pPr marL="457200" marR="0" lvl="0" indent="-228600" algn="l" rtl="0">
              <a:lnSpc>
                <a:spcPct val="100000"/>
              </a:lnSpc>
              <a:spcBef>
                <a:spcPts val="0"/>
              </a:spcBef>
              <a:spcAft>
                <a:spcPts val="0"/>
              </a:spcAft>
              <a:buClr>
                <a:srgbClr val="000000"/>
              </a:buClr>
              <a:buSzPts val="1400"/>
              <a:buFont typeface="Arial"/>
              <a:buNone/>
            </a:pPr>
            <a:r>
              <a:rPr lang="en" dirty="0">
                <a:latin typeface="Times New Roman"/>
                <a:ea typeface="Times New Roman"/>
                <a:cs typeface="Times New Roman"/>
                <a:sym typeface="Times New Roman"/>
              </a:rPr>
              <a:t>As we have already seen, the input data are usually mobility surveys, synthesizers, mobile phone data with additional work to extract modes and types of activity or other synthetic generation.</a:t>
            </a:r>
            <a:endParaRPr dirty="0"/>
          </a:p>
          <a:p>
            <a:pPr marL="457200" marR="0" lvl="0" indent="-228600" algn="l" rtl="0">
              <a:lnSpc>
                <a:spcPct val="100000"/>
              </a:lnSpc>
              <a:spcBef>
                <a:spcPts val="0"/>
              </a:spcBef>
              <a:spcAft>
                <a:spcPts val="0"/>
              </a:spcAft>
              <a:buClr>
                <a:srgbClr val="000000"/>
              </a:buClr>
              <a:buSzPts val="1400"/>
              <a:buFont typeface="Arial"/>
              <a:buNone/>
            </a:pPr>
            <a:endParaRPr dirty="0">
              <a:latin typeface="Times New Roman"/>
              <a:ea typeface="Times New Roman"/>
              <a:cs typeface="Times New Roman"/>
              <a:sym typeface="Times New Roman"/>
            </a:endParaRPr>
          </a:p>
          <a:p>
            <a:pPr marL="457200" marR="0" lvl="0" indent="-228600" algn="l" rtl="0">
              <a:lnSpc>
                <a:spcPct val="100000"/>
              </a:lnSpc>
              <a:spcBef>
                <a:spcPts val="0"/>
              </a:spcBef>
              <a:spcAft>
                <a:spcPts val="0"/>
              </a:spcAft>
              <a:buClr>
                <a:srgbClr val="000000"/>
              </a:buClr>
              <a:buSzPts val="1400"/>
              <a:buFont typeface="Arial"/>
              <a:buNone/>
            </a:pPr>
            <a:r>
              <a:rPr lang="en" dirty="0">
                <a:latin typeface="Times New Roman"/>
                <a:ea typeface="Times New Roman"/>
                <a:cs typeface="Times New Roman"/>
                <a:sym typeface="Times New Roman"/>
              </a:rPr>
              <a:t>MAT Sim has modules for route choice, mode choice, (departure) time choice and secondary activity location choice and consequently everything else must be provided exogenously. This refers, in particular, to the sequence of activities of each person. As we saw with ActivitySIM this does not provide you with long-term decisions such as number of vehicles per household, etc...</a:t>
            </a:r>
            <a:endParaRPr dirty="0"/>
          </a:p>
        </p:txBody>
      </p:sp>
      <p:sp>
        <p:nvSpPr>
          <p:cNvPr id="984" name="Google Shape;984;p117: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68</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980013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6"/>
        <p:cNvGrpSpPr/>
        <p:nvPr/>
      </p:nvGrpSpPr>
      <p:grpSpPr>
        <a:xfrm>
          <a:off x="0" y="0"/>
          <a:ext cx="0" cy="0"/>
          <a:chOff x="0" y="0"/>
          <a:chExt cx="0" cy="0"/>
        </a:xfrm>
      </p:grpSpPr>
      <p:sp>
        <p:nvSpPr>
          <p:cNvPr id="997" name="Google Shape;997;p118: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98" name="Google Shape;998;p118: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285750" lvl="0" indent="-285750" algn="l" rtl="0">
              <a:lnSpc>
                <a:spcPct val="100000"/>
              </a:lnSpc>
              <a:spcBef>
                <a:spcPts val="0"/>
              </a:spcBef>
              <a:spcAft>
                <a:spcPts val="0"/>
              </a:spcAft>
              <a:buSzPts val="1400"/>
              <a:buChar char="•"/>
            </a:pPr>
            <a:r>
              <a:rPr lang="en" sz="1200">
                <a:solidFill>
                  <a:schemeClr val="dk1"/>
                </a:solidFill>
              </a:rPr>
              <a:t>Once we have each individual with their plans, they are simulated in a mesoscopic simulation on the network using queuing simulation. This allows efficient simulation of very large regions without needing to reach the microscopic level.</a:t>
            </a:r>
            <a:endParaRPr sz="1200">
              <a:solidFill>
                <a:schemeClr val="dk1"/>
              </a:solidFill>
            </a:endParaRPr>
          </a:p>
          <a:p>
            <a:pPr marL="285750" lvl="0" indent="-285750" algn="l" rtl="0">
              <a:lnSpc>
                <a:spcPct val="100000"/>
              </a:lnSpc>
              <a:spcBef>
                <a:spcPts val="0"/>
              </a:spcBef>
              <a:spcAft>
                <a:spcPts val="0"/>
              </a:spcAft>
              <a:buSzPts val="1400"/>
              <a:buChar char="•"/>
            </a:pPr>
            <a:r>
              <a:rPr lang="en" sz="1200">
                <a:solidFill>
                  <a:schemeClr val="dk1"/>
                </a:solidFill>
              </a:rPr>
              <a:t>Each link is modeled as a queue. First in first out. Each link has capacity characteristics (how many vehicles it can fit) and travel time characteristics, like typical macroscopic BPR functions.</a:t>
            </a:r>
            <a:endParaRPr/>
          </a:p>
          <a:p>
            <a:pPr marL="285750" marR="0" lvl="0" indent="-285750" algn="l" rtl="0">
              <a:lnSpc>
                <a:spcPct val="100000"/>
              </a:lnSpc>
              <a:spcBef>
                <a:spcPts val="0"/>
              </a:spcBef>
              <a:spcAft>
                <a:spcPts val="0"/>
              </a:spcAft>
              <a:buClr>
                <a:srgbClr val="000000"/>
              </a:buClr>
              <a:buSzPts val="1400"/>
              <a:buFont typeface="Arial"/>
              <a:buChar char="•"/>
            </a:pPr>
            <a:r>
              <a:rPr lang="en" sz="1200">
                <a:solidFill>
                  <a:schemeClr val="dk1"/>
                </a:solidFill>
              </a:rPr>
              <a:t>A car entering a link from an intersection is added to the end of the waiting queue. It remains there until the travel time of the link with free flow elapses and until it is at the head of the waiting queue and until the next link allows entry, so spillback or gridlock effects can be modeled since each link has a capacity attribute.</a:t>
            </a:r>
            <a:endParaRPr/>
          </a:p>
          <a:p>
            <a:pPr marL="285750" lvl="0" indent="-285750" algn="l" rtl="0">
              <a:lnSpc>
                <a:spcPct val="100000"/>
              </a:lnSpc>
              <a:spcBef>
                <a:spcPts val="0"/>
              </a:spcBef>
              <a:spcAft>
                <a:spcPts val="0"/>
              </a:spcAft>
              <a:buSzPts val="1400"/>
              <a:buChar char="•"/>
            </a:pPr>
            <a:r>
              <a:rPr lang="en" sz="1200">
                <a:solidFill>
                  <a:schemeClr val="dk1"/>
                </a:solidFill>
              </a:rPr>
              <a:t>The mesoscopic approach explicitly models time and sets an individual to a specific link at a specific instant. So you can go to an almost instantaneous resolution of where each individual is. It is not like a macrosimulation where the vehicle is simultaneously on all the links that make up its route.</a:t>
            </a:r>
            <a:endParaRPr/>
          </a:p>
          <a:p>
            <a:pPr marL="285750" marR="0" lvl="0" indent="-285750" algn="l" rtl="0">
              <a:lnSpc>
                <a:spcPct val="100000"/>
              </a:lnSpc>
              <a:spcBef>
                <a:spcPts val="0"/>
              </a:spcBef>
              <a:spcAft>
                <a:spcPts val="0"/>
              </a:spcAft>
              <a:buClr>
                <a:srgbClr val="000000"/>
              </a:buClr>
              <a:buSzPts val="1400"/>
              <a:buFont typeface="Arial"/>
              <a:buChar char="•"/>
            </a:pPr>
            <a:r>
              <a:rPr lang="en" sz="1200">
                <a:solidFill>
                  <a:schemeClr val="dk1"/>
                </a:solidFill>
              </a:rPr>
              <a:t>This allows the microscopic analysis of car-following to be omitted and reduces the computational cost. That for modeling large regions is already fine.</a:t>
            </a:r>
            <a:endParaRPr sz="1200">
              <a:solidFill>
                <a:schemeClr val="dk1"/>
              </a:solidFill>
            </a:endParaRPr>
          </a:p>
          <a:p>
            <a:pPr marL="285750" lvl="0" indent="-196850" algn="l" rtl="0">
              <a:lnSpc>
                <a:spcPct val="100000"/>
              </a:lnSpc>
              <a:spcBef>
                <a:spcPts val="0"/>
              </a:spcBef>
              <a:spcAft>
                <a:spcPts val="0"/>
              </a:spcAft>
              <a:buSzPts val="1400"/>
              <a:buNone/>
            </a:pPr>
            <a:endParaRPr sz="1200">
              <a:solidFill>
                <a:schemeClr val="dk1"/>
              </a:solidFill>
            </a:endParaRPr>
          </a:p>
        </p:txBody>
      </p:sp>
      <p:sp>
        <p:nvSpPr>
          <p:cNvPr id="999" name="Google Shape;999;p118: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69</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7163200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6"/>
        <p:cNvGrpSpPr/>
        <p:nvPr/>
      </p:nvGrpSpPr>
      <p:grpSpPr>
        <a:xfrm>
          <a:off x="0" y="0"/>
          <a:ext cx="0" cy="0"/>
          <a:chOff x="0" y="0"/>
          <a:chExt cx="0" cy="0"/>
        </a:xfrm>
      </p:grpSpPr>
      <p:sp>
        <p:nvSpPr>
          <p:cNvPr id="1007" name="Google Shape;1007;p119: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08" name="Google Shape;1008;p119: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457200" marR="0" lvl="0" indent="-228600" algn="l" rtl="0">
              <a:lnSpc>
                <a:spcPct val="100000"/>
              </a:lnSpc>
              <a:spcBef>
                <a:spcPts val="0"/>
              </a:spcBef>
              <a:spcAft>
                <a:spcPts val="0"/>
              </a:spcAft>
              <a:buClr>
                <a:srgbClr val="000000"/>
              </a:buClr>
              <a:buSzPts val="1400"/>
              <a:buFont typeface="Arial"/>
              <a:buNone/>
            </a:pPr>
            <a:r>
              <a:rPr lang="en" sz="1200" b="0" i="0" u="none" strike="noStrike" cap="none" dirty="0">
                <a:solidFill>
                  <a:schemeClr val="dk1"/>
                </a:solidFill>
                <a:latin typeface="Calibri"/>
                <a:ea typeface="Calibri"/>
                <a:cs typeface="Calibri"/>
                <a:sym typeface="Calibri"/>
              </a:rPr>
              <a:t>Each individual agent learns by maintaining multiple plans, which are scored (with econometric utility), selected based on the score, and sometimes modified.</a:t>
            </a:r>
            <a:endParaRPr dirty="0"/>
          </a:p>
          <a:p>
            <a:pPr marL="457200" marR="0" lvl="0" indent="-228600" algn="l" rtl="0">
              <a:lnSpc>
                <a:spcPct val="100000"/>
              </a:lnSpc>
              <a:spcBef>
                <a:spcPts val="0"/>
              </a:spcBef>
              <a:spcAft>
                <a:spcPts val="0"/>
              </a:spcAft>
              <a:buClr>
                <a:srgbClr val="000000"/>
              </a:buClr>
              <a:buSzPts val="1400"/>
              <a:buFont typeface="Arial"/>
              <a:buNone/>
            </a:pPr>
            <a:r>
              <a:rPr lang="en" sz="1200" b="0" i="0" u="none" strike="noStrike" cap="none" dirty="0">
                <a:solidFill>
                  <a:schemeClr val="dk1"/>
                </a:solidFill>
                <a:latin typeface="Calibri"/>
                <a:ea typeface="Calibri"/>
                <a:cs typeface="Calibri"/>
                <a:sym typeface="Calibri"/>
              </a:rPr>
              <a:t>An individual can</a:t>
            </a:r>
            <a:endParaRPr sz="1200" b="0" i="0" u="none" strike="noStrike" cap="none" dirty="0">
              <a:solidFill>
                <a:schemeClr val="dk1"/>
              </a:solidFill>
              <a:latin typeface="Calibri"/>
              <a:ea typeface="Calibri"/>
              <a:cs typeface="Calibri"/>
              <a:sym typeface="Calibri"/>
            </a:endParaRPr>
          </a:p>
          <a:p>
            <a:pPr marL="457200" lvl="0" indent="-228600" algn="l" rtl="0">
              <a:lnSpc>
                <a:spcPct val="100000"/>
              </a:lnSpc>
              <a:spcBef>
                <a:spcPts val="0"/>
              </a:spcBef>
              <a:spcAft>
                <a:spcPts val="0"/>
              </a:spcAft>
              <a:buSzPts val="1400"/>
              <a:buAutoNum type="arabicParenR"/>
            </a:pPr>
            <a:r>
              <a:rPr lang="en" sz="1200" b="0" i="0" u="none" strike="noStrike" cap="none" dirty="0">
                <a:solidFill>
                  <a:schemeClr val="dk1"/>
                </a:solidFill>
                <a:latin typeface="Calibri"/>
                <a:ea typeface="Calibri"/>
                <a:cs typeface="Calibri"/>
                <a:sym typeface="Calibri"/>
              </a:rPr>
              <a:t>change your plan,</a:t>
            </a:r>
            <a:endParaRPr dirty="0"/>
          </a:p>
          <a:p>
            <a:pPr marL="457200" lvl="0" indent="-228600" algn="l" rtl="0">
              <a:lnSpc>
                <a:spcPct val="100000"/>
              </a:lnSpc>
              <a:spcBef>
                <a:spcPts val="0"/>
              </a:spcBef>
              <a:spcAft>
                <a:spcPts val="0"/>
              </a:spcAft>
              <a:buSzPts val="1400"/>
              <a:buAutoNum type="arabicParenR"/>
            </a:pPr>
            <a:r>
              <a:rPr lang="en" sz="1200" b="0" i="0" u="none" strike="noStrike" cap="none" dirty="0">
                <a:solidFill>
                  <a:schemeClr val="dk1"/>
                </a:solidFill>
                <a:latin typeface="Calibri"/>
                <a:ea typeface="Calibri"/>
                <a:cs typeface="Calibri"/>
                <a:sym typeface="Calibri"/>
              </a:rPr>
              <a:t>change the activity time, or some activity</a:t>
            </a:r>
            <a:endParaRPr dirty="0"/>
          </a:p>
          <a:p>
            <a:pPr marL="457200" lvl="0" indent="-228600" algn="l" rtl="0">
              <a:lnSpc>
                <a:spcPct val="100000"/>
              </a:lnSpc>
              <a:spcBef>
                <a:spcPts val="0"/>
              </a:spcBef>
              <a:spcAft>
                <a:spcPts val="0"/>
              </a:spcAft>
              <a:buSzPts val="1400"/>
              <a:buAutoNum type="arabicParenR"/>
            </a:pPr>
            <a:r>
              <a:rPr lang="en" sz="1200" b="0" i="0" u="none" strike="noStrike" cap="none" dirty="0">
                <a:solidFill>
                  <a:schemeClr val="dk1"/>
                </a:solidFill>
                <a:latin typeface="Calibri"/>
                <a:ea typeface="Calibri"/>
                <a:cs typeface="Calibri"/>
                <a:sym typeface="Calibri"/>
              </a:rPr>
              <a:t>change the route.</a:t>
            </a:r>
            <a:endParaRPr dirty="0"/>
          </a:p>
          <a:p>
            <a:pPr marL="457200" marR="0" lvl="0" indent="-22860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457200" marR="0" lvl="0" indent="-228600" algn="l" rtl="0">
              <a:lnSpc>
                <a:spcPct val="100000"/>
              </a:lnSpc>
              <a:spcBef>
                <a:spcPts val="0"/>
              </a:spcBef>
              <a:spcAft>
                <a:spcPts val="0"/>
              </a:spcAft>
              <a:buClr>
                <a:srgbClr val="000000"/>
              </a:buClr>
              <a:buSzPts val="1400"/>
              <a:buFont typeface="Arial"/>
              <a:buNone/>
            </a:pPr>
            <a:r>
              <a:rPr lang="en" sz="1200" b="0" i="0" u="none" strike="noStrike" cap="none" dirty="0">
                <a:solidFill>
                  <a:schemeClr val="dk1"/>
                </a:solidFill>
                <a:latin typeface="Calibri"/>
                <a:ea typeface="Calibri"/>
                <a:cs typeface="Calibri"/>
                <a:sym typeface="Calibri"/>
              </a:rPr>
              <a:t>For some agents, a plan is copied, modified (according to some rule or as if it were a genetic algorithm where there is some random component), and then selected for the next iteration.</a:t>
            </a:r>
            <a:endParaRPr dirty="0"/>
          </a:p>
          <a:p>
            <a:pPr marL="457200" marR="0" lvl="0" indent="-22860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457200" marR="0" lvl="0" indent="-228600" algn="l" rtl="0">
              <a:lnSpc>
                <a:spcPct val="100000"/>
              </a:lnSpc>
              <a:spcBef>
                <a:spcPts val="0"/>
              </a:spcBef>
              <a:spcAft>
                <a:spcPts val="0"/>
              </a:spcAft>
              <a:buClr>
                <a:srgbClr val="000000"/>
              </a:buClr>
              <a:buSzPts val="1400"/>
              <a:buFont typeface="Arial"/>
              <a:buNone/>
            </a:pPr>
            <a:r>
              <a:rPr lang="en" sz="1200" b="0" i="0" u="none" strike="noStrike" cap="none" dirty="0">
                <a:solidFill>
                  <a:schemeClr val="dk1"/>
                </a:solidFill>
                <a:latin typeface="Calibri"/>
                <a:ea typeface="Calibri"/>
                <a:cs typeface="Calibri"/>
                <a:sym typeface="Calibri"/>
              </a:rPr>
              <a:t>For agents who already maintain a plan, depending on their score, you can replan, change the activity time, change the route or mode.</a:t>
            </a:r>
            <a:endParaRPr dirty="0"/>
          </a:p>
          <a:p>
            <a:pPr marL="457200" lvl="0" indent="-139700" algn="l" rtl="0">
              <a:lnSpc>
                <a:spcPct val="100000"/>
              </a:lnSpc>
              <a:spcBef>
                <a:spcPts val="0"/>
              </a:spcBef>
              <a:spcAft>
                <a:spcPts val="0"/>
              </a:spcAft>
              <a:buSzPts val="1400"/>
              <a:buNone/>
            </a:pPr>
            <a:endParaRPr sz="1200" b="0" i="0" u="none" strike="noStrike" cap="none" dirty="0">
              <a:solidFill>
                <a:schemeClr val="dk1"/>
              </a:solidFill>
              <a:latin typeface="Calibri"/>
              <a:ea typeface="Calibri"/>
              <a:cs typeface="Calibri"/>
              <a:sym typeface="Calibri"/>
            </a:endParaRPr>
          </a:p>
          <a:p>
            <a:pPr marL="228600" lvl="0" indent="0" algn="l" rtl="0">
              <a:lnSpc>
                <a:spcPct val="100000"/>
              </a:lnSpc>
              <a:spcBef>
                <a:spcPts val="0"/>
              </a:spcBef>
              <a:spcAft>
                <a:spcPts val="0"/>
              </a:spcAft>
              <a:buSzPts val="1400"/>
              <a:buNone/>
            </a:pPr>
            <a:r>
              <a:rPr lang="en" sz="1200" b="0" i="0" u="none" strike="noStrike" cap="none" dirty="0">
                <a:solidFill>
                  <a:schemeClr val="dk1"/>
                </a:solidFill>
                <a:latin typeface="Calibri"/>
                <a:ea typeface="Calibri"/>
                <a:cs typeface="Calibri"/>
                <a:sym typeface="Calibri"/>
              </a:rPr>
              <a:t>Each module is given a weight, determining the probability by which one strategy or another is taken. As seen in the end, the utilities of each individual converge to stable values.</a:t>
            </a:r>
            <a:endParaRPr sz="1200" b="0" i="0" u="none" strike="noStrike" cap="none" dirty="0">
              <a:solidFill>
                <a:schemeClr val="dk1"/>
              </a:solidFill>
              <a:latin typeface="Calibri"/>
              <a:ea typeface="Calibri"/>
              <a:cs typeface="Calibri"/>
              <a:sym typeface="Calibri"/>
            </a:endParaRPr>
          </a:p>
        </p:txBody>
      </p:sp>
      <p:sp>
        <p:nvSpPr>
          <p:cNvPr id="1009" name="Google Shape;1009;p119: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70</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314845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10: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6" name="Google Shape;226;p10: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100000"/>
              </a:lnSpc>
              <a:spcBef>
                <a:spcPts val="0"/>
              </a:spcBef>
              <a:spcAft>
                <a:spcPts val="0"/>
              </a:spcAft>
              <a:buClr>
                <a:srgbClr val="000000"/>
              </a:buClr>
              <a:buSzPts val="1400"/>
              <a:buFont typeface="Arial"/>
              <a:buNone/>
            </a:pPr>
            <a:r>
              <a:rPr lang="en" dirty="0"/>
              <a:t>Let's review the foundations of </a:t>
            </a:r>
            <a:r>
              <a:rPr lang="tr-TR" dirty="0"/>
              <a:t>Geleneksel 4 aşamalı model</a:t>
            </a:r>
            <a:r>
              <a:rPr lang="en" dirty="0"/>
              <a:t> since, for </a:t>
            </a:r>
            <a:r>
              <a:rPr lang="tr-TR" dirty="0"/>
              <a:t>Faaliyet-Tabanlı Modelleme</a:t>
            </a:r>
            <a:r>
              <a:rPr lang="en" dirty="0"/>
              <a:t>, the theoretical foundations are maintained, that is, similar models are used but trips are generated at the individual level.</a:t>
            </a:r>
            <a:endParaRPr dirty="0"/>
          </a:p>
          <a:p>
            <a:pPr marL="457200" marR="0" lvl="0" indent="-228600" algn="l" rtl="0">
              <a:lnSpc>
                <a:spcPct val="100000"/>
              </a:lnSpc>
              <a:spcBef>
                <a:spcPts val="0"/>
              </a:spcBef>
              <a:spcAft>
                <a:spcPts val="0"/>
              </a:spcAft>
              <a:buClr>
                <a:srgbClr val="000000"/>
              </a:buClr>
              <a:buSzPts val="1400"/>
              <a:buFont typeface="Arial"/>
              <a:buNone/>
            </a:pPr>
            <a:endParaRPr dirty="0"/>
          </a:p>
          <a:p>
            <a:pPr marL="457200" marR="0" lvl="0" indent="-228600" algn="l" rtl="0">
              <a:lnSpc>
                <a:spcPct val="100000"/>
              </a:lnSpc>
              <a:spcBef>
                <a:spcPts val="0"/>
              </a:spcBef>
              <a:spcAft>
                <a:spcPts val="0"/>
              </a:spcAft>
              <a:buClr>
                <a:srgbClr val="000000"/>
              </a:buClr>
              <a:buSzPts val="1400"/>
              <a:buFont typeface="Arial"/>
              <a:buNone/>
            </a:pPr>
            <a:r>
              <a:rPr lang="en" dirty="0"/>
              <a:t>The 4-stage model is based on the generation/attraction of trips by zone, the distribution of these trips between zones, the choice of transport mode and then the allocation of these trips to the network.</a:t>
            </a:r>
            <a:endParaRPr dirty="0"/>
          </a:p>
          <a:p>
            <a:pPr marL="457200" marR="0" lvl="0" indent="-228600" algn="l" rtl="0">
              <a:lnSpc>
                <a:spcPct val="100000"/>
              </a:lnSpc>
              <a:spcBef>
                <a:spcPts val="0"/>
              </a:spcBef>
              <a:spcAft>
                <a:spcPts val="0"/>
              </a:spcAft>
              <a:buClr>
                <a:srgbClr val="000000"/>
              </a:buClr>
              <a:buSzPts val="1400"/>
              <a:buFont typeface="Arial"/>
              <a:buNone/>
            </a:pPr>
            <a:endParaRPr dirty="0"/>
          </a:p>
          <a:p>
            <a:pPr marL="457200" marR="0" lvl="0" indent="-228600" algn="l" rtl="0">
              <a:lnSpc>
                <a:spcPct val="100000"/>
              </a:lnSpc>
              <a:spcBef>
                <a:spcPts val="0"/>
              </a:spcBef>
              <a:spcAft>
                <a:spcPts val="0"/>
              </a:spcAft>
              <a:buClr>
                <a:srgbClr val="000000"/>
              </a:buClr>
              <a:buSzPts val="1400"/>
              <a:buFont typeface="Arial"/>
              <a:buNone/>
            </a:pPr>
            <a:r>
              <a:rPr lang="en" dirty="0"/>
              <a:t>As you well know, generation/attraction is based on multiple linear models (econometric models) that, according to some socioeconomic characteristics, describe how many trips are generated and how many each area attracts.</a:t>
            </a:r>
            <a:endParaRPr dirty="0"/>
          </a:p>
          <a:p>
            <a:pPr marL="457200" marR="0" lvl="0" indent="-228600" algn="l" rtl="0">
              <a:lnSpc>
                <a:spcPct val="100000"/>
              </a:lnSpc>
              <a:spcBef>
                <a:spcPts val="0"/>
              </a:spcBef>
              <a:spcAft>
                <a:spcPts val="0"/>
              </a:spcAft>
              <a:buClr>
                <a:srgbClr val="000000"/>
              </a:buClr>
              <a:buSzPts val="1400"/>
              <a:buFont typeface="Arial"/>
              <a:buNone/>
            </a:pPr>
            <a:endParaRPr dirty="0"/>
          </a:p>
          <a:p>
            <a:pPr marL="457200" marR="0" lvl="0" indent="-228600" algn="l" rtl="0">
              <a:lnSpc>
                <a:spcPct val="100000"/>
              </a:lnSpc>
              <a:spcBef>
                <a:spcPts val="0"/>
              </a:spcBef>
              <a:spcAft>
                <a:spcPts val="0"/>
              </a:spcAft>
              <a:buClr>
                <a:srgbClr val="000000"/>
              </a:buClr>
              <a:buSzPts val="1400"/>
              <a:buFont typeface="Arial"/>
              <a:buNone/>
            </a:pPr>
            <a:r>
              <a:rPr lang="en" dirty="0"/>
              <a:t>The result is simply a travel table at an aggregate level, by zone. These econometric principles are maintained in </a:t>
            </a:r>
            <a:r>
              <a:rPr lang="tr-TR" dirty="0"/>
              <a:t>Faaliyet-Tabanlı</a:t>
            </a:r>
            <a:r>
              <a:rPr lang="en" dirty="0"/>
              <a:t>,</a:t>
            </a:r>
            <a:r>
              <a:rPr lang="tr-TR" dirty="0"/>
              <a:t> Modelleme</a:t>
            </a:r>
            <a:r>
              <a:rPr lang="en" dirty="0"/>
              <a:t> where the same socioeconomic variables model, for example, the number of tours that a given individual can take in a day, one or two, or the number of activities in which he or she participates on each tour. …</a:t>
            </a:r>
            <a:endParaRPr dirty="0"/>
          </a:p>
        </p:txBody>
      </p:sp>
      <p:sp>
        <p:nvSpPr>
          <p:cNvPr id="227" name="Google Shape;227;p10: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11</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4271733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8"/>
        <p:cNvGrpSpPr/>
        <p:nvPr/>
      </p:nvGrpSpPr>
      <p:grpSpPr>
        <a:xfrm>
          <a:off x="0" y="0"/>
          <a:ext cx="0" cy="0"/>
          <a:chOff x="0" y="0"/>
          <a:chExt cx="0" cy="0"/>
        </a:xfrm>
      </p:grpSpPr>
      <p:sp>
        <p:nvSpPr>
          <p:cNvPr id="1019" name="Google Shape;1019;p120: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0" name="Google Shape;1020;p120: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100000"/>
              </a:lnSpc>
              <a:spcBef>
                <a:spcPts val="0"/>
              </a:spcBef>
              <a:spcAft>
                <a:spcPts val="0"/>
              </a:spcAft>
              <a:buClr>
                <a:srgbClr val="000000"/>
              </a:buClr>
              <a:buSzPts val="1400"/>
              <a:buFont typeface="Arial"/>
              <a:buNone/>
            </a:pPr>
            <a:r>
              <a:rPr lang="en" dirty="0"/>
              <a:t>By maintaining the information in both the ABM and the allocation, it is possible to trace how a certain policy affects or goes to very specific segments of the population.</a:t>
            </a:r>
            <a:endParaRPr dirty="0"/>
          </a:p>
        </p:txBody>
      </p:sp>
      <p:sp>
        <p:nvSpPr>
          <p:cNvPr id="1021" name="Google Shape;1021;p120: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71</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6881242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8"/>
        <p:cNvGrpSpPr/>
        <p:nvPr/>
      </p:nvGrpSpPr>
      <p:grpSpPr>
        <a:xfrm>
          <a:off x="0" y="0"/>
          <a:ext cx="0" cy="0"/>
          <a:chOff x="0" y="0"/>
          <a:chExt cx="0" cy="0"/>
        </a:xfrm>
      </p:grpSpPr>
      <p:sp>
        <p:nvSpPr>
          <p:cNvPr id="1039" name="Google Shape;1039;p122: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0" name="Google Shape;1040;p122: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0" lvl="0" indent="0" algn="l" rtl="0">
              <a:lnSpc>
                <a:spcPct val="100000"/>
              </a:lnSpc>
              <a:spcBef>
                <a:spcPts val="0"/>
              </a:spcBef>
              <a:spcAft>
                <a:spcPts val="0"/>
              </a:spcAft>
              <a:buSzPts val="1400"/>
              <a:buFont typeface="Arial"/>
              <a:buNone/>
            </a:pPr>
            <a:r>
              <a:rPr lang="en" sz="1200" dirty="0">
                <a:solidFill>
                  <a:schemeClr val="dk1"/>
                </a:solidFill>
              </a:rPr>
              <a:t>Let's do a review. As we have seen, the new capabilities that ABM entails are:</a:t>
            </a:r>
            <a:endParaRPr sz="1200" dirty="0">
              <a:solidFill>
                <a:schemeClr val="dk1"/>
              </a:solidFill>
            </a:endParaRPr>
          </a:p>
          <a:p>
            <a:pPr marL="285750" lvl="0" indent="-285750" algn="l" rtl="0">
              <a:lnSpc>
                <a:spcPct val="100000"/>
              </a:lnSpc>
              <a:spcBef>
                <a:spcPts val="0"/>
              </a:spcBef>
              <a:spcAft>
                <a:spcPts val="0"/>
              </a:spcAft>
              <a:buSzPts val="1400"/>
              <a:buFont typeface="Arial"/>
              <a:buChar char="•"/>
            </a:pPr>
            <a:r>
              <a:rPr lang="en" sz="1200" dirty="0">
                <a:solidFill>
                  <a:schemeClr val="dk1"/>
                </a:solidFill>
              </a:rPr>
              <a:t>The evaluation of modal change strategies.</a:t>
            </a:r>
            <a:endParaRPr dirty="0"/>
          </a:p>
          <a:p>
            <a:pPr marL="285750" lvl="0" indent="-285750" algn="l" rtl="0">
              <a:lnSpc>
                <a:spcPct val="100000"/>
              </a:lnSpc>
              <a:spcBef>
                <a:spcPts val="0"/>
              </a:spcBef>
              <a:spcAft>
                <a:spcPts val="0"/>
              </a:spcAft>
              <a:buSzPts val="1400"/>
              <a:buFont typeface="Arial"/>
              <a:buChar char="•"/>
            </a:pPr>
            <a:r>
              <a:rPr lang="en" sz="1200" dirty="0">
                <a:solidFill>
                  <a:schemeClr val="dk1"/>
                </a:solidFill>
              </a:rPr>
              <a:t>The evaluation of making departure time more flexible.</a:t>
            </a:r>
            <a:endParaRPr dirty="0"/>
          </a:p>
          <a:p>
            <a:pPr marL="285750" lvl="0" indent="-285750" algn="l" rtl="0">
              <a:lnSpc>
                <a:spcPct val="100000"/>
              </a:lnSpc>
              <a:spcBef>
                <a:spcPts val="0"/>
              </a:spcBef>
              <a:spcAft>
                <a:spcPts val="0"/>
              </a:spcAft>
              <a:buSzPts val="1400"/>
              <a:buFont typeface="Arial"/>
              <a:buChar char="•"/>
            </a:pPr>
            <a:r>
              <a:rPr lang="en" sz="1200" dirty="0">
                <a:solidFill>
                  <a:schemeClr val="dk1"/>
                </a:solidFill>
              </a:rPr>
              <a:t>Reduction in travel demand.</a:t>
            </a:r>
            <a:endParaRPr dirty="0"/>
          </a:p>
          <a:p>
            <a:pPr marL="285750" lvl="0" indent="-285750" algn="l" rtl="0">
              <a:lnSpc>
                <a:spcPct val="100000"/>
              </a:lnSpc>
              <a:spcBef>
                <a:spcPts val="0"/>
              </a:spcBef>
              <a:spcAft>
                <a:spcPts val="0"/>
              </a:spcAft>
              <a:buSzPts val="1400"/>
              <a:buFont typeface="Arial"/>
              <a:buChar char="•"/>
            </a:pPr>
            <a:r>
              <a:rPr lang="en" sz="1200" dirty="0">
                <a:solidFill>
                  <a:schemeClr val="dk1"/>
                </a:solidFill>
              </a:rPr>
              <a:t>Pricing. Congestion tolls require understanding how people will respond to tolls. They can also analyze what side effects they have. </a:t>
            </a:r>
            <a:r>
              <a:rPr lang="tr-TR" sz="1200" dirty="0">
                <a:solidFill>
                  <a:schemeClr val="dk1"/>
                </a:solidFill>
              </a:rPr>
              <a:t>Faaliyet-Tabanlı modelleme</a:t>
            </a:r>
            <a:r>
              <a:rPr lang="en" sz="1200" dirty="0">
                <a:solidFill>
                  <a:schemeClr val="dk1"/>
                </a:solidFill>
              </a:rPr>
              <a:t> have already been used in this capacity in regions such as New York City and San Francisco to study area- and cordon-based tolling and pricing, respectively.</a:t>
            </a:r>
            <a:endParaRPr dirty="0"/>
          </a:p>
          <a:p>
            <a:pPr marL="285750" lvl="0" indent="-285750" algn="l" rtl="0">
              <a:lnSpc>
                <a:spcPct val="100000"/>
              </a:lnSpc>
              <a:spcBef>
                <a:spcPts val="0"/>
              </a:spcBef>
              <a:spcAft>
                <a:spcPts val="0"/>
              </a:spcAft>
              <a:buSzPts val="1400"/>
              <a:buFont typeface="Arial"/>
              <a:buChar char="•"/>
            </a:pPr>
            <a:r>
              <a:rPr lang="en" sz="1200" dirty="0">
                <a:solidFill>
                  <a:schemeClr val="dk1"/>
                </a:solidFill>
              </a:rPr>
              <a:t>Equity. ABM produces results that can be used to measure the impact of policies on populations of interest, including historically marginalized groups.</a:t>
            </a:r>
            <a:endParaRPr dirty="0"/>
          </a:p>
          <a:p>
            <a:pPr marL="285750" lvl="0" indent="-285750" algn="l" rtl="0">
              <a:lnSpc>
                <a:spcPct val="100000"/>
              </a:lnSpc>
              <a:spcBef>
                <a:spcPts val="0"/>
              </a:spcBef>
              <a:spcAft>
                <a:spcPts val="0"/>
              </a:spcAft>
              <a:buSzPts val="1400"/>
              <a:buFont typeface="Arial"/>
              <a:buChar char="•"/>
            </a:pPr>
            <a:r>
              <a:rPr lang="en" sz="1200" dirty="0">
                <a:solidFill>
                  <a:schemeClr val="dk1"/>
                </a:solidFill>
              </a:rPr>
              <a:t>Active mobility. </a:t>
            </a:r>
            <a:r>
              <a:rPr lang="tr-TR" sz="1200" dirty="0">
                <a:solidFill>
                  <a:schemeClr val="dk1"/>
                </a:solidFill>
              </a:rPr>
              <a:t>Faaliyet-Tabanlı modelleme</a:t>
            </a:r>
            <a:r>
              <a:rPr lang="en" sz="1200" dirty="0">
                <a:solidFill>
                  <a:schemeClr val="dk1"/>
                </a:solidFill>
              </a:rPr>
              <a:t> can represent space (and short trips) at a more detailed scale than traditional models. This distinction is increasingly important as micromobility services grow in many cities and regions.</a:t>
            </a:r>
            <a:endParaRPr dirty="0"/>
          </a:p>
          <a:p>
            <a:pPr marL="285750" lvl="0" indent="-285750" algn="l" rtl="0">
              <a:lnSpc>
                <a:spcPct val="100000"/>
              </a:lnSpc>
              <a:spcBef>
                <a:spcPts val="0"/>
              </a:spcBef>
              <a:spcAft>
                <a:spcPts val="0"/>
              </a:spcAft>
              <a:buSzPts val="1400"/>
              <a:buFont typeface="Arial"/>
              <a:buChar char="•"/>
            </a:pPr>
            <a:r>
              <a:rPr lang="en" sz="1200" dirty="0">
                <a:solidFill>
                  <a:schemeClr val="dk1"/>
                </a:solidFill>
              </a:rPr>
              <a:t>Moving on to agent based, they allow the traceability of the variables that influence mobility (for example, charging of electric vehicles) and model autonomous behaviors, such as when to recharge or the modeling of on-demand services.</a:t>
            </a:r>
            <a:endParaRPr dirty="0"/>
          </a:p>
        </p:txBody>
      </p:sp>
      <p:sp>
        <p:nvSpPr>
          <p:cNvPr id="1041" name="Google Shape;1041;p122: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73</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8442245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9"/>
        <p:cNvGrpSpPr/>
        <p:nvPr/>
      </p:nvGrpSpPr>
      <p:grpSpPr>
        <a:xfrm>
          <a:off x="0" y="0"/>
          <a:ext cx="0" cy="0"/>
          <a:chOff x="0" y="0"/>
          <a:chExt cx="0" cy="0"/>
        </a:xfrm>
      </p:grpSpPr>
      <p:sp>
        <p:nvSpPr>
          <p:cNvPr id="1050" name="Google Shape;1050;p123: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1" name="Google Shape;1051;p123: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100000"/>
              </a:lnSpc>
              <a:spcBef>
                <a:spcPts val="0"/>
              </a:spcBef>
              <a:spcAft>
                <a:spcPts val="0"/>
              </a:spcAft>
              <a:buClr>
                <a:srgbClr val="000000"/>
              </a:buClr>
              <a:buSzPts val="1400"/>
              <a:buFont typeface="Arial"/>
              <a:buNone/>
            </a:pPr>
            <a:r>
              <a:rPr lang="en"/>
              <a:t>Regarding the latter, let's look at an example with the electrification of the taxi fleet in Poland. The objective is to benefit from agent simulation to be able to trace the battery status of each taxi.</a:t>
            </a:r>
            <a:endParaRPr/>
          </a:p>
          <a:p>
            <a:pPr marL="457200" marR="0" lvl="0" indent="-228600" algn="l" rtl="0">
              <a:lnSpc>
                <a:spcPct val="100000"/>
              </a:lnSpc>
              <a:spcBef>
                <a:spcPts val="0"/>
              </a:spcBef>
              <a:spcAft>
                <a:spcPts val="0"/>
              </a:spcAft>
              <a:buClr>
                <a:srgbClr val="000000"/>
              </a:buClr>
              <a:buSzPts val="1400"/>
              <a:buFont typeface="Arial"/>
              <a:buNone/>
            </a:pPr>
            <a:r>
              <a:rPr lang="en"/>
              <a:t>According to the simulation in normal operations, the fleet can cover the current demand without increasing the waiting time of taxi users in any case.</a:t>
            </a:r>
            <a:endParaRPr/>
          </a:p>
        </p:txBody>
      </p:sp>
      <p:sp>
        <p:nvSpPr>
          <p:cNvPr id="1052" name="Google Shape;1052;p123: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74</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9508126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0"/>
        <p:cNvGrpSpPr/>
        <p:nvPr/>
      </p:nvGrpSpPr>
      <p:grpSpPr>
        <a:xfrm>
          <a:off x="0" y="0"/>
          <a:ext cx="0" cy="0"/>
          <a:chOff x="0" y="0"/>
          <a:chExt cx="0" cy="0"/>
        </a:xfrm>
      </p:grpSpPr>
      <p:sp>
        <p:nvSpPr>
          <p:cNvPr id="1061" name="Google Shape;1061;p124: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62" name="Google Shape;1062;p124: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0" lvl="0" indent="0" algn="l" rtl="0">
              <a:lnSpc>
                <a:spcPct val="100000"/>
              </a:lnSpc>
              <a:spcBef>
                <a:spcPts val="0"/>
              </a:spcBef>
              <a:spcAft>
                <a:spcPts val="0"/>
              </a:spcAft>
              <a:buSzPts val="1400"/>
              <a:buNone/>
            </a:pPr>
            <a:endParaRPr sz="1200">
              <a:solidFill>
                <a:schemeClr val="dk1"/>
              </a:solidFill>
            </a:endParaRPr>
          </a:p>
          <a:p>
            <a:pPr marL="457200" marR="0" lvl="0" indent="-228600" algn="l" rtl="0">
              <a:lnSpc>
                <a:spcPct val="100000"/>
              </a:lnSpc>
              <a:spcBef>
                <a:spcPts val="0"/>
              </a:spcBef>
              <a:spcAft>
                <a:spcPts val="0"/>
              </a:spcAft>
              <a:buClr>
                <a:srgbClr val="000000"/>
              </a:buClr>
              <a:buSzPts val="1400"/>
              <a:buFont typeface="Arial"/>
              <a:buNone/>
            </a:pPr>
            <a:r>
              <a:rPr lang="en"/>
              <a:t>Now, the demand for taxis has certain peaks that can endanger the quality of the service, and what they are dealing with here is a kind of sensitivity analysis.</a:t>
            </a:r>
            <a:endParaRPr/>
          </a:p>
        </p:txBody>
      </p:sp>
      <p:sp>
        <p:nvSpPr>
          <p:cNvPr id="1063" name="Google Shape;1063;p124: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75</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8321293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0"/>
        <p:cNvGrpSpPr/>
        <p:nvPr/>
      </p:nvGrpSpPr>
      <p:grpSpPr>
        <a:xfrm>
          <a:off x="0" y="0"/>
          <a:ext cx="0" cy="0"/>
          <a:chOff x="0" y="0"/>
          <a:chExt cx="0" cy="0"/>
        </a:xfrm>
      </p:grpSpPr>
      <p:sp>
        <p:nvSpPr>
          <p:cNvPr id="1071" name="Google Shape;1071;p125: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72" name="Google Shape;1072;p125: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100000"/>
              </a:lnSpc>
              <a:spcBef>
                <a:spcPts val="0"/>
              </a:spcBef>
              <a:spcAft>
                <a:spcPts val="0"/>
              </a:spcAft>
              <a:buClr>
                <a:srgbClr val="000000"/>
              </a:buClr>
              <a:buSzPts val="1400"/>
              <a:buFont typeface="Arial"/>
              <a:buNone/>
            </a:pPr>
            <a:r>
              <a:rPr lang="en" sz="1200">
                <a:solidFill>
                  <a:schemeClr val="dk1"/>
                </a:solidFill>
              </a:rPr>
              <a:t>The cost-effective use of BEVs also depends on the number of chargers required for stable operations. Therefore, for the aforementioned everyday scenario, the number of chargers was reduced to five, two and finally one per taxi stop. The latter is equivalent to one charger for every ten vehicles. If a taxi requires charging while the charger is busy, it will queue until the charger is available. A reduction to five and two chargers does not influence the simulation result from either the passengers' or drivers' perspective, but it dramatically reduces the amount of charging energy used at peak times and therefore the charging energy. necessary network (Fig. 3). Even with just one charger per queue, the average wait time for customers remains the same, although taxis dispatch slightly differently to requests than with 10 chargers per queue. This reduction results in slightly different request-to-taxi assignments, however, the average wait time for taxis remains the same.</a:t>
            </a:r>
            <a:endParaRPr/>
          </a:p>
        </p:txBody>
      </p:sp>
      <p:sp>
        <p:nvSpPr>
          <p:cNvPr id="1073" name="Google Shape;1073;p125: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76</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4503459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0"/>
        <p:cNvGrpSpPr/>
        <p:nvPr/>
      </p:nvGrpSpPr>
      <p:grpSpPr>
        <a:xfrm>
          <a:off x="0" y="0"/>
          <a:ext cx="0" cy="0"/>
          <a:chOff x="0" y="0"/>
          <a:chExt cx="0" cy="0"/>
        </a:xfrm>
      </p:grpSpPr>
      <p:sp>
        <p:nvSpPr>
          <p:cNvPr id="1081" name="Google Shape;1081;p126: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82" name="Google Shape;1082;p126: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100000"/>
              </a:lnSpc>
              <a:spcBef>
                <a:spcPts val="0"/>
              </a:spcBef>
              <a:spcAft>
                <a:spcPts val="0"/>
              </a:spcAft>
              <a:buClr>
                <a:srgbClr val="000000"/>
              </a:buClr>
              <a:buSzPts val="1400"/>
              <a:buFont typeface="Arial"/>
              <a:buNone/>
            </a:pPr>
            <a:r>
              <a:rPr lang="en" sz="1200" dirty="0">
                <a:solidFill>
                  <a:schemeClr val="dk1"/>
                </a:solidFill>
              </a:rPr>
              <a:t>Taxis generally leave taxi ranks on a first-come, first-served basis (FIFO). What they propose is dispatching them rather by the highest battery charge level (SOC) could possibly produce a more efficient service. This could be especially relevant during the winter, when batteries cannot be charged to full power.</a:t>
            </a:r>
            <a:endParaRPr dirty="0"/>
          </a:p>
          <a:p>
            <a:pPr marL="457200" marR="0" lvl="0" indent="-228600" algn="l" rtl="0">
              <a:lnSpc>
                <a:spcPct val="100000"/>
              </a:lnSpc>
              <a:spcBef>
                <a:spcPts val="0"/>
              </a:spcBef>
              <a:spcAft>
                <a:spcPts val="0"/>
              </a:spcAft>
              <a:buClr>
                <a:srgbClr val="000000"/>
              </a:buClr>
              <a:buSzPts val="1400"/>
              <a:buFont typeface="Arial"/>
              <a:buNone/>
            </a:pPr>
            <a:endParaRPr sz="1200" dirty="0">
              <a:solidFill>
                <a:schemeClr val="dk1"/>
              </a:solidFill>
            </a:endParaRPr>
          </a:p>
          <a:p>
            <a:pPr marL="457200" marR="0" lvl="0" indent="-228600" algn="l" rtl="0">
              <a:lnSpc>
                <a:spcPct val="100000"/>
              </a:lnSpc>
              <a:spcBef>
                <a:spcPts val="0"/>
              </a:spcBef>
              <a:spcAft>
                <a:spcPts val="0"/>
              </a:spcAft>
              <a:buClr>
                <a:srgbClr val="000000"/>
              </a:buClr>
              <a:buSzPts val="1400"/>
              <a:buFont typeface="Arial"/>
              <a:buNone/>
            </a:pPr>
            <a:r>
              <a:rPr lang="en" sz="1200" dirty="0">
                <a:solidFill>
                  <a:schemeClr val="dk1"/>
                </a:solidFill>
              </a:rPr>
              <a:t>In this case, the waiting time is reduced by half a minute. At the same time, however, the overall average mileage per vehicle increases slightly from 272 to 273 km.</a:t>
            </a:r>
            <a:endParaRPr dirty="0"/>
          </a:p>
          <a:p>
            <a:pPr marL="457200" marR="0" lvl="0" indent="-228600" algn="l" rtl="0">
              <a:lnSpc>
                <a:spcPct val="100000"/>
              </a:lnSpc>
              <a:spcBef>
                <a:spcPts val="0"/>
              </a:spcBef>
              <a:spcAft>
                <a:spcPts val="0"/>
              </a:spcAft>
              <a:buClr>
                <a:srgbClr val="000000"/>
              </a:buClr>
              <a:buSzPts val="1400"/>
              <a:buFont typeface="Arial"/>
              <a:buNone/>
            </a:pPr>
            <a:endParaRPr sz="1200" dirty="0">
              <a:solidFill>
                <a:schemeClr val="dk1"/>
              </a:solidFill>
            </a:endParaRPr>
          </a:p>
          <a:p>
            <a:pPr marL="457200" marR="0" lvl="0" indent="-228600" algn="l" rtl="0">
              <a:lnSpc>
                <a:spcPct val="100000"/>
              </a:lnSpc>
              <a:spcBef>
                <a:spcPts val="0"/>
              </a:spcBef>
              <a:spcAft>
                <a:spcPts val="0"/>
              </a:spcAft>
              <a:buClr>
                <a:srgbClr val="000000"/>
              </a:buClr>
              <a:buSzPts val="1400"/>
              <a:buFont typeface="Arial"/>
              <a:buNone/>
            </a:pPr>
            <a:r>
              <a:rPr lang="en" sz="1200" dirty="0">
                <a:solidFill>
                  <a:schemeClr val="dk1"/>
                </a:solidFill>
              </a:rPr>
              <a:t>Another result is that some vehicles receive significantly more requests than others and, therefore, the income from taxi trips is less distributed. See</a:t>
            </a:r>
            <a:endParaRPr sz="1200" dirty="0">
              <a:solidFill>
                <a:schemeClr val="dk1"/>
              </a:solidFill>
            </a:endParaRPr>
          </a:p>
          <a:p>
            <a:pPr marL="457200" marR="0" lvl="0" indent="-228600" algn="l" rtl="0">
              <a:lnSpc>
                <a:spcPct val="100000"/>
              </a:lnSpc>
              <a:spcBef>
                <a:spcPts val="0"/>
              </a:spcBef>
              <a:spcAft>
                <a:spcPts val="0"/>
              </a:spcAft>
              <a:buClr>
                <a:srgbClr val="000000"/>
              </a:buClr>
              <a:buSzPts val="1400"/>
              <a:buFont typeface="Arial"/>
              <a:buNone/>
            </a:pPr>
            <a:endParaRPr sz="1200" dirty="0">
              <a:solidFill>
                <a:schemeClr val="dk1"/>
              </a:solidFill>
            </a:endParaRPr>
          </a:p>
          <a:p>
            <a:pPr marL="457200" marR="0" lvl="0" indent="-228600" algn="l" rtl="0">
              <a:lnSpc>
                <a:spcPct val="100000"/>
              </a:lnSpc>
              <a:spcBef>
                <a:spcPts val="0"/>
              </a:spcBef>
              <a:spcAft>
                <a:spcPts val="0"/>
              </a:spcAft>
              <a:buClr>
                <a:srgbClr val="000000"/>
              </a:buClr>
              <a:buSzPts val="1400"/>
              <a:buFont typeface="Arial"/>
              <a:buNone/>
            </a:pPr>
            <a:r>
              <a:rPr lang="en" sz="1200" dirty="0">
                <a:solidFill>
                  <a:schemeClr val="dk1"/>
                </a:solidFill>
              </a:rPr>
              <a:t>Another example of the potential of ABM.</a:t>
            </a:r>
            <a:endParaRPr dirty="0"/>
          </a:p>
        </p:txBody>
      </p:sp>
      <p:sp>
        <p:nvSpPr>
          <p:cNvPr id="1083" name="Google Shape;1083;p126: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77</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4642316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0"/>
        <p:cNvGrpSpPr/>
        <p:nvPr/>
      </p:nvGrpSpPr>
      <p:grpSpPr>
        <a:xfrm>
          <a:off x="0" y="0"/>
          <a:ext cx="0" cy="0"/>
          <a:chOff x="0" y="0"/>
          <a:chExt cx="0" cy="0"/>
        </a:xfrm>
      </p:grpSpPr>
      <p:sp>
        <p:nvSpPr>
          <p:cNvPr id="1091" name="Google Shape;1091;p127: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92" name="Google Shape;1092;p127: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rPr>
              <a:t>Let's now look at a multi-agent model for merchandise distribution. The trick here is to be able to discriminate between the different types of cargo and the different types of actors who will have a very different impact depending on the type of cargo. But they are models that have not been applied to practice.</a:t>
            </a:r>
            <a:endParaRPr/>
          </a:p>
          <a:p>
            <a:pPr marL="0" lvl="0" indent="0" algn="l" rtl="0">
              <a:lnSpc>
                <a:spcPct val="100000"/>
              </a:lnSpc>
              <a:spcBef>
                <a:spcPts val="0"/>
              </a:spcBef>
              <a:spcAft>
                <a:spcPts val="0"/>
              </a:spcAft>
              <a:buSzPts val="1400"/>
              <a:buNone/>
            </a:pPr>
            <a:endParaRPr sz="1200">
              <a:solidFill>
                <a:schemeClr val="dk1"/>
              </a:solidFill>
            </a:endParaRPr>
          </a:p>
          <a:p>
            <a:pPr marL="285750" lvl="0" indent="-285750" algn="l" rtl="0">
              <a:lnSpc>
                <a:spcPct val="100000"/>
              </a:lnSpc>
              <a:spcBef>
                <a:spcPts val="0"/>
              </a:spcBef>
              <a:spcAft>
                <a:spcPts val="0"/>
              </a:spcAft>
              <a:buSzPts val="1400"/>
              <a:buChar char="•"/>
            </a:pPr>
            <a:r>
              <a:rPr lang="en" sz="1200">
                <a:solidFill>
                  <a:schemeClr val="dk1"/>
                </a:solidFill>
              </a:rPr>
              <a:t>They have the potential to simulate the impacts on logistics decision making and the heterogeneity of agents in freight demand:, and in this way these models are more suitable to account for the heterogeneity in logistics decision making.</a:t>
            </a:r>
            <a:endParaRPr/>
          </a:p>
          <a:p>
            <a:pPr marL="285750" lvl="0" indent="-285750" algn="l" rtl="0">
              <a:lnSpc>
                <a:spcPct val="100000"/>
              </a:lnSpc>
              <a:spcBef>
                <a:spcPts val="0"/>
              </a:spcBef>
              <a:spcAft>
                <a:spcPts val="0"/>
              </a:spcAft>
              <a:buSzPts val="1400"/>
              <a:buChar char="•"/>
            </a:pPr>
            <a:r>
              <a:rPr lang="en" sz="1200">
                <a:solidFill>
                  <a:schemeClr val="dk1"/>
                </a:solidFill>
              </a:rPr>
              <a:t>Instead of simulating activities, they simulate shipments by company or by logistics node.</a:t>
            </a:r>
            <a:endParaRPr/>
          </a:p>
          <a:p>
            <a:pPr marL="285750" lvl="0" indent="-285750" algn="l" rtl="0">
              <a:lnSpc>
                <a:spcPct val="100000"/>
              </a:lnSpc>
              <a:spcBef>
                <a:spcPts val="0"/>
              </a:spcBef>
              <a:spcAft>
                <a:spcPts val="0"/>
              </a:spcAft>
              <a:buSzPts val="1400"/>
              <a:buChar char="•"/>
            </a:pPr>
            <a:r>
              <a:rPr lang="en" sz="1200">
                <a:solidFill>
                  <a:schemeClr val="dk1"/>
                </a:solidFill>
              </a:rPr>
              <a:t>This area is the most urbanized region in the Netherlands and has a population of 3.3 million and 1.8 million jobs. In addition, it also contains the most important seaport in Western Europe, the Port of Rotterdam.</a:t>
            </a:r>
            <a:endParaRPr/>
          </a:p>
        </p:txBody>
      </p:sp>
      <p:sp>
        <p:nvSpPr>
          <p:cNvPr id="1093" name="Google Shape;1093;p127: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78</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9902530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1"/>
        <p:cNvGrpSpPr/>
        <p:nvPr/>
      </p:nvGrpSpPr>
      <p:grpSpPr>
        <a:xfrm>
          <a:off x="0" y="0"/>
          <a:ext cx="0" cy="0"/>
          <a:chOff x="0" y="0"/>
          <a:chExt cx="0" cy="0"/>
        </a:xfrm>
      </p:grpSpPr>
      <p:sp>
        <p:nvSpPr>
          <p:cNvPr id="1102" name="Google Shape;1102;p128: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03" name="Google Shape;1103;p128: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80000"/>
              </a:lnSpc>
              <a:spcBef>
                <a:spcPts val="0"/>
              </a:spcBef>
              <a:spcAft>
                <a:spcPts val="0"/>
              </a:spcAft>
              <a:buClr>
                <a:srgbClr val="000000"/>
              </a:buClr>
              <a:buSzPts val="1400"/>
              <a:buFont typeface="Arial"/>
              <a:buNone/>
            </a:pPr>
            <a:r>
              <a:rPr lang="en" sz="1020" dirty="0">
                <a:solidFill>
                  <a:schemeClr val="dk1"/>
                </a:solidFill>
              </a:rPr>
              <a:t>The empirical basis for this is provided by an exceptionally large data set of truck trip diaries in the Netherlands. The database includes information about the vehicle, the route and the shipments that were made, and has a high data density. The survey is digitalized and is mandatory in the Netherlands for those trucks registered in the database. This data source is essential for the calibration of logistical choice behavior.</a:t>
            </a:r>
            <a:endParaRPr dirty="0"/>
          </a:p>
          <a:p>
            <a:pPr marL="457200" marR="0" lvl="0" indent="-228600" algn="l" rtl="0">
              <a:lnSpc>
                <a:spcPct val="80000"/>
              </a:lnSpc>
              <a:spcBef>
                <a:spcPts val="0"/>
              </a:spcBef>
              <a:spcAft>
                <a:spcPts val="0"/>
              </a:spcAft>
              <a:buClr>
                <a:srgbClr val="000000"/>
              </a:buClr>
              <a:buSzPts val="1400"/>
              <a:buFont typeface="Arial"/>
              <a:buNone/>
            </a:pPr>
            <a:endParaRPr sz="1020" dirty="0">
              <a:solidFill>
                <a:schemeClr val="dk1"/>
              </a:solidFill>
            </a:endParaRPr>
          </a:p>
          <a:p>
            <a:pPr marL="457200" marR="0" lvl="0" indent="-228600" algn="l" rtl="0">
              <a:lnSpc>
                <a:spcPct val="80000"/>
              </a:lnSpc>
              <a:spcBef>
                <a:spcPts val="0"/>
              </a:spcBef>
              <a:spcAft>
                <a:spcPts val="0"/>
              </a:spcAft>
              <a:buClr>
                <a:srgbClr val="000000"/>
              </a:buClr>
              <a:buSzPts val="1400"/>
              <a:buFont typeface="Arial"/>
              <a:buNone/>
            </a:pPr>
            <a:r>
              <a:rPr lang="en" sz="1020" dirty="0">
                <a:solidFill>
                  <a:schemeClr val="dk1"/>
                </a:solidFill>
              </a:rPr>
              <a:t>The model consists of three modules: a shipping synthesizer, a tour training model, and mapping.</a:t>
            </a:r>
            <a:endParaRPr dirty="0"/>
          </a:p>
          <a:p>
            <a:pPr marL="457200" marR="0" lvl="0" indent="-228600" algn="l" rtl="0">
              <a:lnSpc>
                <a:spcPct val="80000"/>
              </a:lnSpc>
              <a:spcBef>
                <a:spcPts val="0"/>
              </a:spcBef>
              <a:spcAft>
                <a:spcPts val="0"/>
              </a:spcAft>
              <a:buClr>
                <a:srgbClr val="000000"/>
              </a:buClr>
              <a:buSzPts val="1400"/>
              <a:buFont typeface="Arial"/>
              <a:buNone/>
            </a:pPr>
            <a:endParaRPr sz="1020" dirty="0"/>
          </a:p>
          <a:p>
            <a:pPr marL="285750" lvl="0" indent="-285750" algn="l" rtl="0">
              <a:lnSpc>
                <a:spcPct val="80000"/>
              </a:lnSpc>
              <a:spcBef>
                <a:spcPts val="0"/>
              </a:spcBef>
              <a:spcAft>
                <a:spcPts val="0"/>
              </a:spcAft>
              <a:buSzPts val="1400"/>
              <a:buChar char="•"/>
            </a:pPr>
            <a:r>
              <a:rPr lang="en" sz="1020" b="1" dirty="0">
                <a:solidFill>
                  <a:schemeClr val="dk1"/>
                </a:solidFill>
              </a:rPr>
              <a:t>Shipping Synthesizer </a:t>
            </a:r>
            <a:r>
              <a:rPr lang="en" sz="1020" b="0" dirty="0">
                <a:solidFill>
                  <a:schemeClr val="dk1"/>
                </a:solidFill>
              </a:rPr>
              <a:t>. The result is a set of all shipments to and from sender and recipients and/or logistics nodes in the study area.</a:t>
            </a:r>
            <a:endParaRPr dirty="0"/>
          </a:p>
          <a:p>
            <a:pPr marL="285750" lvl="0" indent="-285750" algn="l" rtl="0">
              <a:lnSpc>
                <a:spcPct val="80000"/>
              </a:lnSpc>
              <a:spcBef>
                <a:spcPts val="0"/>
              </a:spcBef>
              <a:spcAft>
                <a:spcPts val="0"/>
              </a:spcAft>
              <a:buSzPts val="1400"/>
              <a:buChar char="•"/>
            </a:pPr>
            <a:r>
              <a:rPr lang="en" sz="1020" b="0" dirty="0">
                <a:solidFill>
                  <a:schemeClr val="dk1"/>
                </a:solidFill>
              </a:rPr>
              <a:t>Contains the type of merchandise and the gross weight of the shipment, and the attributes of the sending and receiving companies</a:t>
            </a:r>
            <a:endParaRPr dirty="0"/>
          </a:p>
          <a:p>
            <a:pPr marL="285750" lvl="0" indent="-285750" algn="l" rtl="0">
              <a:lnSpc>
                <a:spcPct val="80000"/>
              </a:lnSpc>
              <a:spcBef>
                <a:spcPts val="0"/>
              </a:spcBef>
              <a:spcAft>
                <a:spcPts val="0"/>
              </a:spcAft>
              <a:buSzPts val="1400"/>
              <a:buChar char="•"/>
            </a:pPr>
            <a:r>
              <a:rPr lang="en" sz="1020" b="0" dirty="0">
                <a:solidFill>
                  <a:schemeClr val="dk1"/>
                </a:solidFill>
              </a:rPr>
              <a:t>The starting point is an aggregate cargo demand matrix, which is first divided into different types of distribution channels (direct shipping or through a logistics operator). Then it is derived by market shares with a MonteCarlo simulation until the final tables are found.</a:t>
            </a:r>
            <a:endParaRPr dirty="0"/>
          </a:p>
          <a:p>
            <a:pPr marL="285750" lvl="0" indent="-285750" algn="l" rtl="0">
              <a:lnSpc>
                <a:spcPct val="80000"/>
              </a:lnSpc>
              <a:spcBef>
                <a:spcPts val="0"/>
              </a:spcBef>
              <a:spcAft>
                <a:spcPts val="0"/>
              </a:spcAft>
              <a:buSzPts val="1400"/>
              <a:buChar char="•"/>
            </a:pPr>
            <a:r>
              <a:rPr lang="en" sz="1020" b="1" dirty="0">
                <a:solidFill>
                  <a:schemeClr val="dk1"/>
                </a:solidFill>
              </a:rPr>
              <a:t>Tour training </a:t>
            </a:r>
            <a:r>
              <a:rPr lang="en" sz="1020" b="0" dirty="0">
                <a:solidFill>
                  <a:schemeClr val="dk1"/>
                </a:solidFill>
              </a:rPr>
              <a:t>. The second module simulates the selection of vehicle type, tour formation and departure time.</a:t>
            </a:r>
            <a:endParaRPr dirty="0"/>
          </a:p>
          <a:p>
            <a:pPr marL="285750" lvl="0" indent="-285750" algn="l" rtl="0">
              <a:lnSpc>
                <a:spcPct val="80000"/>
              </a:lnSpc>
              <a:spcBef>
                <a:spcPts val="0"/>
              </a:spcBef>
              <a:spcAft>
                <a:spcPts val="0"/>
              </a:spcAft>
              <a:buSzPts val="1400"/>
              <a:buChar char="•"/>
            </a:pPr>
            <a:r>
              <a:rPr lang="en" sz="1020" b="0" dirty="0">
                <a:solidFill>
                  <a:schemeClr val="dk1"/>
                </a:solidFill>
              </a:rPr>
              <a:t>The model is based on a logit.</a:t>
            </a:r>
            <a:endParaRPr dirty="0"/>
          </a:p>
          <a:p>
            <a:pPr marL="285750" lvl="0" indent="-285750" algn="l" rtl="0">
              <a:lnSpc>
                <a:spcPct val="80000"/>
              </a:lnSpc>
              <a:spcBef>
                <a:spcPts val="0"/>
              </a:spcBef>
              <a:spcAft>
                <a:spcPts val="0"/>
              </a:spcAft>
              <a:buSzPts val="1400"/>
              <a:buChar char="•"/>
            </a:pPr>
            <a:r>
              <a:rPr lang="en" sz="1020" b="0" dirty="0">
                <a:solidFill>
                  <a:schemeClr val="dk1"/>
                </a:solidFill>
              </a:rPr>
              <a:t>First, the decision to add a shipment to the tour and, second, choosing the type of shipment to add.</a:t>
            </a:r>
            <a:endParaRPr dirty="0"/>
          </a:p>
          <a:p>
            <a:pPr marL="285750" lvl="0" indent="-285750" algn="l" rtl="0">
              <a:lnSpc>
                <a:spcPct val="80000"/>
              </a:lnSpc>
              <a:spcBef>
                <a:spcPts val="0"/>
              </a:spcBef>
              <a:spcAft>
                <a:spcPts val="0"/>
              </a:spcAft>
              <a:buSzPts val="1400"/>
              <a:buChar char="•"/>
            </a:pPr>
            <a:r>
              <a:rPr lang="en" sz="1020" b="0" dirty="0">
                <a:solidFill>
                  <a:schemeClr val="dk1"/>
                </a:solidFill>
              </a:rPr>
              <a:t>Restrictions such as vehicle capacity, duration of the journey (i.e. maximum work shift), type of shipment are taken into account.</a:t>
            </a:r>
            <a:endParaRPr dirty="0"/>
          </a:p>
          <a:p>
            <a:pPr marL="285750" lvl="0" indent="-285750" algn="l" rtl="0">
              <a:lnSpc>
                <a:spcPct val="80000"/>
              </a:lnSpc>
              <a:spcBef>
                <a:spcPts val="0"/>
              </a:spcBef>
              <a:spcAft>
                <a:spcPts val="0"/>
              </a:spcAft>
              <a:buSzPts val="1400"/>
              <a:buChar char="•"/>
            </a:pPr>
            <a:r>
              <a:rPr lang="en" sz="1020" b="0" dirty="0">
                <a:solidFill>
                  <a:schemeClr val="dk1"/>
                </a:solidFill>
              </a:rPr>
              <a:t>The utility function includes transportation costs, types of goods, type of vehicle, and type of location.</a:t>
            </a:r>
            <a:endParaRPr dirty="0"/>
          </a:p>
          <a:p>
            <a:pPr marL="0" lvl="0" indent="0" algn="l" rtl="0">
              <a:lnSpc>
                <a:spcPct val="80000"/>
              </a:lnSpc>
              <a:spcBef>
                <a:spcPts val="0"/>
              </a:spcBef>
              <a:spcAft>
                <a:spcPts val="0"/>
              </a:spcAft>
              <a:buSzPts val="1400"/>
              <a:buNone/>
            </a:pPr>
            <a:endParaRPr sz="1020" b="0" dirty="0">
              <a:solidFill>
                <a:schemeClr val="dk1"/>
              </a:solidFill>
            </a:endParaRPr>
          </a:p>
          <a:p>
            <a:pPr marL="0" lvl="0" indent="0" algn="l" rtl="0">
              <a:lnSpc>
                <a:spcPct val="80000"/>
              </a:lnSpc>
              <a:spcBef>
                <a:spcPts val="0"/>
              </a:spcBef>
              <a:spcAft>
                <a:spcPts val="0"/>
              </a:spcAft>
              <a:buSzPts val="1400"/>
              <a:buNone/>
            </a:pPr>
            <a:r>
              <a:rPr lang="en" sz="1020" b="0" dirty="0">
                <a:solidFill>
                  <a:schemeClr val="dk1"/>
                </a:solidFill>
              </a:rPr>
              <a:t>-------</a:t>
            </a:r>
            <a:endParaRPr dirty="0"/>
          </a:p>
          <a:p>
            <a:pPr marL="0" lvl="0" indent="0" algn="l" rtl="0">
              <a:lnSpc>
                <a:spcPct val="80000"/>
              </a:lnSpc>
              <a:spcBef>
                <a:spcPts val="0"/>
              </a:spcBef>
              <a:spcAft>
                <a:spcPts val="0"/>
              </a:spcAft>
              <a:buSzPts val="1400"/>
              <a:buNone/>
            </a:pPr>
            <a:r>
              <a:rPr lang="en" sz="1020" b="0" dirty="0">
                <a:solidFill>
                  <a:schemeClr val="dk1"/>
                </a:solidFill>
              </a:rPr>
              <a:t>For example, it is observed that shipments to and from multimodal terminals (e.g., ports) are transported on direct routes, while routes that begin at a distribution center tend to have more stops, which the model can capture. These logistical choice models allow us to simulate the impact of changes in distribution channels on tactical choices in route formation. We will analyze this in the case study with urban consolidation centers.</a:t>
            </a:r>
            <a:endParaRPr sz="1020" b="0" dirty="0"/>
          </a:p>
        </p:txBody>
      </p:sp>
      <p:sp>
        <p:nvSpPr>
          <p:cNvPr id="1104" name="Google Shape;1104;p128: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79</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2190491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2"/>
        <p:cNvGrpSpPr/>
        <p:nvPr/>
      </p:nvGrpSpPr>
      <p:grpSpPr>
        <a:xfrm>
          <a:off x="0" y="0"/>
          <a:ext cx="0" cy="0"/>
          <a:chOff x="0" y="0"/>
          <a:chExt cx="0" cy="0"/>
        </a:xfrm>
      </p:grpSpPr>
      <p:sp>
        <p:nvSpPr>
          <p:cNvPr id="1113" name="Google Shape;1113;p129:notes"/>
          <p:cNvSpPr txBox="1">
            <a:spLocks noGrp="1"/>
          </p:cNvSpPr>
          <p:nvPr>
            <p:ph type="body" idx="1"/>
          </p:nvPr>
        </p:nvSpPr>
        <p:spPr>
          <a:xfrm>
            <a:off x="680880" y="4721942"/>
            <a:ext cx="5447030" cy="4473415"/>
          </a:xfrm>
          <a:prstGeom prst="rect">
            <a:avLst/>
          </a:prstGeom>
        </p:spPr>
        <p:txBody>
          <a:bodyPr spcFirstLastPara="1" wrap="square" lIns="95700" tIns="47850" rIns="95700" bIns="47850" anchor="t" anchorCtr="0">
            <a:noAutofit/>
          </a:bodyPr>
          <a:lstStyle/>
          <a:p>
            <a:pPr marL="0" lvl="0" indent="0" algn="l" rtl="0">
              <a:spcBef>
                <a:spcPts val="0"/>
              </a:spcBef>
              <a:spcAft>
                <a:spcPts val="0"/>
              </a:spcAft>
              <a:buNone/>
            </a:pPr>
            <a:endParaRPr dirty="0"/>
          </a:p>
        </p:txBody>
      </p:sp>
      <p:sp>
        <p:nvSpPr>
          <p:cNvPr id="1114" name="Google Shape;1114;p129: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3143089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4"/>
        <p:cNvGrpSpPr/>
        <p:nvPr/>
      </p:nvGrpSpPr>
      <p:grpSpPr>
        <a:xfrm>
          <a:off x="0" y="0"/>
          <a:ext cx="0" cy="0"/>
          <a:chOff x="0" y="0"/>
          <a:chExt cx="0" cy="0"/>
        </a:xfrm>
      </p:grpSpPr>
      <p:sp>
        <p:nvSpPr>
          <p:cNvPr id="1125" name="Google Shape;1125;p130: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26" name="Google Shape;1126;p130: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100000"/>
              </a:lnSpc>
              <a:spcBef>
                <a:spcPts val="0"/>
              </a:spcBef>
              <a:spcAft>
                <a:spcPts val="0"/>
              </a:spcAft>
              <a:buClr>
                <a:srgbClr val="000000"/>
              </a:buClr>
              <a:buSzPts val="1400"/>
              <a:buFont typeface="Arial"/>
              <a:buNone/>
            </a:pPr>
            <a:r>
              <a:rPr lang="en" sz="1200" b="0" i="0" u="none" strike="noStrike" cap="none" dirty="0">
                <a:solidFill>
                  <a:schemeClr val="dk1"/>
                </a:solidFill>
                <a:latin typeface="Calibri"/>
                <a:ea typeface="Calibri"/>
                <a:cs typeface="Calibri"/>
                <a:sym typeface="Calibri"/>
              </a:rPr>
              <a:t>In the zero-emissions zone, it is mandatory that all shipments be distributed or collected through the consolidation center. Only ZE vehicles are allowed in the city center and we consider ZE vehicles to have a marginal share in the existing fleet.</a:t>
            </a:r>
            <a:endParaRPr dirty="0"/>
          </a:p>
        </p:txBody>
      </p:sp>
      <p:sp>
        <p:nvSpPr>
          <p:cNvPr id="1127" name="Google Shape;1127;p130: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81</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95686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1: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11: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100000"/>
              </a:lnSpc>
              <a:spcBef>
                <a:spcPts val="0"/>
              </a:spcBef>
              <a:spcAft>
                <a:spcPts val="0"/>
              </a:spcAft>
              <a:buClr>
                <a:srgbClr val="000000"/>
              </a:buClr>
              <a:buSzPts val="1400"/>
              <a:buFont typeface="Arial"/>
              <a:buNone/>
            </a:pPr>
            <a:r>
              <a:rPr lang="en" dirty="0"/>
              <a:t>Secondly we have the distribution of trips. Through a cost function measured, for example, in travel time, trips between areas are generally distributed with the gravity model. The result is an origin-destination matrix between zones of all mobility.</a:t>
            </a:r>
            <a:endParaRPr dirty="0"/>
          </a:p>
        </p:txBody>
      </p:sp>
      <p:sp>
        <p:nvSpPr>
          <p:cNvPr id="241" name="Google Shape;241;p11: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12</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211299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4"/>
        <p:cNvGrpSpPr/>
        <p:nvPr/>
      </p:nvGrpSpPr>
      <p:grpSpPr>
        <a:xfrm>
          <a:off x="0" y="0"/>
          <a:ext cx="0" cy="0"/>
          <a:chOff x="0" y="0"/>
          <a:chExt cx="0" cy="0"/>
        </a:xfrm>
      </p:grpSpPr>
      <p:sp>
        <p:nvSpPr>
          <p:cNvPr id="1135" name="Google Shape;1135;p131: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6" name="Google Shape;1136;p131: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0" lvl="0" indent="0" algn="l" rtl="0">
              <a:lnSpc>
                <a:spcPct val="100000"/>
              </a:lnSpc>
              <a:spcBef>
                <a:spcPts val="0"/>
              </a:spcBef>
              <a:spcAft>
                <a:spcPts val="0"/>
              </a:spcAft>
              <a:buSzPts val="1400"/>
              <a:buNone/>
            </a:pPr>
            <a:r>
              <a:rPr lang="en" sz="1200">
                <a:solidFill>
                  <a:schemeClr val="dk1"/>
                </a:solidFill>
              </a:rPr>
              <a:t>The result is not trivial, but has several elements.</a:t>
            </a:r>
            <a:endParaRPr/>
          </a:p>
          <a:p>
            <a:pPr marL="285750" lvl="0" indent="-285750" algn="l" rtl="0">
              <a:lnSpc>
                <a:spcPct val="100000"/>
              </a:lnSpc>
              <a:spcBef>
                <a:spcPts val="0"/>
              </a:spcBef>
              <a:spcAft>
                <a:spcPts val="0"/>
              </a:spcAft>
              <a:buSzPts val="1400"/>
              <a:buChar char="•"/>
            </a:pPr>
            <a:r>
              <a:rPr lang="en" sz="1200">
                <a:solidFill>
                  <a:schemeClr val="dk1"/>
                </a:solidFill>
              </a:rPr>
              <a:t>On the one hand, shipments are consolidated and redirected, which improves logistics efficiency.</a:t>
            </a:r>
            <a:endParaRPr/>
          </a:p>
          <a:p>
            <a:pPr marL="285750" lvl="0" indent="-285750" algn="l" rtl="0">
              <a:lnSpc>
                <a:spcPct val="100000"/>
              </a:lnSpc>
              <a:spcBef>
                <a:spcPts val="0"/>
              </a:spcBef>
              <a:spcAft>
                <a:spcPts val="0"/>
              </a:spcAft>
              <a:buSzPts val="1400"/>
              <a:buChar char="•"/>
            </a:pPr>
            <a:r>
              <a:rPr lang="en" sz="1200">
                <a:solidFill>
                  <a:schemeClr val="dk1"/>
                </a:solidFill>
              </a:rPr>
              <a:t>However, on the other hand, an increase in total vehicle-km is observed, due to routing due to having to go to consolidation centers.</a:t>
            </a:r>
            <a:endParaRPr/>
          </a:p>
          <a:p>
            <a:pPr marL="285750" lvl="0" indent="-285750" algn="l" rtl="0">
              <a:lnSpc>
                <a:spcPct val="100000"/>
              </a:lnSpc>
              <a:spcBef>
                <a:spcPts val="0"/>
              </a:spcBef>
              <a:spcAft>
                <a:spcPts val="0"/>
              </a:spcAft>
              <a:buSzPts val="1400"/>
              <a:buChar char="•"/>
            </a:pPr>
            <a:r>
              <a:rPr lang="en" sz="1200">
                <a:solidFill>
                  <a:schemeClr val="dk1"/>
                </a:solidFill>
              </a:rPr>
              <a:t>Policy makers can use these detailed simulations to optimize the location of planned consolidation centers to minimize additional VKT or see exactly why this increase in VKM is occurring.</a:t>
            </a:r>
            <a:endParaRPr sz="1200">
              <a:solidFill>
                <a:schemeClr val="dk1"/>
              </a:solidFill>
            </a:endParaRPr>
          </a:p>
        </p:txBody>
      </p:sp>
      <p:sp>
        <p:nvSpPr>
          <p:cNvPr id="1137" name="Google Shape;1137;p131: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82</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8859493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0"/>
        <p:cNvGrpSpPr/>
        <p:nvPr/>
      </p:nvGrpSpPr>
      <p:grpSpPr>
        <a:xfrm>
          <a:off x="0" y="0"/>
          <a:ext cx="0" cy="0"/>
          <a:chOff x="0" y="0"/>
          <a:chExt cx="0" cy="0"/>
        </a:xfrm>
      </p:grpSpPr>
      <p:sp>
        <p:nvSpPr>
          <p:cNvPr id="1151" name="Google Shape;1151;p132: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52" name="Google Shape;1152;p132: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0" lvl="0" indent="0" algn="l" rtl="0">
              <a:lnSpc>
                <a:spcPct val="90000"/>
              </a:lnSpc>
              <a:spcBef>
                <a:spcPts val="0"/>
              </a:spcBef>
              <a:spcAft>
                <a:spcPts val="0"/>
              </a:spcAft>
              <a:buSzPts val="1400"/>
              <a:buNone/>
            </a:pPr>
            <a:r>
              <a:rPr lang="en" sz="1200" dirty="0">
                <a:solidFill>
                  <a:schemeClr val="dk1"/>
                </a:solidFill>
              </a:rPr>
              <a:t>Let's look at another example. In this case it is the Singapore model, the one we have seen before on the topic of uncertainty. The objective is to study the impact of autonomous vehicles on demand in Singapore.</a:t>
            </a:r>
            <a:endParaRPr dirty="0"/>
          </a:p>
          <a:p>
            <a:pPr marL="0" lvl="0" indent="0" algn="l" rtl="0">
              <a:lnSpc>
                <a:spcPct val="90000"/>
              </a:lnSpc>
              <a:spcBef>
                <a:spcPts val="0"/>
              </a:spcBef>
              <a:spcAft>
                <a:spcPts val="0"/>
              </a:spcAft>
              <a:buSzPts val="1400"/>
              <a:buNone/>
            </a:pPr>
            <a:endParaRPr sz="1200" dirty="0">
              <a:solidFill>
                <a:schemeClr val="dk1"/>
              </a:solidFill>
            </a:endParaRPr>
          </a:p>
          <a:p>
            <a:pPr marL="285750" lvl="0" indent="-285750" algn="l" rtl="0">
              <a:lnSpc>
                <a:spcPct val="90000"/>
              </a:lnSpc>
              <a:spcBef>
                <a:spcPts val="0"/>
              </a:spcBef>
              <a:spcAft>
                <a:spcPts val="0"/>
              </a:spcAft>
              <a:buSzPts val="1400"/>
              <a:buChar char="•"/>
            </a:pPr>
            <a:r>
              <a:rPr lang="en" sz="1200" dirty="0">
                <a:solidFill>
                  <a:schemeClr val="dk1"/>
                </a:solidFill>
              </a:rPr>
              <a:t>For one thing, autonomous vehicles have the potential to alleviate congestion by increasing ride-sharing and reducing car ownership, and to complement public transportation.</a:t>
            </a:r>
            <a:endParaRPr dirty="0"/>
          </a:p>
          <a:p>
            <a:pPr marL="285750" lvl="0" indent="-285750" algn="l" rtl="0">
              <a:lnSpc>
                <a:spcPct val="90000"/>
              </a:lnSpc>
              <a:spcBef>
                <a:spcPts val="0"/>
              </a:spcBef>
              <a:spcAft>
                <a:spcPts val="0"/>
              </a:spcAft>
              <a:buSzPts val="1400"/>
              <a:buChar char="•"/>
            </a:pPr>
            <a:r>
              <a:rPr lang="en" sz="1200" dirty="0">
                <a:solidFill>
                  <a:schemeClr val="dk1"/>
                </a:solidFill>
              </a:rPr>
              <a:t>On the contrary, AMOD can, in fact, worsen congestion due to induced demand, what they call “the cannibalization of public transport” (that is eating into its market share, and an increase in vehicle kilometers traveled (VKT) due to empty travel.</a:t>
            </a:r>
            <a:endParaRPr dirty="0"/>
          </a:p>
          <a:p>
            <a:pPr marL="285750" lvl="0" indent="-285750" algn="l" rtl="0">
              <a:lnSpc>
                <a:spcPct val="90000"/>
              </a:lnSpc>
              <a:spcBef>
                <a:spcPts val="0"/>
              </a:spcBef>
              <a:spcAft>
                <a:spcPts val="0"/>
              </a:spcAft>
              <a:buSzPts val="1400"/>
              <a:buChar char="•"/>
            </a:pPr>
            <a:r>
              <a:rPr lang="en" sz="1200" dirty="0">
                <a:solidFill>
                  <a:schemeClr val="dk1"/>
                </a:solidFill>
              </a:rPr>
              <a:t>On the demand side, they use an ABM, which is based on data from a smartphone-based stated preference survey conducted in Singapore.</a:t>
            </a:r>
            <a:endParaRPr dirty="0"/>
          </a:p>
          <a:p>
            <a:pPr marL="285750" lvl="0" indent="-285750" algn="l" rtl="0">
              <a:lnSpc>
                <a:spcPct val="90000"/>
              </a:lnSpc>
              <a:spcBef>
                <a:spcPts val="0"/>
              </a:spcBef>
              <a:spcAft>
                <a:spcPts val="0"/>
              </a:spcAft>
              <a:buSzPts val="1400"/>
              <a:buChar char="•"/>
            </a:pPr>
            <a:r>
              <a:rPr lang="en" sz="1200" dirty="0">
                <a:solidFill>
                  <a:schemeClr val="dk1"/>
                </a:solidFill>
              </a:rPr>
              <a:t>On the supply side, this is why using an </a:t>
            </a:r>
            <a:r>
              <a:rPr lang="tr-TR" sz="1200" dirty="0">
                <a:solidFill>
                  <a:schemeClr val="dk1"/>
                </a:solidFill>
              </a:rPr>
              <a:t>Ajan-Tabanlı Modelleme</a:t>
            </a:r>
            <a:r>
              <a:rPr lang="en" sz="1200" dirty="0">
                <a:solidFill>
                  <a:schemeClr val="dk1"/>
                </a:solidFill>
              </a:rPr>
              <a:t> makes sense. To model the operations of the AMOD fleet, it is necessary that, despite the redundancy, the agents are autonomous. That is, they can make decisions at any time, that is, whether to pick up a user or not, change routes, rebalancing operations (go to an area with more demand), etc. That is why it is necessary to reach the micro level.</a:t>
            </a:r>
            <a:endParaRPr dirty="0"/>
          </a:p>
          <a:p>
            <a:pPr marL="285750" lvl="0" indent="-285750" algn="l" rtl="0">
              <a:lnSpc>
                <a:spcPct val="90000"/>
              </a:lnSpc>
              <a:spcBef>
                <a:spcPts val="0"/>
              </a:spcBef>
              <a:spcAft>
                <a:spcPts val="0"/>
              </a:spcAft>
              <a:buSzPts val="1400"/>
              <a:buChar char="•"/>
            </a:pPr>
            <a:r>
              <a:rPr lang="en" sz="1200" dirty="0">
                <a:solidFill>
                  <a:schemeClr val="dk1"/>
                </a:solidFill>
              </a:rPr>
              <a:t>The study results suggest that an unregulated introduction of AMOD can cause significant increases in network congestion and VKT, and has important policy implications that could inform future AMOD implementations.</a:t>
            </a:r>
            <a:endParaRPr sz="1200" dirty="0">
              <a:solidFill>
                <a:schemeClr val="dk1"/>
              </a:solidFill>
            </a:endParaRPr>
          </a:p>
        </p:txBody>
      </p:sp>
      <p:sp>
        <p:nvSpPr>
          <p:cNvPr id="1153" name="Google Shape;1153;p132: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83</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5079720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3"/>
        <p:cNvGrpSpPr/>
        <p:nvPr/>
      </p:nvGrpSpPr>
      <p:grpSpPr>
        <a:xfrm>
          <a:off x="0" y="0"/>
          <a:ext cx="0" cy="0"/>
          <a:chOff x="0" y="0"/>
          <a:chExt cx="0" cy="0"/>
        </a:xfrm>
      </p:grpSpPr>
      <p:sp>
        <p:nvSpPr>
          <p:cNvPr id="1164" name="Google Shape;1164;p133: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5" name="Google Shape;1165;p133: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80000"/>
              </a:lnSpc>
              <a:spcBef>
                <a:spcPts val="0"/>
              </a:spcBef>
              <a:spcAft>
                <a:spcPts val="0"/>
              </a:spcAft>
              <a:buClr>
                <a:srgbClr val="000000"/>
              </a:buClr>
              <a:buSzPts val="1400"/>
              <a:buFont typeface="Arial"/>
              <a:buNone/>
            </a:pPr>
            <a:r>
              <a:rPr lang="en" sz="1020" b="0" i="0" u="none" strike="noStrike" cap="none" dirty="0">
                <a:solidFill>
                  <a:schemeClr val="dk1"/>
                </a:solidFill>
                <a:latin typeface="Calibri"/>
                <a:ea typeface="Calibri"/>
                <a:cs typeface="Calibri"/>
                <a:sym typeface="Calibri"/>
              </a:rPr>
              <a:t>Let's go back to the Singapore model and see where the change is. SimMobility is made up of three main components that operate on different time scales.</a:t>
            </a:r>
            <a:endParaRPr dirty="0"/>
          </a:p>
          <a:p>
            <a:pPr marL="457200" marR="0" lvl="0" indent="-228600" algn="l" rtl="0">
              <a:lnSpc>
                <a:spcPct val="80000"/>
              </a:lnSpc>
              <a:spcBef>
                <a:spcPts val="0"/>
              </a:spcBef>
              <a:spcAft>
                <a:spcPts val="0"/>
              </a:spcAft>
              <a:buClr>
                <a:srgbClr val="000000"/>
              </a:buClr>
              <a:buSzPts val="1400"/>
              <a:buFont typeface="Arial"/>
              <a:buNone/>
            </a:pPr>
            <a:endParaRPr sz="1020" b="0" i="0" u="none" strike="noStrike" cap="none" dirty="0">
              <a:solidFill>
                <a:schemeClr val="dk1"/>
              </a:solidFill>
              <a:latin typeface="Calibri"/>
              <a:ea typeface="Calibri"/>
              <a:cs typeface="Calibri"/>
              <a:sym typeface="Calibri"/>
            </a:endParaRPr>
          </a:p>
          <a:p>
            <a:pPr marL="457200" marR="0" lvl="0" indent="-228600" algn="l" rtl="0">
              <a:lnSpc>
                <a:spcPct val="80000"/>
              </a:lnSpc>
              <a:spcBef>
                <a:spcPts val="0"/>
              </a:spcBef>
              <a:spcAft>
                <a:spcPts val="0"/>
              </a:spcAft>
              <a:buClr>
                <a:srgbClr val="000000"/>
              </a:buClr>
              <a:buSzPts val="1400"/>
              <a:buFont typeface="Arial"/>
              <a:buNone/>
            </a:pPr>
            <a:r>
              <a:rPr lang="en" sz="1020" b="0" i="0" u="none" strike="noStrike" cap="none" dirty="0">
                <a:solidFill>
                  <a:schemeClr val="dk1"/>
                </a:solidFill>
                <a:latin typeface="Calibri"/>
                <a:ea typeface="Calibri"/>
                <a:cs typeface="Calibri"/>
                <a:sym typeface="Calibri"/>
              </a:rPr>
              <a:t>The long-term (year-to-year) model captures land use and economic activity. It predicts the evolution of land use and property, determines the associated life cycle decisions of agents, and accounts for interactions between individuals and companies.</a:t>
            </a:r>
            <a:endParaRPr dirty="0"/>
          </a:p>
          <a:p>
            <a:pPr marL="457200" marR="0" lvl="0" indent="-228600" algn="l" rtl="0">
              <a:lnSpc>
                <a:spcPct val="80000"/>
              </a:lnSpc>
              <a:spcBef>
                <a:spcPts val="0"/>
              </a:spcBef>
              <a:spcAft>
                <a:spcPts val="0"/>
              </a:spcAft>
              <a:buClr>
                <a:srgbClr val="000000"/>
              </a:buClr>
              <a:buSzPts val="1400"/>
              <a:buFont typeface="Arial"/>
              <a:buNone/>
            </a:pPr>
            <a:endParaRPr sz="1020" b="0" i="0" u="none" strike="noStrike" cap="none" dirty="0">
              <a:solidFill>
                <a:schemeClr val="dk1"/>
              </a:solidFill>
              <a:latin typeface="Calibri"/>
              <a:ea typeface="Calibri"/>
              <a:cs typeface="Calibri"/>
              <a:sym typeface="Calibri"/>
            </a:endParaRPr>
          </a:p>
          <a:p>
            <a:pPr marL="457200" marR="0" lvl="0" indent="-228600" algn="l" rtl="0">
              <a:lnSpc>
                <a:spcPct val="80000"/>
              </a:lnSpc>
              <a:spcBef>
                <a:spcPts val="0"/>
              </a:spcBef>
              <a:spcAft>
                <a:spcPts val="0"/>
              </a:spcAft>
              <a:buClr>
                <a:srgbClr val="000000"/>
              </a:buClr>
              <a:buSzPts val="1400"/>
              <a:buFont typeface="Arial"/>
              <a:buNone/>
            </a:pPr>
            <a:r>
              <a:rPr lang="en" sz="1020" b="0" i="0" u="none" strike="noStrike" cap="none" dirty="0">
                <a:solidFill>
                  <a:schemeClr val="dk1"/>
                </a:solidFill>
                <a:latin typeface="Calibri"/>
                <a:ea typeface="Calibri"/>
                <a:cs typeface="Calibri"/>
                <a:sym typeface="Calibri"/>
              </a:rPr>
              <a:t>The Mid-term (day-to-day) simulator models the daily transport supply and demand of passengers and goods: it simulates the behavior of agents, their activity and travel plans, and the movement of vehicles at a mesoscopic level. .</a:t>
            </a:r>
            <a:endParaRPr dirty="0"/>
          </a:p>
          <a:p>
            <a:pPr marL="457200" marR="0" lvl="0" indent="-228600" algn="l" rtl="0">
              <a:lnSpc>
                <a:spcPct val="80000"/>
              </a:lnSpc>
              <a:spcBef>
                <a:spcPts val="0"/>
              </a:spcBef>
              <a:spcAft>
                <a:spcPts val="0"/>
              </a:spcAft>
              <a:buClr>
                <a:srgbClr val="000000"/>
              </a:buClr>
              <a:buSzPts val="1400"/>
              <a:buFont typeface="Arial"/>
              <a:buNone/>
            </a:pPr>
            <a:endParaRPr sz="1020" b="0" i="0" u="none" strike="noStrike" cap="none" dirty="0">
              <a:solidFill>
                <a:schemeClr val="dk1"/>
              </a:solidFill>
              <a:latin typeface="Calibri"/>
              <a:ea typeface="Calibri"/>
              <a:cs typeface="Calibri"/>
              <a:sym typeface="Calibri"/>
            </a:endParaRPr>
          </a:p>
          <a:p>
            <a:pPr marL="457200" marR="0" lvl="0" indent="-228600" algn="l" rtl="0">
              <a:lnSpc>
                <a:spcPct val="80000"/>
              </a:lnSpc>
              <a:spcBef>
                <a:spcPts val="0"/>
              </a:spcBef>
              <a:spcAft>
                <a:spcPts val="0"/>
              </a:spcAft>
              <a:buClr>
                <a:srgbClr val="000000"/>
              </a:buClr>
              <a:buSzPts val="1400"/>
              <a:buFont typeface="Arial"/>
              <a:buNone/>
            </a:pPr>
            <a:r>
              <a:rPr lang="en" sz="1020" b="0" i="0" u="none" strike="noStrike" cap="none" dirty="0">
                <a:solidFill>
                  <a:schemeClr val="dk1"/>
                </a:solidFill>
                <a:latin typeface="Calibri"/>
                <a:ea typeface="Calibri"/>
                <a:cs typeface="Calibri"/>
                <a:sym typeface="Calibri"/>
              </a:rPr>
              <a:t>Within the Mid-Term we have the Pre-day module, which is actually the system that generates activities and tours, the ABM. It is organized into three levels: daily activities, the tour and intermediate stops (which are multinomial logit models).</a:t>
            </a:r>
            <a:endParaRPr dirty="0"/>
          </a:p>
          <a:p>
            <a:pPr marL="457200" marR="0" lvl="0" indent="-228600" algn="l" rtl="0">
              <a:lnSpc>
                <a:spcPct val="80000"/>
              </a:lnSpc>
              <a:spcBef>
                <a:spcPts val="0"/>
              </a:spcBef>
              <a:spcAft>
                <a:spcPts val="0"/>
              </a:spcAft>
              <a:buClr>
                <a:srgbClr val="000000"/>
              </a:buClr>
              <a:buSzPts val="1400"/>
              <a:buFont typeface="Arial"/>
              <a:buNone/>
            </a:pPr>
            <a:endParaRPr sz="1020" b="0" i="0" u="none" strike="noStrike" cap="none" dirty="0">
              <a:solidFill>
                <a:schemeClr val="dk1"/>
              </a:solidFill>
              <a:latin typeface="Calibri"/>
              <a:ea typeface="Calibri"/>
              <a:cs typeface="Calibri"/>
              <a:sym typeface="Calibri"/>
            </a:endParaRPr>
          </a:p>
          <a:p>
            <a:pPr marL="457200" marR="0" lvl="0" indent="-228600" algn="l" rtl="0">
              <a:lnSpc>
                <a:spcPct val="80000"/>
              </a:lnSpc>
              <a:spcBef>
                <a:spcPts val="0"/>
              </a:spcBef>
              <a:spcAft>
                <a:spcPts val="0"/>
              </a:spcAft>
              <a:buClr>
                <a:srgbClr val="000000"/>
              </a:buClr>
              <a:buSzPts val="1400"/>
              <a:buFont typeface="Arial"/>
              <a:buNone/>
            </a:pPr>
            <a:r>
              <a:rPr lang="en" sz="1020" b="0" i="0" u="none" strike="noStrike" cap="none" dirty="0">
                <a:solidFill>
                  <a:schemeClr val="dk1"/>
                </a:solidFill>
                <a:latin typeface="Calibri"/>
                <a:ea typeface="Calibri"/>
                <a:cs typeface="Calibri"/>
                <a:sym typeface="Calibri"/>
              </a:rPr>
              <a:t>The main activities are education, work, shopping and others.</a:t>
            </a:r>
            <a:endParaRPr dirty="0"/>
          </a:p>
          <a:p>
            <a:pPr marL="457200" marR="0" lvl="0" indent="-228600" algn="l" rtl="0">
              <a:lnSpc>
                <a:spcPct val="80000"/>
              </a:lnSpc>
              <a:spcBef>
                <a:spcPts val="0"/>
              </a:spcBef>
              <a:spcAft>
                <a:spcPts val="0"/>
              </a:spcAft>
              <a:buClr>
                <a:srgbClr val="000000"/>
              </a:buClr>
              <a:buSzPts val="1400"/>
              <a:buFont typeface="Arial"/>
              <a:buNone/>
            </a:pPr>
            <a:endParaRPr sz="1020" b="0" i="0" u="none" strike="noStrike" cap="none" dirty="0">
              <a:solidFill>
                <a:schemeClr val="dk1"/>
              </a:solidFill>
              <a:latin typeface="Calibri"/>
              <a:ea typeface="Calibri"/>
              <a:cs typeface="Calibri"/>
              <a:sym typeface="Calibri"/>
            </a:endParaRPr>
          </a:p>
          <a:p>
            <a:pPr marL="457200" marR="0" lvl="0" indent="-228600" algn="l" rtl="0">
              <a:lnSpc>
                <a:spcPct val="80000"/>
              </a:lnSpc>
              <a:spcBef>
                <a:spcPts val="0"/>
              </a:spcBef>
              <a:spcAft>
                <a:spcPts val="0"/>
              </a:spcAft>
              <a:buClr>
                <a:srgbClr val="000000"/>
              </a:buClr>
              <a:buSzPts val="1400"/>
              <a:buFont typeface="Arial"/>
              <a:buNone/>
            </a:pPr>
            <a:r>
              <a:rPr lang="en" sz="1020" b="0" i="0" u="none" strike="noStrike" cap="none" dirty="0">
                <a:solidFill>
                  <a:schemeClr val="dk1"/>
                </a:solidFill>
                <a:latin typeface="Calibri"/>
                <a:ea typeface="Calibri"/>
                <a:cs typeface="Calibri"/>
                <a:sym typeface="Calibri"/>
              </a:rPr>
              <a:t>Secondary activities are intermediate stops within a particular tour, as seen in the figure.</a:t>
            </a:r>
            <a:endParaRPr dirty="0"/>
          </a:p>
          <a:p>
            <a:pPr marL="457200" marR="0" lvl="0" indent="-228600" algn="l" rtl="0">
              <a:lnSpc>
                <a:spcPct val="80000"/>
              </a:lnSpc>
              <a:spcBef>
                <a:spcPts val="0"/>
              </a:spcBef>
              <a:spcAft>
                <a:spcPts val="0"/>
              </a:spcAft>
              <a:buClr>
                <a:srgbClr val="000000"/>
              </a:buClr>
              <a:buSzPts val="1400"/>
              <a:buFont typeface="Arial"/>
              <a:buNone/>
            </a:pPr>
            <a:endParaRPr sz="1020" b="0" i="0" u="none" strike="noStrike" cap="none" dirty="0">
              <a:solidFill>
                <a:schemeClr val="dk1"/>
              </a:solidFill>
              <a:latin typeface="Calibri"/>
              <a:ea typeface="Calibri"/>
              <a:cs typeface="Calibri"/>
              <a:sym typeface="Calibri"/>
            </a:endParaRPr>
          </a:p>
          <a:p>
            <a:pPr marL="457200" marR="0" lvl="0" indent="-228600" algn="l" rtl="0">
              <a:lnSpc>
                <a:spcPct val="80000"/>
              </a:lnSpc>
              <a:spcBef>
                <a:spcPts val="0"/>
              </a:spcBef>
              <a:spcAft>
                <a:spcPts val="0"/>
              </a:spcAft>
              <a:buClr>
                <a:srgbClr val="000000"/>
              </a:buClr>
              <a:buSzPts val="1400"/>
              <a:buFont typeface="Arial"/>
              <a:buNone/>
            </a:pPr>
            <a:r>
              <a:rPr lang="en" sz="1020" b="0" i="0" u="none" strike="noStrike" cap="none" dirty="0">
                <a:solidFill>
                  <a:schemeClr val="dk1"/>
                </a:solidFill>
                <a:latin typeface="Calibri"/>
                <a:ea typeface="Calibri"/>
                <a:cs typeface="Calibri"/>
                <a:sym typeface="Calibri"/>
              </a:rPr>
              <a:t>The final result is travel agendas with a resolution of 30 min, the destination at the zonal level and the travel mode for each trip/tour, </a:t>
            </a:r>
            <a:r>
              <a:rPr lang="en" sz="1020" dirty="0">
                <a:solidFill>
                  <a:schemeClr val="dk1"/>
                </a:solidFill>
              </a:rPr>
              <a:t>including the assignment of requests to vehicles and rebalancing.</a:t>
            </a:r>
            <a:endParaRPr sz="1020" b="0" i="0" u="none" strike="noStrike" cap="none" dirty="0">
              <a:solidFill>
                <a:schemeClr val="dk1"/>
              </a:solidFill>
              <a:latin typeface="Calibri"/>
              <a:ea typeface="Calibri"/>
              <a:cs typeface="Calibri"/>
              <a:sym typeface="Calibri"/>
            </a:endParaRPr>
          </a:p>
          <a:p>
            <a:pPr marL="457200" marR="0" lvl="0" indent="-228600" algn="l" rtl="0">
              <a:lnSpc>
                <a:spcPct val="80000"/>
              </a:lnSpc>
              <a:spcBef>
                <a:spcPts val="0"/>
              </a:spcBef>
              <a:spcAft>
                <a:spcPts val="0"/>
              </a:spcAft>
              <a:buClr>
                <a:srgbClr val="000000"/>
              </a:buClr>
              <a:buSzPts val="1400"/>
              <a:buFont typeface="Arial"/>
              <a:buNone/>
            </a:pPr>
            <a:endParaRPr sz="1020" b="0" i="0" u="none" strike="noStrike" cap="none" dirty="0">
              <a:solidFill>
                <a:schemeClr val="dk1"/>
              </a:solidFill>
              <a:latin typeface="Calibri"/>
              <a:ea typeface="Calibri"/>
              <a:cs typeface="Calibri"/>
              <a:sym typeface="Calibri"/>
            </a:endParaRPr>
          </a:p>
          <a:p>
            <a:pPr marL="457200" marR="0" lvl="0" indent="-228600" algn="l" rtl="0">
              <a:lnSpc>
                <a:spcPct val="80000"/>
              </a:lnSpc>
              <a:spcBef>
                <a:spcPts val="0"/>
              </a:spcBef>
              <a:spcAft>
                <a:spcPts val="0"/>
              </a:spcAft>
              <a:buClr>
                <a:srgbClr val="000000"/>
              </a:buClr>
              <a:buSzPts val="1400"/>
              <a:buFont typeface="Arial"/>
              <a:buNone/>
            </a:pPr>
            <a:r>
              <a:rPr lang="en" sz="1020" b="0" i="0" u="none" strike="noStrike" cap="none" dirty="0">
                <a:solidFill>
                  <a:schemeClr val="dk1"/>
                </a:solidFill>
                <a:latin typeface="Calibri"/>
                <a:ea typeface="Calibri"/>
                <a:cs typeface="Calibri"/>
                <a:sym typeface="Calibri"/>
              </a:rPr>
              <a:t>In the Within-day module, you choose the route, the choice of departure time...</a:t>
            </a:r>
            <a:endParaRPr dirty="0"/>
          </a:p>
          <a:p>
            <a:pPr marL="457200" marR="0" lvl="0" indent="-228600" algn="l" rtl="0">
              <a:lnSpc>
                <a:spcPct val="80000"/>
              </a:lnSpc>
              <a:spcBef>
                <a:spcPts val="0"/>
              </a:spcBef>
              <a:spcAft>
                <a:spcPts val="0"/>
              </a:spcAft>
              <a:buClr>
                <a:srgbClr val="000000"/>
              </a:buClr>
              <a:buSzPts val="1400"/>
              <a:buFont typeface="Arial"/>
              <a:buNone/>
            </a:pPr>
            <a:endParaRPr sz="1020" b="0" i="0" u="none" strike="noStrike" cap="none" dirty="0">
              <a:solidFill>
                <a:schemeClr val="dk1"/>
              </a:solidFill>
              <a:latin typeface="Calibri"/>
              <a:ea typeface="Calibri"/>
              <a:cs typeface="Calibri"/>
              <a:sym typeface="Calibri"/>
            </a:endParaRPr>
          </a:p>
          <a:p>
            <a:pPr marL="457200" marR="0" lvl="0" indent="-228600" algn="l" rtl="0">
              <a:lnSpc>
                <a:spcPct val="80000"/>
              </a:lnSpc>
              <a:spcBef>
                <a:spcPts val="0"/>
              </a:spcBef>
              <a:spcAft>
                <a:spcPts val="0"/>
              </a:spcAft>
              <a:buClr>
                <a:srgbClr val="000000"/>
              </a:buClr>
              <a:buSzPts val="1400"/>
              <a:buFont typeface="Arial"/>
              <a:buNone/>
            </a:pPr>
            <a:r>
              <a:rPr lang="en" sz="1020" b="0" i="0" u="none" strike="noStrike" cap="none" dirty="0">
                <a:solidFill>
                  <a:schemeClr val="dk1"/>
                </a:solidFill>
                <a:latin typeface="Calibri"/>
                <a:ea typeface="Calibri"/>
                <a:cs typeface="Calibri"/>
                <a:sym typeface="Calibri"/>
              </a:rPr>
              <a:t>Here is the change. Let's say that the within-day module, in a normal model, could be translated as introducing train schedules exogenously. Give them as fixed. What the offer module does is establish the public transport offer dynamically. So, this module includes bus and train controllers to manage public transportation operations.</a:t>
            </a:r>
            <a:endParaRPr dirty="0"/>
          </a:p>
          <a:p>
            <a:pPr marL="457200" marR="0" lvl="0" indent="-228600" algn="l" rtl="0">
              <a:lnSpc>
                <a:spcPct val="80000"/>
              </a:lnSpc>
              <a:spcBef>
                <a:spcPts val="0"/>
              </a:spcBef>
              <a:spcAft>
                <a:spcPts val="0"/>
              </a:spcAft>
              <a:buClr>
                <a:srgbClr val="000000"/>
              </a:buClr>
              <a:buSzPts val="1400"/>
              <a:buFont typeface="Arial"/>
              <a:buNone/>
            </a:pPr>
            <a:endParaRPr sz="1020" b="0" i="0" u="none" strike="noStrike" cap="none" dirty="0">
              <a:solidFill>
                <a:schemeClr val="dk1"/>
              </a:solidFill>
              <a:latin typeface="Calibri"/>
              <a:ea typeface="Calibri"/>
              <a:cs typeface="Calibri"/>
              <a:sym typeface="Calibri"/>
            </a:endParaRPr>
          </a:p>
          <a:p>
            <a:pPr marL="457200" marR="0" lvl="0" indent="-228600" algn="l" rtl="0">
              <a:lnSpc>
                <a:spcPct val="80000"/>
              </a:lnSpc>
              <a:spcBef>
                <a:spcPts val="0"/>
              </a:spcBef>
              <a:spcAft>
                <a:spcPts val="0"/>
              </a:spcAft>
              <a:buClr>
                <a:srgbClr val="000000"/>
              </a:buClr>
              <a:buSzPts val="1400"/>
              <a:buFont typeface="Arial"/>
              <a:buNone/>
            </a:pPr>
            <a:r>
              <a:rPr lang="en" sz="1020" b="0" i="0" u="none" strike="noStrike" cap="none" dirty="0">
                <a:solidFill>
                  <a:schemeClr val="dk1"/>
                </a:solidFill>
                <a:latin typeface="Calibri"/>
                <a:ea typeface="Calibri"/>
                <a:cs typeface="Calibri"/>
                <a:sym typeface="Calibri"/>
              </a:rPr>
              <a:t>Then, an on-demand mobility services controller (SMS controller hereinafter) has been integrated into the offering module that models all aspects of the on-demand services (including MOD, AMOD). What I have mentioned before.</a:t>
            </a:r>
            <a:endParaRPr sz="1020" dirty="0"/>
          </a:p>
        </p:txBody>
      </p:sp>
      <p:sp>
        <p:nvSpPr>
          <p:cNvPr id="1166" name="Google Shape;1166;p133: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84</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8949454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7"/>
        <p:cNvGrpSpPr/>
        <p:nvPr/>
      </p:nvGrpSpPr>
      <p:grpSpPr>
        <a:xfrm>
          <a:off x="0" y="0"/>
          <a:ext cx="0" cy="0"/>
          <a:chOff x="0" y="0"/>
          <a:chExt cx="0" cy="0"/>
        </a:xfrm>
      </p:grpSpPr>
      <p:sp>
        <p:nvSpPr>
          <p:cNvPr id="1178" name="Google Shape;1178;p134: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9" name="Google Shape;1179;p134: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100000"/>
              </a:lnSpc>
              <a:spcBef>
                <a:spcPts val="0"/>
              </a:spcBef>
              <a:spcAft>
                <a:spcPts val="0"/>
              </a:spcAft>
              <a:buClr>
                <a:srgbClr val="000000"/>
              </a:buClr>
              <a:buSzPts val="1400"/>
              <a:buFont typeface="Arial"/>
              <a:buNone/>
            </a:pPr>
            <a:r>
              <a:rPr lang="en" sz="1200" b="0" i="0" u="none" strike="noStrike" cap="none">
                <a:solidFill>
                  <a:schemeClr val="dk1"/>
                </a:solidFill>
                <a:latin typeface="Calibri"/>
                <a:ea typeface="Calibri"/>
                <a:cs typeface="Calibri"/>
                <a:sym typeface="Calibri"/>
              </a:rPr>
              <a:t>The concept of the controller is shown in this figure.</a:t>
            </a:r>
            <a:endParaRPr/>
          </a:p>
          <a:p>
            <a:pPr marL="457200" marR="0" lvl="0" indent="-22860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a:p>
            <a:pPr marL="457200" marR="0" lvl="0" indent="-228600" algn="l" rtl="0">
              <a:lnSpc>
                <a:spcPct val="100000"/>
              </a:lnSpc>
              <a:spcBef>
                <a:spcPts val="0"/>
              </a:spcBef>
              <a:spcAft>
                <a:spcPts val="0"/>
              </a:spcAft>
              <a:buClr>
                <a:srgbClr val="000000"/>
              </a:buClr>
              <a:buSzPts val="1400"/>
              <a:buFont typeface="Arial"/>
              <a:buNone/>
            </a:pPr>
            <a:r>
              <a:rPr lang="en" sz="1200" b="0" i="0" u="none" strike="noStrike" cap="none">
                <a:solidFill>
                  <a:schemeClr val="dk1"/>
                </a:solidFill>
                <a:latin typeface="Calibri"/>
                <a:ea typeface="Calibri"/>
                <a:cs typeface="Calibri"/>
                <a:sym typeface="Calibri"/>
              </a:rPr>
              <a:t>The passenger sends a request to an on-demand service, specifying the pickup point and destination.</a:t>
            </a:r>
            <a:endParaRPr/>
          </a:p>
          <a:p>
            <a:pPr marL="457200" marR="0" lvl="0" indent="-22860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a:p>
            <a:pPr marL="457200" marR="0" lvl="0" indent="-228600" algn="l" rtl="0">
              <a:lnSpc>
                <a:spcPct val="100000"/>
              </a:lnSpc>
              <a:spcBef>
                <a:spcPts val="0"/>
              </a:spcBef>
              <a:spcAft>
                <a:spcPts val="0"/>
              </a:spcAft>
              <a:buClr>
                <a:srgbClr val="000000"/>
              </a:buClr>
              <a:buSzPts val="1400"/>
              <a:buFont typeface="Arial"/>
              <a:buNone/>
            </a:pPr>
            <a:r>
              <a:rPr lang="en" sz="1200" b="0" i="0" u="none" strike="noStrike" cap="none">
                <a:solidFill>
                  <a:schemeClr val="dk1"/>
                </a:solidFill>
                <a:latin typeface="Calibri"/>
                <a:ea typeface="Calibri"/>
                <a:cs typeface="Calibri"/>
                <a:sym typeface="Calibri"/>
              </a:rPr>
              <a:t>The controller receives requests continuously, periodically processes these requests and assigns vehicles to them. Additionally, the controller performs "rebalancing" actions for idle vehicles, which could involve directing them to a parking lot or navigating to a specific area (such as a high-demand area).</a:t>
            </a:r>
            <a:endParaRPr/>
          </a:p>
          <a:p>
            <a:pPr marL="457200" marR="0" lvl="0" indent="-22860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a:p>
            <a:pPr marL="457200" marR="0" lvl="0" indent="-228600" algn="l" rtl="0">
              <a:lnSpc>
                <a:spcPct val="100000"/>
              </a:lnSpc>
              <a:spcBef>
                <a:spcPts val="0"/>
              </a:spcBef>
              <a:spcAft>
                <a:spcPts val="0"/>
              </a:spcAft>
              <a:buClr>
                <a:srgbClr val="000000"/>
              </a:buClr>
              <a:buSzPts val="1400"/>
              <a:buFont typeface="Arial"/>
              <a:buNone/>
            </a:pPr>
            <a:r>
              <a:rPr lang="en" sz="1200" b="0" i="0" u="none" strike="noStrike" cap="none">
                <a:solidFill>
                  <a:schemeClr val="dk1"/>
                </a:solidFill>
                <a:latin typeface="Calibri"/>
                <a:ea typeface="Calibri"/>
                <a:cs typeface="Calibri"/>
                <a:sym typeface="Calibri"/>
              </a:rPr>
              <a:t>The actions of the SMS controller are transmitted to the service vehicles in the form of updates to their agendas. Assigning requests to vehicles is done using a simple heuristic. To maximize ride-sharing, the controller attempts to match ride-sharing requests to vehicles that are already serving one or more requests and then to idle vehicles.</a:t>
            </a:r>
            <a:endParaRPr/>
          </a:p>
          <a:p>
            <a:pPr marL="457200" marR="0" lvl="0" indent="-22860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a:p>
            <a:pPr marL="457200" marR="0" lvl="0" indent="-228600" algn="l" rtl="0">
              <a:lnSpc>
                <a:spcPct val="100000"/>
              </a:lnSpc>
              <a:spcBef>
                <a:spcPts val="0"/>
              </a:spcBef>
              <a:spcAft>
                <a:spcPts val="0"/>
              </a:spcAft>
              <a:buClr>
                <a:srgbClr val="000000"/>
              </a:buClr>
              <a:buSzPts val="1400"/>
              <a:buFont typeface="Arial"/>
              <a:buNone/>
            </a:pPr>
            <a:r>
              <a:rPr lang="en" sz="1200" b="0" i="0" u="none" strike="noStrike" cap="none">
                <a:solidFill>
                  <a:schemeClr val="dk1"/>
                </a:solidFill>
                <a:latin typeface="Calibri"/>
                <a:ea typeface="Calibri"/>
                <a:cs typeface="Calibri"/>
                <a:sym typeface="Calibri"/>
              </a:rPr>
              <a:t>This involves iterating through each of these vehicles and finding the first vehicle that can satisfy the request while meeting certain constraints on the waiting time and travel time of both the incoming request and the other requests the vehicle already has. vehicle.</a:t>
            </a:r>
            <a:endParaRPr/>
          </a:p>
        </p:txBody>
      </p:sp>
      <p:sp>
        <p:nvSpPr>
          <p:cNvPr id="1180" name="Google Shape;1180;p134: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85</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876239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9"/>
        <p:cNvGrpSpPr/>
        <p:nvPr/>
      </p:nvGrpSpPr>
      <p:grpSpPr>
        <a:xfrm>
          <a:off x="0" y="0"/>
          <a:ext cx="0" cy="0"/>
          <a:chOff x="0" y="0"/>
          <a:chExt cx="0" cy="0"/>
        </a:xfrm>
      </p:grpSpPr>
      <p:sp>
        <p:nvSpPr>
          <p:cNvPr id="1190" name="Google Shape;1190;p135: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91" name="Google Shape;1191;p135: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100000"/>
              </a:lnSpc>
              <a:spcBef>
                <a:spcPts val="0"/>
              </a:spcBef>
              <a:spcAft>
                <a:spcPts val="0"/>
              </a:spcAft>
              <a:buClr>
                <a:srgbClr val="000000"/>
              </a:buClr>
              <a:buSzPts val="1400"/>
              <a:buFont typeface="Arial"/>
              <a:buNone/>
            </a:pPr>
            <a:r>
              <a:rPr lang="en" sz="1200" b="0" i="0" u="none" strike="noStrike" cap="none">
                <a:solidFill>
                  <a:schemeClr val="dk1"/>
                </a:solidFill>
                <a:latin typeface="Calibri"/>
                <a:ea typeface="Calibri"/>
                <a:cs typeface="Calibri"/>
                <a:sym typeface="Calibri"/>
              </a:rPr>
              <a:t>For each scenario, they determine an optimal fleet size, such that they try to guarantee that utilization is close to 100% during peak hours, that the service rate of requests is close to 100% and that waiting times are close to 100%. low enough.</a:t>
            </a:r>
            <a:endParaRPr/>
          </a:p>
          <a:p>
            <a:pPr marL="457200" marR="0" lvl="0" indent="-22860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a:p>
            <a:pPr marL="457200" marR="0" lvl="0" indent="-228600" algn="l" rtl="0">
              <a:lnSpc>
                <a:spcPct val="100000"/>
              </a:lnSpc>
              <a:spcBef>
                <a:spcPts val="0"/>
              </a:spcBef>
              <a:spcAft>
                <a:spcPts val="0"/>
              </a:spcAft>
              <a:buClr>
                <a:srgbClr val="000000"/>
              </a:buClr>
              <a:buSzPts val="1400"/>
              <a:buFont typeface="Arial"/>
              <a:buNone/>
            </a:pPr>
            <a:r>
              <a:rPr lang="en" sz="1200" b="0" i="0" u="none" strike="noStrike" cap="none">
                <a:solidFill>
                  <a:schemeClr val="dk1"/>
                </a:solidFill>
                <a:latin typeface="Calibri"/>
                <a:ea typeface="Calibri"/>
                <a:cs typeface="Calibri"/>
                <a:sym typeface="Calibri"/>
              </a:rPr>
              <a:t>Once we have this, we focus on 2 adoption scenarios and 3 pricing scenarios.</a:t>
            </a:r>
            <a:endParaRPr/>
          </a:p>
        </p:txBody>
      </p:sp>
      <p:sp>
        <p:nvSpPr>
          <p:cNvPr id="1192" name="Google Shape;1192;p135: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86</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285223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1"/>
        <p:cNvGrpSpPr/>
        <p:nvPr/>
      </p:nvGrpSpPr>
      <p:grpSpPr>
        <a:xfrm>
          <a:off x="0" y="0"/>
          <a:ext cx="0" cy="0"/>
          <a:chOff x="0" y="0"/>
          <a:chExt cx="0" cy="0"/>
        </a:xfrm>
      </p:grpSpPr>
      <p:sp>
        <p:nvSpPr>
          <p:cNvPr id="1202" name="Google Shape;1202;p136: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03" name="Google Shape;1203;p136: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100000"/>
              </a:lnSpc>
              <a:spcBef>
                <a:spcPts val="0"/>
              </a:spcBef>
              <a:spcAft>
                <a:spcPts val="0"/>
              </a:spcAft>
              <a:buClr>
                <a:srgbClr val="000000"/>
              </a:buClr>
              <a:buSzPts val="1400"/>
              <a:buFont typeface="Arial"/>
              <a:buNone/>
            </a:pPr>
            <a:r>
              <a:rPr lang="en"/>
              <a:t>What is shown here is what the specific modal change has been. It is clear what they said about the cannibalization of public transportation. And if you look down here you can see PT (AMOD) there really is a fine line from car to PT AMOD. That is to say, a modal change has not been promoted by facilitating access to public transport.</a:t>
            </a:r>
            <a:endParaRPr/>
          </a:p>
        </p:txBody>
      </p:sp>
      <p:sp>
        <p:nvSpPr>
          <p:cNvPr id="1204" name="Google Shape;1204;p136: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87</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5438131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3"/>
        <p:cNvGrpSpPr/>
        <p:nvPr/>
      </p:nvGrpSpPr>
      <p:grpSpPr>
        <a:xfrm>
          <a:off x="0" y="0"/>
          <a:ext cx="0" cy="0"/>
          <a:chOff x="0" y="0"/>
          <a:chExt cx="0" cy="0"/>
        </a:xfrm>
      </p:grpSpPr>
      <p:sp>
        <p:nvSpPr>
          <p:cNvPr id="1214" name="Google Shape;1214;p137: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15" name="Google Shape;1215;p137: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100000"/>
              </a:lnSpc>
              <a:spcBef>
                <a:spcPts val="0"/>
              </a:spcBef>
              <a:spcAft>
                <a:spcPts val="0"/>
              </a:spcAft>
              <a:buClr>
                <a:srgbClr val="000000"/>
              </a:buClr>
              <a:buSzPts val="1400"/>
              <a:buFont typeface="Arial"/>
              <a:buNone/>
            </a:pPr>
            <a:r>
              <a:rPr lang="en" sz="1200">
                <a:solidFill>
                  <a:schemeClr val="dk1"/>
                </a:solidFill>
              </a:rPr>
              <a:t>Consequently, high increase in vehicle-km compared to the base scenario.</a:t>
            </a:r>
            <a:endParaRPr/>
          </a:p>
          <a:p>
            <a:pPr marL="457200" marR="0" lvl="0" indent="-228600" algn="l" rtl="0">
              <a:lnSpc>
                <a:spcPct val="100000"/>
              </a:lnSpc>
              <a:spcBef>
                <a:spcPts val="0"/>
              </a:spcBef>
              <a:spcAft>
                <a:spcPts val="0"/>
              </a:spcAft>
              <a:buClr>
                <a:srgbClr val="000000"/>
              </a:buClr>
              <a:buSzPts val="1400"/>
              <a:buFont typeface="Arial"/>
              <a:buNone/>
            </a:pPr>
            <a:endParaRPr sz="1200">
              <a:solidFill>
                <a:schemeClr val="dk1"/>
              </a:solidFill>
            </a:endParaRPr>
          </a:p>
          <a:p>
            <a:pPr marL="457200" marR="0" lvl="0" indent="-228600" algn="l" rtl="0">
              <a:lnSpc>
                <a:spcPct val="100000"/>
              </a:lnSpc>
              <a:spcBef>
                <a:spcPts val="0"/>
              </a:spcBef>
              <a:spcAft>
                <a:spcPts val="0"/>
              </a:spcAft>
              <a:buClr>
                <a:srgbClr val="000000"/>
              </a:buClr>
              <a:buSzPts val="1400"/>
              <a:buFont typeface="Arial"/>
              <a:buNone/>
            </a:pPr>
            <a:r>
              <a:rPr lang="en" sz="1200">
                <a:solidFill>
                  <a:schemeClr val="dk1"/>
                </a:solidFill>
              </a:rPr>
              <a:t>All this despite the fact that AMODs are directly sent to the nearest parking lot upon completing a trip. However, it must be taken into account that displacements in AMOD depend on the operations algorithms and therefore could be improved in the model and reduce the increase in vehicle-km.</a:t>
            </a:r>
            <a:endParaRPr/>
          </a:p>
        </p:txBody>
      </p:sp>
      <p:sp>
        <p:nvSpPr>
          <p:cNvPr id="1216" name="Google Shape;1216;p137: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88</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8743288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5"/>
        <p:cNvGrpSpPr/>
        <p:nvPr/>
      </p:nvGrpSpPr>
      <p:grpSpPr>
        <a:xfrm>
          <a:off x="0" y="0"/>
          <a:ext cx="0" cy="0"/>
          <a:chOff x="0" y="0"/>
          <a:chExt cx="0" cy="0"/>
        </a:xfrm>
      </p:grpSpPr>
      <p:sp>
        <p:nvSpPr>
          <p:cNvPr id="1226" name="Google Shape;1226;p138: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27" name="Google Shape;1227;p138: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100000"/>
              </a:lnSpc>
              <a:spcBef>
                <a:spcPts val="0"/>
              </a:spcBef>
              <a:spcAft>
                <a:spcPts val="0"/>
              </a:spcAft>
              <a:buClr>
                <a:srgbClr val="000000"/>
              </a:buClr>
              <a:buSzPts val="1400"/>
              <a:buFont typeface="Arial"/>
              <a:buNone/>
            </a:pPr>
            <a:r>
              <a:rPr lang="en"/>
              <a:t>What more can the model give us? Let's see the hourly curves, in this case the travel time index, which is the weighted travel time. The significant increase in veh-km, as expected, results in an increase in network congestion and is reflected in the travel time index, which is plotted in Fig. 14. Not only does the peak hour increase but which prolongs congestion.</a:t>
            </a:r>
            <a:endParaRPr/>
          </a:p>
          <a:p>
            <a:pPr marL="457200" marR="0" lvl="0" indent="-228600" algn="l" rtl="0">
              <a:lnSpc>
                <a:spcPct val="100000"/>
              </a:lnSpc>
              <a:spcBef>
                <a:spcPts val="0"/>
              </a:spcBef>
              <a:spcAft>
                <a:spcPts val="0"/>
              </a:spcAft>
              <a:buClr>
                <a:srgbClr val="000000"/>
              </a:buClr>
              <a:buSzPts val="1400"/>
              <a:buFont typeface="Arial"/>
              <a:buNone/>
            </a:pPr>
            <a:endParaRPr/>
          </a:p>
          <a:p>
            <a:pPr marL="457200" marR="0" lvl="0" indent="-228600" algn="l" rtl="0">
              <a:lnSpc>
                <a:spcPct val="100000"/>
              </a:lnSpc>
              <a:spcBef>
                <a:spcPts val="0"/>
              </a:spcBef>
              <a:spcAft>
                <a:spcPts val="0"/>
              </a:spcAft>
              <a:buClr>
                <a:srgbClr val="000000"/>
              </a:buClr>
              <a:buSzPts val="1400"/>
              <a:buFont typeface="Arial"/>
              <a:buNone/>
            </a:pPr>
            <a:r>
              <a:rPr lang="en"/>
              <a:t>What would also be interesting is by using a microscopic model, to examine in more detail the interactions and conflicts between vehicles near intersections, the queues induced by picking up or dropping off a passenger on the sidewalk, etc.</a:t>
            </a:r>
            <a:endParaRPr/>
          </a:p>
          <a:p>
            <a:pPr marL="457200" marR="0" lvl="0" indent="-228600" algn="l" rtl="0">
              <a:lnSpc>
                <a:spcPct val="100000"/>
              </a:lnSpc>
              <a:spcBef>
                <a:spcPts val="0"/>
              </a:spcBef>
              <a:spcAft>
                <a:spcPts val="0"/>
              </a:spcAft>
              <a:buClr>
                <a:srgbClr val="000000"/>
              </a:buClr>
              <a:buSzPts val="1400"/>
              <a:buFont typeface="Arial"/>
              <a:buNone/>
            </a:pPr>
            <a:endParaRPr/>
          </a:p>
          <a:p>
            <a:pPr marL="457200" marR="0" lvl="0" indent="-228600" algn="l" rtl="0">
              <a:lnSpc>
                <a:spcPct val="100000"/>
              </a:lnSpc>
              <a:spcBef>
                <a:spcPts val="0"/>
              </a:spcBef>
              <a:spcAft>
                <a:spcPts val="0"/>
              </a:spcAft>
              <a:buClr>
                <a:srgbClr val="000000"/>
              </a:buClr>
              <a:buSzPts val="1400"/>
              <a:buFont typeface="Arial"/>
              <a:buNone/>
            </a:pPr>
            <a:r>
              <a:rPr lang="en"/>
              <a:t>In summary, a key finding is that the unrestricted introduction of AMOD is likely to lead to cannibalization of public transport, which can potentially be mitigated through policies to improve AMOD transport integration, such as discounts for trips terminating at stations. train, prices or limit implementation in certain areas.</a:t>
            </a:r>
            <a:endParaRPr/>
          </a:p>
        </p:txBody>
      </p:sp>
      <p:sp>
        <p:nvSpPr>
          <p:cNvPr id="1228" name="Google Shape;1228;p138: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89</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0743396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9"/>
        <p:cNvGrpSpPr/>
        <p:nvPr/>
      </p:nvGrpSpPr>
      <p:grpSpPr>
        <a:xfrm>
          <a:off x="0" y="0"/>
          <a:ext cx="0" cy="0"/>
          <a:chOff x="0" y="0"/>
          <a:chExt cx="0" cy="0"/>
        </a:xfrm>
      </p:grpSpPr>
      <p:sp>
        <p:nvSpPr>
          <p:cNvPr id="1240" name="Google Shape;1240;p139: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1" name="Google Shape;1241;p139: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0" lvl="0" indent="0" algn="l" rtl="0">
              <a:lnSpc>
                <a:spcPct val="100000"/>
              </a:lnSpc>
              <a:spcBef>
                <a:spcPts val="0"/>
              </a:spcBef>
              <a:spcAft>
                <a:spcPts val="0"/>
              </a:spcAft>
              <a:buSzPts val="1400"/>
              <a:buNone/>
            </a:pPr>
            <a:r>
              <a:rPr lang="en" sz="1200" dirty="0">
                <a:solidFill>
                  <a:schemeClr val="dk1"/>
                </a:solidFill>
              </a:rPr>
              <a:t>Another example of activity-based and </a:t>
            </a:r>
            <a:r>
              <a:rPr lang="tr-TR" sz="1200" dirty="0">
                <a:solidFill>
                  <a:schemeClr val="dk1"/>
                </a:solidFill>
              </a:rPr>
              <a:t>Ajan-Tabanlı modelleme</a:t>
            </a:r>
            <a:r>
              <a:rPr lang="en" sz="1200" dirty="0">
                <a:solidFill>
                  <a:schemeClr val="dk1"/>
                </a:solidFill>
              </a:rPr>
              <a:t> is this one, where an epidemiological simulation is built on top of an </a:t>
            </a:r>
            <a:r>
              <a:rPr lang="tr-TR" sz="1200" dirty="0">
                <a:solidFill>
                  <a:schemeClr val="dk1"/>
                </a:solidFill>
              </a:rPr>
              <a:t>Ajan-Tabanlı Modelleme</a:t>
            </a:r>
            <a:r>
              <a:rPr lang="en" sz="1200" dirty="0">
                <a:solidFill>
                  <a:schemeClr val="dk1"/>
                </a:solidFill>
              </a:rPr>
              <a:t>.</a:t>
            </a:r>
            <a:endParaRPr dirty="0"/>
          </a:p>
          <a:p>
            <a:pPr marL="285750" lvl="0" indent="-285750" algn="l" rtl="0">
              <a:lnSpc>
                <a:spcPct val="100000"/>
              </a:lnSpc>
              <a:spcBef>
                <a:spcPts val="0"/>
              </a:spcBef>
              <a:spcAft>
                <a:spcPts val="0"/>
              </a:spcAft>
              <a:buSzPts val="1400"/>
              <a:buChar char="•"/>
            </a:pPr>
            <a:r>
              <a:rPr lang="en" sz="1200" dirty="0">
                <a:solidFill>
                  <a:schemeClr val="dk1"/>
                </a:solidFill>
              </a:rPr>
              <a:t>They can be used to investigate mechanical aspects of infection dynamics over time, such as how they affect certain activities, some closure measures or the consequences of wearing masks in certain situations, school closures...</a:t>
            </a:r>
            <a:endParaRPr dirty="0"/>
          </a:p>
          <a:p>
            <a:pPr marL="285750" lvl="0" indent="-285750" algn="l" rtl="0">
              <a:lnSpc>
                <a:spcPct val="100000"/>
              </a:lnSpc>
              <a:spcBef>
                <a:spcPts val="0"/>
              </a:spcBef>
              <a:spcAft>
                <a:spcPts val="0"/>
              </a:spcAft>
              <a:buSzPts val="1400"/>
              <a:buChar char="•"/>
            </a:pPr>
            <a:r>
              <a:rPr lang="en" sz="1200" dirty="0">
                <a:solidFill>
                  <a:schemeClr val="dk1"/>
                </a:solidFill>
              </a:rPr>
              <a:t>They used an agent-based MATSim model from Berlin. Our work demonstrates that it is possible to build detailed epidemiological simulations from microscopic mobility models relatively quickly. They built the first prototype in two weeks.</a:t>
            </a:r>
            <a:endParaRPr dirty="0"/>
          </a:p>
          <a:p>
            <a:pPr marL="285750" lvl="0" indent="-285750" algn="l" rtl="0">
              <a:lnSpc>
                <a:spcPct val="100000"/>
              </a:lnSpc>
              <a:spcBef>
                <a:spcPts val="0"/>
              </a:spcBef>
              <a:spcAft>
                <a:spcPts val="0"/>
              </a:spcAft>
              <a:buSzPts val="1400"/>
              <a:buChar char="•"/>
            </a:pPr>
            <a:r>
              <a:rPr lang="en" sz="1200" dirty="0">
                <a:solidFill>
                  <a:schemeClr val="dk1"/>
                </a:solidFill>
              </a:rPr>
              <a:t>An advantage of using this starting point is that the location of all the simulated people, including the time they spend in a place or on public transport, is already given by the model, which is fed by mobile phone data. Since the input data contains age as an attribute of each synthetic person, it was relatively straightforward to include agent-dependent disease progression in the model from the beginning.</a:t>
            </a:r>
            <a:endParaRPr sz="1200" dirty="0">
              <a:solidFill>
                <a:schemeClr val="dk1"/>
              </a:solidFill>
            </a:endParaRPr>
          </a:p>
          <a:p>
            <a:pPr marL="285750" lvl="0" indent="-285750" algn="l" rtl="0">
              <a:lnSpc>
                <a:spcPct val="100000"/>
              </a:lnSpc>
              <a:spcBef>
                <a:spcPts val="0"/>
              </a:spcBef>
              <a:spcAft>
                <a:spcPts val="0"/>
              </a:spcAft>
              <a:buSzPts val="1400"/>
              <a:buChar char="•"/>
            </a:pPr>
            <a:r>
              <a:rPr lang="en" sz="1200" dirty="0">
                <a:solidFill>
                  <a:schemeClr val="dk1"/>
                </a:solidFill>
              </a:rPr>
              <a:t>The model includes the effects of different room sizes, air exchange rates, disease importation, changes in activity participation rates over time (from the mobility model, mobility data ), masks, indoor versus outdoor leisure activities, and contact tracing. It has been validated with the dynamics of infection in Berlin (Germany).</a:t>
            </a:r>
            <a:endParaRPr dirty="0"/>
          </a:p>
        </p:txBody>
      </p:sp>
      <p:sp>
        <p:nvSpPr>
          <p:cNvPr id="1242" name="Google Shape;1242;p139: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90</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48126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1"/>
        <p:cNvGrpSpPr/>
        <p:nvPr/>
      </p:nvGrpSpPr>
      <p:grpSpPr>
        <a:xfrm>
          <a:off x="0" y="0"/>
          <a:ext cx="0" cy="0"/>
          <a:chOff x="0" y="0"/>
          <a:chExt cx="0" cy="0"/>
        </a:xfrm>
      </p:grpSpPr>
      <p:sp>
        <p:nvSpPr>
          <p:cNvPr id="1252" name="Google Shape;1252;p140:notes"/>
          <p:cNvSpPr txBox="1">
            <a:spLocks noGrp="1"/>
          </p:cNvSpPr>
          <p:nvPr>
            <p:ph type="body" idx="1"/>
          </p:nvPr>
        </p:nvSpPr>
        <p:spPr>
          <a:xfrm>
            <a:off x="680880" y="4721942"/>
            <a:ext cx="5447030" cy="4473415"/>
          </a:xfrm>
          <a:prstGeom prst="rect">
            <a:avLst/>
          </a:prstGeom>
        </p:spPr>
        <p:txBody>
          <a:bodyPr spcFirstLastPara="1" wrap="square" lIns="95700" tIns="47850" rIns="95700" bIns="47850" anchor="t" anchorCtr="0">
            <a:noAutofit/>
          </a:bodyPr>
          <a:lstStyle/>
          <a:p>
            <a:pPr marL="0" lvl="0" indent="0" algn="l" rtl="0">
              <a:spcBef>
                <a:spcPts val="0"/>
              </a:spcBef>
              <a:spcAft>
                <a:spcPts val="0"/>
              </a:spcAft>
              <a:buNone/>
            </a:pPr>
            <a:endParaRPr/>
          </a:p>
        </p:txBody>
      </p:sp>
      <p:sp>
        <p:nvSpPr>
          <p:cNvPr id="1253" name="Google Shape;1253;p140: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596282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12: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3" name="Google Shape;253;p12: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100000"/>
              </a:lnSpc>
              <a:spcBef>
                <a:spcPts val="0"/>
              </a:spcBef>
              <a:spcAft>
                <a:spcPts val="0"/>
              </a:spcAft>
              <a:buClr>
                <a:srgbClr val="000000"/>
              </a:buClr>
              <a:buSzPts val="1400"/>
              <a:buFont typeface="Arial"/>
              <a:buNone/>
            </a:pPr>
            <a:r>
              <a:rPr lang="en" dirty="0"/>
              <a:t>The modal split is done with discrete choice models (generally multinomial logit or nested logit...) according to the usefulness of the available modes.</a:t>
            </a:r>
            <a:endParaRPr dirty="0"/>
          </a:p>
          <a:p>
            <a:pPr marL="457200" marR="0" lvl="0" indent="-228600" algn="l" rtl="0">
              <a:lnSpc>
                <a:spcPct val="100000"/>
              </a:lnSpc>
              <a:spcBef>
                <a:spcPts val="0"/>
              </a:spcBef>
              <a:spcAft>
                <a:spcPts val="0"/>
              </a:spcAft>
              <a:buClr>
                <a:srgbClr val="000000"/>
              </a:buClr>
              <a:buSzPts val="1400"/>
              <a:buFont typeface="Arial"/>
              <a:buNone/>
            </a:pPr>
            <a:r>
              <a:rPr lang="en" dirty="0"/>
              <a:t>These discrete choice models are maintained in the </a:t>
            </a:r>
            <a:r>
              <a:rPr lang="tr-TR" dirty="0"/>
              <a:t>Faaliyet-Tabanlı modelleme</a:t>
            </a:r>
            <a:r>
              <a:rPr lang="en" dirty="0"/>
              <a:t>, but at the individual level, they are not applied at the aggregate level between zones.</a:t>
            </a:r>
            <a:endParaRPr dirty="0"/>
          </a:p>
        </p:txBody>
      </p:sp>
      <p:sp>
        <p:nvSpPr>
          <p:cNvPr id="254" name="Google Shape;254;p12: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13</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3902546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2"/>
        <p:cNvGrpSpPr/>
        <p:nvPr/>
      </p:nvGrpSpPr>
      <p:grpSpPr>
        <a:xfrm>
          <a:off x="0" y="0"/>
          <a:ext cx="0" cy="0"/>
          <a:chOff x="0" y="0"/>
          <a:chExt cx="0" cy="0"/>
        </a:xfrm>
      </p:grpSpPr>
      <p:sp>
        <p:nvSpPr>
          <p:cNvPr id="1263" name="Google Shape;1263;p141:notes"/>
          <p:cNvSpPr txBox="1">
            <a:spLocks noGrp="1"/>
          </p:cNvSpPr>
          <p:nvPr>
            <p:ph type="body" idx="1"/>
          </p:nvPr>
        </p:nvSpPr>
        <p:spPr>
          <a:xfrm>
            <a:off x="680880" y="4721942"/>
            <a:ext cx="5447030" cy="4473415"/>
          </a:xfrm>
          <a:prstGeom prst="rect">
            <a:avLst/>
          </a:prstGeom>
        </p:spPr>
        <p:txBody>
          <a:bodyPr spcFirstLastPara="1" wrap="square" lIns="95700" tIns="47850" rIns="95700" bIns="47850" anchor="t" anchorCtr="0">
            <a:noAutofit/>
          </a:bodyPr>
          <a:lstStyle/>
          <a:p>
            <a:pPr marL="0" lvl="0" indent="0" algn="l" rtl="0">
              <a:spcBef>
                <a:spcPts val="0"/>
              </a:spcBef>
              <a:spcAft>
                <a:spcPts val="0"/>
              </a:spcAft>
              <a:buNone/>
            </a:pPr>
            <a:endParaRPr/>
          </a:p>
        </p:txBody>
      </p:sp>
      <p:sp>
        <p:nvSpPr>
          <p:cNvPr id="1264" name="Google Shape;1264;p141: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3294706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3"/>
        <p:cNvGrpSpPr/>
        <p:nvPr/>
      </p:nvGrpSpPr>
      <p:grpSpPr>
        <a:xfrm>
          <a:off x="0" y="0"/>
          <a:ext cx="0" cy="0"/>
          <a:chOff x="0" y="0"/>
          <a:chExt cx="0" cy="0"/>
        </a:xfrm>
      </p:grpSpPr>
      <p:sp>
        <p:nvSpPr>
          <p:cNvPr id="1274" name="Google Shape;1274;p142: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5" name="Google Shape;1275;p142: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0" lvl="0" indent="0" algn="l" rtl="0">
              <a:lnSpc>
                <a:spcPct val="100000"/>
              </a:lnSpc>
              <a:spcBef>
                <a:spcPts val="0"/>
              </a:spcBef>
              <a:spcAft>
                <a:spcPts val="0"/>
              </a:spcAft>
              <a:buSzPts val="1400"/>
              <a:buNone/>
            </a:pPr>
            <a:endParaRPr dirty="0"/>
          </a:p>
        </p:txBody>
      </p:sp>
      <p:sp>
        <p:nvSpPr>
          <p:cNvPr id="1276" name="Google Shape;1276;p142: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93</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7486806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6"/>
        <p:cNvGrpSpPr/>
        <p:nvPr/>
      </p:nvGrpSpPr>
      <p:grpSpPr>
        <a:xfrm>
          <a:off x="0" y="0"/>
          <a:ext cx="0" cy="0"/>
          <a:chOff x="0" y="0"/>
          <a:chExt cx="0" cy="0"/>
        </a:xfrm>
      </p:grpSpPr>
      <p:sp>
        <p:nvSpPr>
          <p:cNvPr id="1287" name="Google Shape;1287;p143: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88" name="Google Shape;1288;p143: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100000"/>
              </a:lnSpc>
              <a:spcBef>
                <a:spcPts val="0"/>
              </a:spcBef>
              <a:spcAft>
                <a:spcPts val="0"/>
              </a:spcAft>
              <a:buClr>
                <a:srgbClr val="000000"/>
              </a:buClr>
              <a:buSzPts val="1400"/>
              <a:buFont typeface="Arial"/>
              <a:buNone/>
            </a:pPr>
            <a:r>
              <a:rPr lang="en"/>
              <a:t>More revealing than the number or proportion of infections is the average reproduction number in each type of activity. The method counts for each infected person the number of people they infect in each activity.</a:t>
            </a:r>
            <a:endParaRPr/>
          </a:p>
        </p:txBody>
      </p:sp>
      <p:sp>
        <p:nvSpPr>
          <p:cNvPr id="1289" name="Google Shape;1289;p143: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94</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155654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12:notes"/>
          <p:cNvSpPr>
            <a:spLocks noGrp="1" noRot="1" noChangeAspect="1"/>
          </p:cNvSpPr>
          <p:nvPr>
            <p:ph type="sldImg" idx="2"/>
          </p:nvPr>
        </p:nvSpPr>
        <p:spPr>
          <a:xfrm>
            <a:off x="920750" y="749300"/>
            <a:ext cx="4967288" cy="37242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3" name="Google Shape;253;p12: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a:bodyPr>
          <a:lstStyle/>
          <a:p>
            <a:pPr marL="457200" marR="0" lvl="0" indent="-228600" algn="l" rtl="0">
              <a:lnSpc>
                <a:spcPct val="100000"/>
              </a:lnSpc>
              <a:spcBef>
                <a:spcPts val="0"/>
              </a:spcBef>
              <a:spcAft>
                <a:spcPts val="0"/>
              </a:spcAft>
              <a:buClr>
                <a:srgbClr val="000000"/>
              </a:buClr>
              <a:buSzPts val="1400"/>
              <a:buFont typeface="Arial"/>
              <a:buNone/>
            </a:pPr>
            <a:r>
              <a:rPr lang="en" dirty="0"/>
              <a:t>The modal split is done with discrete choice models (generally multinomial logit or nested logit...) according to the usefulness of the available modes.</a:t>
            </a:r>
            <a:endParaRPr dirty="0"/>
          </a:p>
          <a:p>
            <a:pPr marL="457200" marR="0" lvl="0" indent="-228600" algn="l" rtl="0">
              <a:lnSpc>
                <a:spcPct val="100000"/>
              </a:lnSpc>
              <a:spcBef>
                <a:spcPts val="0"/>
              </a:spcBef>
              <a:spcAft>
                <a:spcPts val="0"/>
              </a:spcAft>
              <a:buClr>
                <a:srgbClr val="000000"/>
              </a:buClr>
              <a:buSzPts val="1400"/>
              <a:buFont typeface="Arial"/>
              <a:buNone/>
            </a:pPr>
            <a:r>
              <a:rPr lang="en" dirty="0"/>
              <a:t>These discrete choice models are maintained in the </a:t>
            </a:r>
            <a:r>
              <a:rPr lang="tr-TR" dirty="0"/>
              <a:t>Faaliyet-Tabanlı modelleme</a:t>
            </a:r>
            <a:r>
              <a:rPr lang="en" dirty="0"/>
              <a:t>, but at the individual level, they are not applied at the aggregate level between zones.</a:t>
            </a:r>
            <a:endParaRPr dirty="0"/>
          </a:p>
        </p:txBody>
      </p:sp>
      <p:sp>
        <p:nvSpPr>
          <p:cNvPr id="254" name="Google Shape;254;p12: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14</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678927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ORTADA_Títol">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endParaRPr lang="ca-ES" noProof="0" dirty="0"/>
          </a:p>
        </p:txBody>
      </p:sp>
      <p:sp>
        <p:nvSpPr>
          <p:cNvPr id="3" name="2 Marcador de pie de página"/>
          <p:cNvSpPr>
            <a:spLocks noGrp="1"/>
          </p:cNvSpPr>
          <p:nvPr>
            <p:ph type="ftr" sz="quarter" idx="11"/>
          </p:nvPr>
        </p:nvSpPr>
        <p:spPr/>
        <p:txBody>
          <a:bodyPr/>
          <a:lstStyle/>
          <a:p>
            <a:endParaRPr lang="ca-ES" noProof="0" dirty="0"/>
          </a:p>
        </p:txBody>
      </p:sp>
      <p:sp>
        <p:nvSpPr>
          <p:cNvPr id="4" name="3 Marcador de número de diapositiva"/>
          <p:cNvSpPr>
            <a:spLocks noGrp="1"/>
          </p:cNvSpPr>
          <p:nvPr>
            <p:ph type="sldNum" sz="quarter" idx="12"/>
          </p:nvPr>
        </p:nvSpPr>
        <p:spPr/>
        <p:txBody>
          <a:bodyPr/>
          <a:lstStyle/>
          <a:p>
            <a:fld id="{D07BDE9A-D99B-44C9-B09B-7428EAC9ED23}" type="slidenum">
              <a:rPr lang="ca-ES" noProof="0" smtClean="0"/>
              <a:pPr/>
              <a:t>‹#›</a:t>
            </a:fld>
            <a:endParaRPr lang="ca-ES" noProof="0" dirty="0"/>
          </a:p>
        </p:txBody>
      </p:sp>
      <p:sp>
        <p:nvSpPr>
          <p:cNvPr id="5" name="1 Título"/>
          <p:cNvSpPr>
            <a:spLocks noGrp="1"/>
          </p:cNvSpPr>
          <p:nvPr>
            <p:ph type="ctrTitle"/>
          </p:nvPr>
        </p:nvSpPr>
        <p:spPr>
          <a:xfrm>
            <a:off x="4294208" y="1528541"/>
            <a:ext cx="4152417" cy="1470025"/>
          </a:xfrm>
        </p:spPr>
        <p:txBody>
          <a:bodyPr>
            <a:normAutofit/>
          </a:bodyPr>
          <a:lstStyle>
            <a:lvl1pPr algn="l">
              <a:defRPr sz="2600" b="1">
                <a:solidFill>
                  <a:schemeClr val="bg1"/>
                </a:solidFill>
                <a:latin typeface="Source Sans Pro" charset="0"/>
                <a:ea typeface="Source Sans Pro" charset="0"/>
                <a:cs typeface="Source Sans Pro" charset="0"/>
              </a:defRPr>
            </a:lvl1pPr>
          </a:lstStyle>
          <a:p>
            <a:r>
              <a:rPr lang="ca-ES" noProof="0" dirty="0" err="1"/>
              <a:t>Haga</a:t>
            </a:r>
            <a:r>
              <a:rPr lang="ca-ES" noProof="0" dirty="0"/>
              <a:t> clic para modificar el estilo de </a:t>
            </a:r>
            <a:r>
              <a:rPr lang="ca-ES" noProof="0" dirty="0" err="1"/>
              <a:t>título</a:t>
            </a:r>
            <a:r>
              <a:rPr lang="ca-ES" noProof="0" dirty="0"/>
              <a:t> del </a:t>
            </a:r>
            <a:r>
              <a:rPr lang="ca-ES" noProof="0" dirty="0" err="1"/>
              <a:t>patrón</a:t>
            </a:r>
            <a:endParaRPr lang="ca-ES" noProof="0" dirty="0"/>
          </a:p>
        </p:txBody>
      </p:sp>
      <p:sp>
        <p:nvSpPr>
          <p:cNvPr id="6" name="2 Subtítulo"/>
          <p:cNvSpPr>
            <a:spLocks noGrp="1"/>
          </p:cNvSpPr>
          <p:nvPr>
            <p:ph type="subTitle" idx="1"/>
          </p:nvPr>
        </p:nvSpPr>
        <p:spPr>
          <a:xfrm>
            <a:off x="4294207" y="3356658"/>
            <a:ext cx="4152417" cy="684836"/>
          </a:xfrm>
        </p:spPr>
        <p:txBody>
          <a:bodyPr>
            <a:noAutofit/>
          </a:bodyPr>
          <a:lstStyle>
            <a:lvl1pPr marL="0" indent="0" algn="l">
              <a:buNone/>
              <a:defRPr sz="2200">
                <a:solidFill>
                  <a:schemeClr val="bg1"/>
                </a:solidFill>
                <a:latin typeface="Source Sans Pro" charset="0"/>
                <a:ea typeface="Source Sans Pro" charset="0"/>
                <a:cs typeface="Source Sans Pro"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ca-ES" noProof="0" dirty="0" err="1"/>
              <a:t>Haga</a:t>
            </a:r>
            <a:r>
              <a:rPr lang="ca-ES" noProof="0" dirty="0"/>
              <a:t> clic para modificar el estilo de </a:t>
            </a:r>
            <a:r>
              <a:rPr lang="ca-ES" noProof="0" dirty="0" err="1"/>
              <a:t>subtítulo</a:t>
            </a:r>
            <a:r>
              <a:rPr lang="ca-ES" noProof="0" dirty="0"/>
              <a:t> del </a:t>
            </a:r>
            <a:r>
              <a:rPr lang="ca-ES" noProof="0" dirty="0" err="1"/>
              <a:t>patrón</a:t>
            </a:r>
            <a:endParaRPr lang="ca-ES" noProof="0"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S_Text">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4699" y="1134319"/>
            <a:ext cx="8201685" cy="4991843"/>
          </a:xfrm>
        </p:spPr>
        <p:txBody>
          <a:bodyPr>
            <a:normAutofit/>
          </a:bodyPr>
          <a:lstStyle>
            <a:lvl1pPr marL="0" indent="0">
              <a:buNone/>
              <a:defRPr sz="1600">
                <a:latin typeface="Source Sans Pro" charset="0"/>
                <a:ea typeface="Source Sans Pro" charset="0"/>
                <a:cs typeface="Source Sans Pro" charset="0"/>
              </a:defRPr>
            </a:lvl1pPr>
            <a:lvl2pPr marL="457200" indent="0">
              <a:buNone/>
              <a:defRPr sz="1400">
                <a:latin typeface="Source Sans Pro" charset="0"/>
                <a:ea typeface="Source Sans Pro" charset="0"/>
                <a:cs typeface="Source Sans Pro" charset="0"/>
              </a:defRPr>
            </a:lvl2pPr>
            <a:lvl3pPr marL="914400" indent="0">
              <a:buNone/>
              <a:defRPr sz="1400">
                <a:latin typeface="Source Sans Pro" charset="0"/>
                <a:ea typeface="Source Sans Pro" charset="0"/>
                <a:cs typeface="Source Sans Pro" charset="0"/>
              </a:defRPr>
            </a:lvl3pPr>
            <a:lvl4pPr marL="1371600" indent="0">
              <a:buNone/>
              <a:defRPr sz="1400">
                <a:latin typeface="Source Sans Pro" charset="0"/>
                <a:ea typeface="Source Sans Pro" charset="0"/>
                <a:cs typeface="Source Sans Pro" charset="0"/>
              </a:defRPr>
            </a:lvl4pPr>
            <a:lvl5pPr marL="1828800" indent="0">
              <a:buNone/>
              <a:defRPr sz="14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a:p>
            <a:pPr lvl="0"/>
            <a:endParaRPr lang="ca-ES" noProof="0" dirty="0"/>
          </a:p>
        </p:txBody>
      </p:sp>
      <p:sp>
        <p:nvSpPr>
          <p:cNvPr id="6" name="5 Marcador de número de diapositiva"/>
          <p:cNvSpPr>
            <a:spLocks noGrp="1"/>
          </p:cNvSpPr>
          <p:nvPr>
            <p:ph type="sldNum" sz="quarter" idx="12"/>
          </p:nvPr>
        </p:nvSpPr>
        <p:spPr/>
        <p:txBody>
          <a:bodyPr/>
          <a:lstStyle/>
          <a:p>
            <a:fld id="{5336F0B7-EF37-4B31-BA1E-D2B9204CDF2B}" type="slidenum">
              <a:rPr lang="ca-ES" noProof="0" smtClean="0"/>
              <a:pPr/>
              <a:t>‹#›</a:t>
            </a:fld>
            <a:endParaRPr lang="ca-ES" noProof="0" dirty="0"/>
          </a:p>
        </p:txBody>
      </p:sp>
      <p:sp>
        <p:nvSpPr>
          <p:cNvPr id="7" name="Marcador de texto 17"/>
          <p:cNvSpPr>
            <a:spLocks noGrp="1"/>
          </p:cNvSpPr>
          <p:nvPr>
            <p:ph type="body" sz="quarter" idx="21"/>
          </p:nvPr>
        </p:nvSpPr>
        <p:spPr>
          <a:xfrm>
            <a:off x="454699" y="6356350"/>
            <a:ext cx="5566688" cy="365125"/>
          </a:xfrm>
        </p:spPr>
        <p:txBody>
          <a:bodyPr anchor="ctr">
            <a:noAutofit/>
          </a:bodyPr>
          <a:lstStyle>
            <a:lvl1pPr marL="0" indent="0">
              <a:buNone/>
              <a:defRPr sz="1200">
                <a:solidFill>
                  <a:srgbClr val="F17F09"/>
                </a:solidFill>
                <a:latin typeface="Source Sans Pro" charset="0"/>
                <a:ea typeface="Source Sans Pro" charset="0"/>
                <a:cs typeface="Source Sans Pro" charset="0"/>
              </a:defRPr>
            </a:lvl1pPr>
            <a:lvl2pPr marL="457200" indent="0">
              <a:buNone/>
              <a:defRPr/>
            </a:lvl2pPr>
          </a:lstStyle>
          <a:p>
            <a:pPr lvl="0"/>
            <a:endParaRPr lang="ca-ES" noProof="0" dirty="0"/>
          </a:p>
        </p:txBody>
      </p:sp>
    </p:spTree>
    <p:extLst>
      <p:ext uri="{BB962C8B-B14F-4D97-AF65-F5344CB8AC3E}">
        <p14:creationId xmlns:p14="http://schemas.microsoft.com/office/powerpoint/2010/main" val="15218020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os columnas">
    <p:spTree>
      <p:nvGrpSpPr>
        <p:cNvPr id="1" name=""/>
        <p:cNvGrpSpPr/>
        <p:nvPr/>
      </p:nvGrpSpPr>
      <p:grpSpPr>
        <a:xfrm>
          <a:off x="0" y="0"/>
          <a:ext cx="0" cy="0"/>
          <a:chOff x="0" y="0"/>
          <a:chExt cx="0" cy="0"/>
        </a:xfrm>
      </p:grpSpPr>
      <p:sp>
        <p:nvSpPr>
          <p:cNvPr id="3" name="Marcador de número de diapositiva 2"/>
          <p:cNvSpPr>
            <a:spLocks noGrp="1"/>
          </p:cNvSpPr>
          <p:nvPr>
            <p:ph type="sldNum" sz="quarter" idx="10"/>
          </p:nvPr>
        </p:nvSpPr>
        <p:spPr/>
        <p:txBody>
          <a:bodyPr/>
          <a:lstStyle/>
          <a:p>
            <a:fld id="{5336F0B7-EF37-4B31-BA1E-D2B9204CDF2B}" type="slidenum">
              <a:rPr lang="tr-TR" smtClean="0"/>
              <a:pPr/>
              <a:t>‹#›</a:t>
            </a:fld>
            <a:endParaRPr lang="tr-TR" dirty="0"/>
          </a:p>
        </p:txBody>
      </p:sp>
      <p:sp>
        <p:nvSpPr>
          <p:cNvPr id="4" name="2 Marcador de contenido"/>
          <p:cNvSpPr>
            <a:spLocks noGrp="1"/>
          </p:cNvSpPr>
          <p:nvPr>
            <p:ph idx="1"/>
          </p:nvPr>
        </p:nvSpPr>
        <p:spPr>
          <a:xfrm>
            <a:off x="454699" y="1134319"/>
            <a:ext cx="8201685" cy="4991843"/>
          </a:xfrm>
        </p:spPr>
        <p:txBody>
          <a:bodyPr numCol="2">
            <a:normAutofit/>
          </a:bodyPr>
          <a:lstStyle>
            <a:lvl1pPr marL="0" indent="0">
              <a:buNone/>
              <a:defRPr sz="1600">
                <a:latin typeface="Source Sans Pro" charset="0"/>
                <a:ea typeface="Source Sans Pro" charset="0"/>
                <a:cs typeface="Source Sans Pro" charset="0"/>
              </a:defRPr>
            </a:lvl1pPr>
            <a:lvl2pPr marL="457200" indent="0">
              <a:buNone/>
              <a:defRPr sz="1400">
                <a:latin typeface="Source Sans Pro" charset="0"/>
                <a:ea typeface="Source Sans Pro" charset="0"/>
                <a:cs typeface="Source Sans Pro" charset="0"/>
              </a:defRPr>
            </a:lvl2pPr>
            <a:lvl3pPr marL="914400" indent="0">
              <a:buNone/>
              <a:defRPr sz="1400">
                <a:latin typeface="Source Sans Pro" charset="0"/>
                <a:ea typeface="Source Sans Pro" charset="0"/>
                <a:cs typeface="Source Sans Pro" charset="0"/>
              </a:defRPr>
            </a:lvl3pPr>
            <a:lvl4pPr marL="1371600" indent="0">
              <a:buNone/>
              <a:defRPr sz="1400">
                <a:latin typeface="Source Sans Pro" charset="0"/>
                <a:ea typeface="Source Sans Pro" charset="0"/>
                <a:cs typeface="Source Sans Pro" charset="0"/>
              </a:defRPr>
            </a:lvl4pPr>
            <a:lvl5pPr marL="1828800" indent="0">
              <a:buNone/>
              <a:defRPr sz="14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a:p>
            <a:pPr lvl="0"/>
            <a:endParaRPr lang="ca-ES" noProof="0" dirty="0"/>
          </a:p>
        </p:txBody>
      </p:sp>
      <p:sp>
        <p:nvSpPr>
          <p:cNvPr id="5" name="Marcador de texto 17"/>
          <p:cNvSpPr>
            <a:spLocks noGrp="1"/>
          </p:cNvSpPr>
          <p:nvPr>
            <p:ph type="body" sz="quarter" idx="21"/>
          </p:nvPr>
        </p:nvSpPr>
        <p:spPr>
          <a:xfrm>
            <a:off x="454699" y="6356350"/>
            <a:ext cx="5566688" cy="365125"/>
          </a:xfrm>
        </p:spPr>
        <p:txBody>
          <a:bodyPr anchor="ctr">
            <a:noAutofit/>
          </a:bodyPr>
          <a:lstStyle>
            <a:lvl1pPr marL="0" indent="0">
              <a:buNone/>
              <a:defRPr sz="1200">
                <a:solidFill>
                  <a:srgbClr val="F17F09"/>
                </a:solidFill>
                <a:latin typeface="Source Sans Pro" charset="0"/>
                <a:ea typeface="Source Sans Pro" charset="0"/>
                <a:cs typeface="Source Sans Pro" charset="0"/>
              </a:defRPr>
            </a:lvl1pPr>
            <a:lvl2pPr marL="457200" indent="0">
              <a:buNone/>
              <a:defRPr/>
            </a:lvl2pPr>
          </a:lstStyle>
          <a:p>
            <a:pPr lvl="0"/>
            <a:endParaRPr lang="ca-ES" noProof="0" dirty="0"/>
          </a:p>
        </p:txBody>
      </p:sp>
    </p:spTree>
    <p:extLst>
      <p:ext uri="{BB962C8B-B14F-4D97-AF65-F5344CB8AC3E}">
        <p14:creationId xmlns:p14="http://schemas.microsoft.com/office/powerpoint/2010/main" val="17442808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una columna">
    <p:spTree>
      <p:nvGrpSpPr>
        <p:cNvPr id="1" name=""/>
        <p:cNvGrpSpPr/>
        <p:nvPr/>
      </p:nvGrpSpPr>
      <p:grpSpPr>
        <a:xfrm>
          <a:off x="0" y="0"/>
          <a:ext cx="0" cy="0"/>
          <a:chOff x="0" y="0"/>
          <a:chExt cx="0" cy="0"/>
        </a:xfrm>
      </p:grpSpPr>
      <p:sp>
        <p:nvSpPr>
          <p:cNvPr id="3" name="Marcador de número de diapositiva 2"/>
          <p:cNvSpPr>
            <a:spLocks noGrp="1"/>
          </p:cNvSpPr>
          <p:nvPr>
            <p:ph type="sldNum" sz="quarter" idx="10"/>
          </p:nvPr>
        </p:nvSpPr>
        <p:spPr/>
        <p:txBody>
          <a:bodyPr/>
          <a:lstStyle/>
          <a:p>
            <a:fld id="{5336F0B7-EF37-4B31-BA1E-D2B9204CDF2B}" type="slidenum">
              <a:rPr lang="tr-TR" smtClean="0"/>
              <a:pPr/>
              <a:t>‹#›</a:t>
            </a:fld>
            <a:endParaRPr lang="tr-TR" dirty="0"/>
          </a:p>
        </p:txBody>
      </p:sp>
      <p:sp>
        <p:nvSpPr>
          <p:cNvPr id="4" name="2 Marcador de contenido"/>
          <p:cNvSpPr>
            <a:spLocks noGrp="1"/>
          </p:cNvSpPr>
          <p:nvPr>
            <p:ph idx="1"/>
          </p:nvPr>
        </p:nvSpPr>
        <p:spPr>
          <a:xfrm>
            <a:off x="454700" y="1134319"/>
            <a:ext cx="4134886" cy="4991843"/>
          </a:xfrm>
        </p:spPr>
        <p:txBody>
          <a:bodyPr numCol="1">
            <a:normAutofit/>
          </a:bodyPr>
          <a:lstStyle>
            <a:lvl1pPr marL="0" indent="0">
              <a:buNone/>
              <a:defRPr sz="1600">
                <a:latin typeface="Source Sans Pro" charset="0"/>
                <a:ea typeface="Source Sans Pro" charset="0"/>
                <a:cs typeface="Source Sans Pro" charset="0"/>
              </a:defRPr>
            </a:lvl1pPr>
            <a:lvl2pPr marL="457200" indent="0">
              <a:buNone/>
              <a:defRPr sz="1400">
                <a:latin typeface="Source Sans Pro" charset="0"/>
                <a:ea typeface="Source Sans Pro" charset="0"/>
                <a:cs typeface="Source Sans Pro" charset="0"/>
              </a:defRPr>
            </a:lvl2pPr>
            <a:lvl3pPr marL="914400" indent="0">
              <a:buNone/>
              <a:defRPr sz="1400">
                <a:latin typeface="Source Sans Pro" charset="0"/>
                <a:ea typeface="Source Sans Pro" charset="0"/>
                <a:cs typeface="Source Sans Pro" charset="0"/>
              </a:defRPr>
            </a:lvl3pPr>
            <a:lvl4pPr marL="1371600" indent="0">
              <a:buNone/>
              <a:defRPr sz="1400">
                <a:latin typeface="Source Sans Pro" charset="0"/>
                <a:ea typeface="Source Sans Pro" charset="0"/>
                <a:cs typeface="Source Sans Pro" charset="0"/>
              </a:defRPr>
            </a:lvl4pPr>
            <a:lvl5pPr marL="1828800" indent="0">
              <a:buNone/>
              <a:defRPr sz="14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a:p>
            <a:pPr lvl="0"/>
            <a:endParaRPr lang="ca-ES" noProof="0" dirty="0"/>
          </a:p>
        </p:txBody>
      </p:sp>
      <p:sp>
        <p:nvSpPr>
          <p:cNvPr id="5" name="Marcador de texto 17"/>
          <p:cNvSpPr>
            <a:spLocks noGrp="1"/>
          </p:cNvSpPr>
          <p:nvPr>
            <p:ph type="body" sz="quarter" idx="21"/>
          </p:nvPr>
        </p:nvSpPr>
        <p:spPr>
          <a:xfrm>
            <a:off x="454699" y="6356350"/>
            <a:ext cx="5566688" cy="365125"/>
          </a:xfrm>
        </p:spPr>
        <p:txBody>
          <a:bodyPr anchor="ctr">
            <a:noAutofit/>
          </a:bodyPr>
          <a:lstStyle>
            <a:lvl1pPr marL="0" indent="0">
              <a:buNone/>
              <a:defRPr sz="1200">
                <a:solidFill>
                  <a:srgbClr val="F17F09"/>
                </a:solidFill>
                <a:latin typeface="Source Sans Pro" charset="0"/>
                <a:ea typeface="Source Sans Pro" charset="0"/>
                <a:cs typeface="Source Sans Pro" charset="0"/>
              </a:defRPr>
            </a:lvl1pPr>
            <a:lvl2pPr marL="457200" indent="0">
              <a:buNone/>
              <a:defRPr/>
            </a:lvl2pPr>
          </a:lstStyle>
          <a:p>
            <a:pPr lvl="0"/>
            <a:endParaRPr lang="ca-ES" noProof="0" dirty="0"/>
          </a:p>
        </p:txBody>
      </p:sp>
    </p:spTree>
    <p:extLst>
      <p:ext uri="{BB962C8B-B14F-4D97-AF65-F5344CB8AC3E}">
        <p14:creationId xmlns:p14="http://schemas.microsoft.com/office/powerpoint/2010/main" val="3850415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S_Tasques">
    <p:spTree>
      <p:nvGrpSpPr>
        <p:cNvPr id="1" name=""/>
        <p:cNvGrpSpPr/>
        <p:nvPr/>
      </p:nvGrpSpPr>
      <p:grpSpPr>
        <a:xfrm>
          <a:off x="0" y="0"/>
          <a:ext cx="0" cy="0"/>
          <a:chOff x="0" y="0"/>
          <a:chExt cx="0" cy="0"/>
        </a:xfrm>
      </p:grpSpPr>
      <p:sp>
        <p:nvSpPr>
          <p:cNvPr id="6" name="CuadroTexto 5"/>
          <p:cNvSpPr txBox="1"/>
          <p:nvPr userDrawn="1"/>
        </p:nvSpPr>
        <p:spPr>
          <a:xfrm>
            <a:off x="454699" y="1075537"/>
            <a:ext cx="5401352" cy="523220"/>
          </a:xfrm>
          <a:prstGeom prst="rect">
            <a:avLst/>
          </a:prstGeom>
          <a:noFill/>
        </p:spPr>
        <p:txBody>
          <a:bodyPr wrap="square" rtlCol="0">
            <a:spAutoFit/>
          </a:bodyPr>
          <a:lstStyle/>
          <a:p>
            <a:r>
              <a:rPr lang="ca-ES" sz="2800" b="1" noProof="0" dirty="0">
                <a:latin typeface="Source Sans Pro"/>
                <a:cs typeface="Source Sans Pro"/>
              </a:rPr>
              <a:t>Planificació properes tasques</a:t>
            </a:r>
          </a:p>
        </p:txBody>
      </p:sp>
      <p:sp>
        <p:nvSpPr>
          <p:cNvPr id="7" name="5 Marcador de número de diapositiva"/>
          <p:cNvSpPr>
            <a:spLocks noGrp="1"/>
          </p:cNvSpPr>
          <p:nvPr>
            <p:ph type="sldNum" sz="quarter" idx="12"/>
          </p:nvPr>
        </p:nvSpPr>
        <p:spPr>
          <a:xfrm>
            <a:off x="6522785" y="6356350"/>
            <a:ext cx="2133600" cy="365125"/>
          </a:xfrm>
        </p:spPr>
        <p:txBody>
          <a:bodyPr/>
          <a:lstStyle/>
          <a:p>
            <a:fld id="{5336F0B7-EF37-4B31-BA1E-D2B9204CDF2B}" type="slidenum">
              <a:rPr lang="ca-ES" noProof="0" smtClean="0"/>
              <a:pPr/>
              <a:t>‹#›</a:t>
            </a:fld>
            <a:endParaRPr lang="ca-ES" noProof="0" dirty="0"/>
          </a:p>
        </p:txBody>
      </p:sp>
      <p:sp>
        <p:nvSpPr>
          <p:cNvPr id="3" name="Marcador de texto 2"/>
          <p:cNvSpPr>
            <a:spLocks noGrp="1"/>
          </p:cNvSpPr>
          <p:nvPr>
            <p:ph type="body" sz="quarter" idx="13"/>
          </p:nvPr>
        </p:nvSpPr>
        <p:spPr>
          <a:xfrm>
            <a:off x="566738" y="1782763"/>
            <a:ext cx="8089900" cy="4270375"/>
          </a:xfrm>
        </p:spPr>
        <p:txBody>
          <a:bodyPr>
            <a:normAutofit/>
          </a:bodyPr>
          <a:lstStyle>
            <a:lvl1pPr>
              <a:defRPr sz="1600">
                <a:latin typeface="Source Sans Pro" charset="0"/>
                <a:ea typeface="Source Sans Pro" charset="0"/>
                <a:cs typeface="Source Sans Pro" charset="0"/>
              </a:defRPr>
            </a:lvl1pPr>
            <a:lvl2pPr>
              <a:defRPr sz="1600">
                <a:latin typeface="Source Sans Pro" charset="0"/>
                <a:ea typeface="Source Sans Pro" charset="0"/>
                <a:cs typeface="Source Sans Pro" charset="0"/>
              </a:defRPr>
            </a:lvl2pPr>
            <a:lvl3pPr>
              <a:defRPr sz="1600">
                <a:latin typeface="Source Sans Pro" charset="0"/>
                <a:ea typeface="Source Sans Pro" charset="0"/>
                <a:cs typeface="Source Sans Pro" charset="0"/>
              </a:defRPr>
            </a:lvl3pPr>
            <a:lvl4pPr>
              <a:defRPr sz="1600">
                <a:latin typeface="Source Sans Pro" charset="0"/>
                <a:ea typeface="Source Sans Pro" charset="0"/>
                <a:cs typeface="Source Sans Pro" charset="0"/>
              </a:defRPr>
            </a:lvl4pPr>
            <a:lvl5pPr>
              <a:defRPr sz="1600">
                <a:latin typeface="Source Sans Pro" charset="0"/>
                <a:ea typeface="Source Sans Pro" charset="0"/>
                <a:cs typeface="Source Sans Pro" charset="0"/>
              </a:defRPr>
            </a:lvl5pPr>
          </a:lstStyle>
          <a:p>
            <a:pPr lvl="0"/>
            <a:r>
              <a:rPr lang="es-ES_tradnl"/>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Tree>
    <p:extLst>
      <p:ext uri="{BB962C8B-B14F-4D97-AF65-F5344CB8AC3E}">
        <p14:creationId xmlns:p14="http://schemas.microsoft.com/office/powerpoint/2010/main" val="19063020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S_Planificació">
    <p:spTree>
      <p:nvGrpSpPr>
        <p:cNvPr id="1" name=""/>
        <p:cNvGrpSpPr/>
        <p:nvPr/>
      </p:nvGrpSpPr>
      <p:grpSpPr>
        <a:xfrm>
          <a:off x="0" y="0"/>
          <a:ext cx="0" cy="0"/>
          <a:chOff x="0" y="0"/>
          <a:chExt cx="0" cy="0"/>
        </a:xfrm>
      </p:grpSpPr>
      <p:sp>
        <p:nvSpPr>
          <p:cNvPr id="6" name="CuadroTexto 5"/>
          <p:cNvSpPr txBox="1"/>
          <p:nvPr userDrawn="1"/>
        </p:nvSpPr>
        <p:spPr>
          <a:xfrm>
            <a:off x="454699" y="1075537"/>
            <a:ext cx="5170597" cy="523220"/>
          </a:xfrm>
          <a:prstGeom prst="rect">
            <a:avLst/>
          </a:prstGeom>
          <a:noFill/>
        </p:spPr>
        <p:txBody>
          <a:bodyPr wrap="square" rtlCol="0">
            <a:spAutoFit/>
          </a:bodyPr>
          <a:lstStyle/>
          <a:p>
            <a:r>
              <a:rPr lang="ca-ES" sz="2800" b="1" noProof="0" dirty="0">
                <a:latin typeface="Source Sans Pro"/>
                <a:cs typeface="Source Sans Pro"/>
              </a:rPr>
              <a:t>Planificació</a:t>
            </a:r>
          </a:p>
        </p:txBody>
      </p:sp>
      <p:sp>
        <p:nvSpPr>
          <p:cNvPr id="7" name="5 Marcador de número de diapositiva"/>
          <p:cNvSpPr>
            <a:spLocks noGrp="1"/>
          </p:cNvSpPr>
          <p:nvPr>
            <p:ph type="sldNum" sz="quarter" idx="12"/>
          </p:nvPr>
        </p:nvSpPr>
        <p:spPr>
          <a:xfrm>
            <a:off x="6522785" y="6356350"/>
            <a:ext cx="2133600" cy="365125"/>
          </a:xfrm>
        </p:spPr>
        <p:txBody>
          <a:bodyPr/>
          <a:lstStyle/>
          <a:p>
            <a:fld id="{5336F0B7-EF37-4B31-BA1E-D2B9204CDF2B}" type="slidenum">
              <a:rPr lang="ca-ES" noProof="0" smtClean="0"/>
              <a:pPr/>
              <a:t>‹#›</a:t>
            </a:fld>
            <a:endParaRPr lang="ca-ES" noProof="0" dirty="0"/>
          </a:p>
        </p:txBody>
      </p:sp>
    </p:spTree>
    <p:extLst>
      <p:ext uri="{BB962C8B-B14F-4D97-AF65-F5344CB8AC3E}">
        <p14:creationId xmlns:p14="http://schemas.microsoft.com/office/powerpoint/2010/main" val="8131652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p>
        </p:txBody>
      </p:sp>
      <p:sp>
        <p:nvSpPr>
          <p:cNvPr id="5" name="4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7" name="5 Marcador de número de diapositiva"/>
          <p:cNvSpPr>
            <a:spLocks noGrp="1"/>
          </p:cNvSpPr>
          <p:nvPr>
            <p:ph type="sldNum" sz="quarter" idx="12"/>
          </p:nvPr>
        </p:nvSpPr>
        <p:spPr>
          <a:xfrm>
            <a:off x="6522785" y="6356350"/>
            <a:ext cx="2133600" cy="365125"/>
          </a:xfrm>
        </p:spPr>
        <p:txBody>
          <a:bodyPr/>
          <a:lstStyle/>
          <a:p>
            <a:fld id="{5336F0B7-EF37-4B31-BA1E-D2B9204CDF2B}" type="slidenum">
              <a:rPr lang="es-ES" smtClean="0"/>
              <a:pPr/>
              <a:t>‹#›</a:t>
            </a:fld>
            <a:endParaRPr lang="es-E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5" name="4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6" name="5 Marcador de número de diapositiva"/>
          <p:cNvSpPr>
            <a:spLocks noGrp="1"/>
          </p:cNvSpPr>
          <p:nvPr>
            <p:ph type="sldNum" sz="quarter" idx="12"/>
          </p:nvPr>
        </p:nvSpPr>
        <p:spPr/>
        <p:txBody>
          <a:bodyPr/>
          <a:lstStyle/>
          <a:p>
            <a:fld id="{5336F0B7-EF37-4B31-BA1E-D2B9204CDF2B}" type="slidenum">
              <a:rPr lang="es-ES" smtClean="0"/>
              <a:pPr/>
              <a:t>‹#›</a:t>
            </a:fld>
            <a:endParaRPr lang="es-E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5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7" name="6 Marcador de número de diapositiva"/>
          <p:cNvSpPr>
            <a:spLocks noGrp="1"/>
          </p:cNvSpPr>
          <p:nvPr>
            <p:ph type="sldNum" sz="quarter" idx="12"/>
          </p:nvPr>
        </p:nvSpPr>
        <p:spPr/>
        <p:txBody>
          <a:bodyPr/>
          <a:lstStyle/>
          <a:p>
            <a:fld id="{5336F0B7-EF37-4B31-BA1E-D2B9204CDF2B}" type="slidenum">
              <a:rPr lang="es-ES" smtClean="0"/>
              <a:pPr/>
              <a:t>‹#›</a:t>
            </a:fld>
            <a:endParaRPr lang="es-E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8" name="7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9" name="8 Marcador de número de diapositiva"/>
          <p:cNvSpPr>
            <a:spLocks noGrp="1"/>
          </p:cNvSpPr>
          <p:nvPr>
            <p:ph type="sldNum" sz="quarter" idx="12"/>
          </p:nvPr>
        </p:nvSpPr>
        <p:spPr/>
        <p:txBody>
          <a:bodyPr/>
          <a:lstStyle/>
          <a:p>
            <a:fld id="{5336F0B7-EF37-4B31-BA1E-D2B9204CDF2B}" type="slidenum">
              <a:rPr lang="es-ES" smtClean="0"/>
              <a:pPr/>
              <a:t>‹#›</a:t>
            </a:fld>
            <a:endParaRPr lang="es-E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4" name="3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5" name="4 Marcador de número de diapositiva"/>
          <p:cNvSpPr>
            <a:spLocks noGrp="1"/>
          </p:cNvSpPr>
          <p:nvPr>
            <p:ph type="sldNum" sz="quarter" idx="12"/>
          </p:nvPr>
        </p:nvSpPr>
        <p:spPr/>
        <p:txBody>
          <a:bodyPr/>
          <a:lstStyle/>
          <a:p>
            <a:fld id="{5336F0B7-EF37-4B31-BA1E-D2B9204CDF2B}" type="slidenum">
              <a:rPr lang="es-ES" smtClean="0"/>
              <a:pPr/>
              <a:t>‹#›</a:t>
            </a:fld>
            <a:endParaRPr lang="es-E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ORTADA2_Títol">
    <p:spTree>
      <p:nvGrpSpPr>
        <p:cNvPr id="1" name=""/>
        <p:cNvGrpSpPr/>
        <p:nvPr/>
      </p:nvGrpSpPr>
      <p:grpSpPr>
        <a:xfrm>
          <a:off x="0" y="0"/>
          <a:ext cx="0" cy="0"/>
          <a:chOff x="0" y="0"/>
          <a:chExt cx="0" cy="0"/>
        </a:xfrm>
      </p:grpSpPr>
      <p:sp>
        <p:nvSpPr>
          <p:cNvPr id="4" name="3 Marcador de fecha"/>
          <p:cNvSpPr>
            <a:spLocks noGrp="1"/>
          </p:cNvSpPr>
          <p:nvPr>
            <p:ph type="dt" sz="half" idx="10"/>
          </p:nvPr>
        </p:nvSpPr>
        <p:spPr/>
        <p:txBody>
          <a:bodyPr/>
          <a:lstStyle/>
          <a:p>
            <a:endParaRPr lang="ca-ES" noProof="0" dirty="0"/>
          </a:p>
        </p:txBody>
      </p:sp>
      <p:sp>
        <p:nvSpPr>
          <p:cNvPr id="5" name="4 Marcador de pie de página"/>
          <p:cNvSpPr>
            <a:spLocks noGrp="1"/>
          </p:cNvSpPr>
          <p:nvPr>
            <p:ph type="ftr" sz="quarter" idx="11"/>
          </p:nvPr>
        </p:nvSpPr>
        <p:spPr/>
        <p:txBody>
          <a:bodyPr/>
          <a:lstStyle/>
          <a:p>
            <a:endParaRPr lang="ca-ES" noProof="0" dirty="0"/>
          </a:p>
        </p:txBody>
      </p:sp>
      <p:sp>
        <p:nvSpPr>
          <p:cNvPr id="6" name="5 Marcador de número de diapositiva"/>
          <p:cNvSpPr>
            <a:spLocks noGrp="1"/>
          </p:cNvSpPr>
          <p:nvPr>
            <p:ph type="sldNum" sz="quarter" idx="12"/>
          </p:nvPr>
        </p:nvSpPr>
        <p:spPr>
          <a:xfrm>
            <a:off x="6414689" y="6356349"/>
            <a:ext cx="2133600" cy="365125"/>
          </a:xfrm>
        </p:spPr>
        <p:txBody>
          <a:bodyPr/>
          <a:lstStyle/>
          <a:p>
            <a:fld id="{5336F0B7-EF37-4B31-BA1E-D2B9204CDF2B}" type="slidenum">
              <a:rPr lang="ca-ES" noProof="0" smtClean="0"/>
              <a:pPr/>
              <a:t>‹#›</a:t>
            </a:fld>
            <a:endParaRPr lang="ca-ES" noProof="0" dirty="0"/>
          </a:p>
        </p:txBody>
      </p:sp>
      <p:sp>
        <p:nvSpPr>
          <p:cNvPr id="7" name="1 Título"/>
          <p:cNvSpPr>
            <a:spLocks noGrp="1"/>
          </p:cNvSpPr>
          <p:nvPr>
            <p:ph type="ctrTitle"/>
          </p:nvPr>
        </p:nvSpPr>
        <p:spPr>
          <a:xfrm>
            <a:off x="4294208" y="2269325"/>
            <a:ext cx="4152417" cy="1470025"/>
          </a:xfrm>
        </p:spPr>
        <p:txBody>
          <a:bodyPr>
            <a:normAutofit/>
          </a:bodyPr>
          <a:lstStyle>
            <a:lvl1pPr algn="l">
              <a:defRPr sz="2600" b="1">
                <a:solidFill>
                  <a:schemeClr val="tx1"/>
                </a:solidFill>
                <a:latin typeface="Source Sans Pro" charset="0"/>
                <a:ea typeface="Source Sans Pro" charset="0"/>
                <a:cs typeface="Source Sans Pro" charset="0"/>
              </a:defRPr>
            </a:lvl1pPr>
          </a:lstStyle>
          <a:p>
            <a:r>
              <a:rPr lang="ca-ES" noProof="0" dirty="0" err="1"/>
              <a:t>Haga</a:t>
            </a:r>
            <a:r>
              <a:rPr lang="ca-ES" noProof="0" dirty="0"/>
              <a:t> clic para modificar el estilo de </a:t>
            </a:r>
            <a:r>
              <a:rPr lang="ca-ES" noProof="0" dirty="0" err="1"/>
              <a:t>título</a:t>
            </a:r>
            <a:r>
              <a:rPr lang="ca-ES" noProof="0" dirty="0"/>
              <a:t> del </a:t>
            </a:r>
            <a:r>
              <a:rPr lang="ca-ES" noProof="0" dirty="0" err="1"/>
              <a:t>patrón</a:t>
            </a:r>
            <a:endParaRPr lang="ca-ES" noProof="0" dirty="0"/>
          </a:p>
        </p:txBody>
      </p:sp>
      <p:sp>
        <p:nvSpPr>
          <p:cNvPr id="8" name="2 Subtítulo"/>
          <p:cNvSpPr>
            <a:spLocks noGrp="1"/>
          </p:cNvSpPr>
          <p:nvPr>
            <p:ph type="subTitle" idx="1"/>
          </p:nvPr>
        </p:nvSpPr>
        <p:spPr>
          <a:xfrm>
            <a:off x="4294207" y="4097442"/>
            <a:ext cx="4152417" cy="684836"/>
          </a:xfrm>
        </p:spPr>
        <p:txBody>
          <a:bodyPr>
            <a:noAutofit/>
          </a:bodyPr>
          <a:lstStyle>
            <a:lvl1pPr marL="0" indent="0" algn="l">
              <a:buNone/>
              <a:defRPr sz="2200">
                <a:solidFill>
                  <a:schemeClr val="tx1"/>
                </a:solidFill>
                <a:latin typeface="Source Sans Pro" charset="0"/>
                <a:ea typeface="Source Sans Pro" charset="0"/>
                <a:cs typeface="Source Sans Pro"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ca-ES" noProof="0" dirty="0" err="1"/>
              <a:t>Haga</a:t>
            </a:r>
            <a:r>
              <a:rPr lang="ca-ES" noProof="0" dirty="0"/>
              <a:t> clic para modificar el estilo de </a:t>
            </a:r>
            <a:r>
              <a:rPr lang="ca-ES" noProof="0" dirty="0" err="1"/>
              <a:t>subtítulo</a:t>
            </a:r>
            <a:r>
              <a:rPr lang="ca-ES" noProof="0" dirty="0"/>
              <a:t> del </a:t>
            </a:r>
            <a:r>
              <a:rPr lang="ca-ES" noProof="0" dirty="0" err="1"/>
              <a:t>patrón</a:t>
            </a:r>
            <a:endParaRPr lang="ca-ES" noProof="0" dirty="0"/>
          </a:p>
        </p:txBody>
      </p:sp>
      <p:sp>
        <p:nvSpPr>
          <p:cNvPr id="13" name="Marcador de texto 12"/>
          <p:cNvSpPr>
            <a:spLocks noGrp="1"/>
          </p:cNvSpPr>
          <p:nvPr>
            <p:ph type="body" sz="quarter" idx="13"/>
          </p:nvPr>
        </p:nvSpPr>
        <p:spPr>
          <a:xfrm>
            <a:off x="4294207" y="1558467"/>
            <a:ext cx="4152417" cy="352766"/>
          </a:xfrm>
        </p:spPr>
        <p:txBody>
          <a:bodyPr>
            <a:normAutofit/>
          </a:bodyPr>
          <a:lstStyle>
            <a:lvl1pPr marL="0" indent="0">
              <a:buNone/>
              <a:defRPr sz="1200" b="1">
                <a:solidFill>
                  <a:srgbClr val="F17F09"/>
                </a:solidFill>
                <a:latin typeface="Source Sans Pro" charset="0"/>
                <a:ea typeface="Source Sans Pro" charset="0"/>
                <a:cs typeface="Source Sans Pro" charset="0"/>
              </a:defRPr>
            </a:lvl1pPr>
            <a:lvl3pPr marL="914400" indent="0">
              <a:buNone/>
              <a:defRPr/>
            </a:lvl3pPr>
            <a:lvl5pPr marL="1828800" indent="0">
              <a:buNone/>
              <a:defRPr/>
            </a:lvl5pPr>
          </a:lstStyle>
          <a:p>
            <a:pPr lvl="0"/>
            <a:endParaRPr lang="ca-ES" noProof="0" dirty="0"/>
          </a:p>
        </p:txBody>
      </p:sp>
      <p:sp>
        <p:nvSpPr>
          <p:cNvPr id="15" name="Marcador de texto 14"/>
          <p:cNvSpPr>
            <a:spLocks noGrp="1"/>
          </p:cNvSpPr>
          <p:nvPr>
            <p:ph type="body" sz="quarter" idx="14"/>
          </p:nvPr>
        </p:nvSpPr>
        <p:spPr>
          <a:xfrm>
            <a:off x="4294188" y="1911350"/>
            <a:ext cx="4152900" cy="241300"/>
          </a:xfrm>
        </p:spPr>
        <p:txBody>
          <a:bodyPr>
            <a:noAutofit/>
          </a:bodyPr>
          <a:lstStyle>
            <a:lvl1pPr marL="0" indent="0">
              <a:buNone/>
              <a:defRPr sz="1200">
                <a:solidFill>
                  <a:srgbClr val="F17F09"/>
                </a:solidFill>
                <a:latin typeface="Source Sans Pro" charset="0"/>
                <a:ea typeface="Source Sans Pro" charset="0"/>
                <a:cs typeface="Source Sans Pro" charset="0"/>
              </a:defRPr>
            </a:lvl1pPr>
            <a:lvl5pPr marL="1828800" indent="0">
              <a:buFont typeface="Arial" charset="0"/>
              <a:buNone/>
              <a:defRPr/>
            </a:lvl5pPr>
          </a:lstStyle>
          <a:p>
            <a:pPr lvl="0"/>
            <a:endParaRPr lang="ca-ES" noProof="0"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roba_DosColumnas">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5336F0B7-EF37-4B31-BA1E-D2B9204CDF2B}" type="slidenum">
              <a:rPr lang="es-ES" smtClean="0"/>
              <a:pPr/>
              <a:t>‹#›</a:t>
            </a:fld>
            <a:endParaRPr lang="es-ES" dirty="0"/>
          </a:p>
        </p:txBody>
      </p:sp>
      <p:sp>
        <p:nvSpPr>
          <p:cNvPr id="5" name="Marcador de texto 17"/>
          <p:cNvSpPr>
            <a:spLocks noGrp="1"/>
          </p:cNvSpPr>
          <p:nvPr>
            <p:ph type="body" sz="quarter" idx="21"/>
          </p:nvPr>
        </p:nvSpPr>
        <p:spPr>
          <a:xfrm>
            <a:off x="454699" y="6356350"/>
            <a:ext cx="5566688" cy="365125"/>
          </a:xfrm>
        </p:spPr>
        <p:txBody>
          <a:bodyPr anchor="ctr">
            <a:noAutofit/>
          </a:bodyPr>
          <a:lstStyle>
            <a:lvl1pPr marL="0" indent="0">
              <a:buNone/>
              <a:defRPr sz="1200">
                <a:solidFill>
                  <a:srgbClr val="F17F09"/>
                </a:solidFill>
                <a:latin typeface="Source Sans Pro" charset="0"/>
                <a:ea typeface="Source Sans Pro" charset="0"/>
                <a:cs typeface="Source Sans Pro" charset="0"/>
              </a:defRPr>
            </a:lvl1pPr>
            <a:lvl2pPr marL="457200" indent="0">
              <a:buNone/>
              <a:defRPr/>
            </a:lvl2pPr>
          </a:lstStyle>
          <a:p>
            <a:pPr lvl="0"/>
            <a:endParaRPr lang="ca-ES" noProof="0" dirty="0"/>
          </a:p>
        </p:txBody>
      </p:sp>
      <p:sp>
        <p:nvSpPr>
          <p:cNvPr id="6" name="Marcador de texto 5"/>
          <p:cNvSpPr>
            <a:spLocks noGrp="1"/>
          </p:cNvSpPr>
          <p:nvPr>
            <p:ph type="body" sz="quarter" idx="22"/>
          </p:nvPr>
        </p:nvSpPr>
        <p:spPr>
          <a:xfrm>
            <a:off x="454699" y="1196975"/>
            <a:ext cx="8201939" cy="5006975"/>
          </a:xfrm>
        </p:spPr>
        <p:txBody>
          <a:bodyPr numCol="2">
            <a:normAutofit/>
          </a:bodyPr>
          <a:lstStyle>
            <a:lvl1pPr>
              <a:defRPr sz="1400">
                <a:latin typeface="Source Sans Pro"/>
              </a:defRPr>
            </a:lvl1pPr>
            <a:lvl2pPr>
              <a:defRPr sz="1400">
                <a:latin typeface="Source Sans Pro"/>
              </a:defRPr>
            </a:lvl2pPr>
            <a:lvl3pPr>
              <a:defRPr sz="1400">
                <a:latin typeface="Source Sans Pro"/>
              </a:defRPr>
            </a:lvl3pPr>
            <a:lvl4pPr>
              <a:defRPr sz="1400">
                <a:latin typeface="Source Sans Pro"/>
              </a:defRPr>
            </a:lvl4pPr>
            <a:lvl5pPr>
              <a:defRPr sz="1400">
                <a:latin typeface="Source Sans Pro"/>
              </a:defRPr>
            </a:lvl5p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6" name="5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7" name="6 Marcador de número de diapositiva"/>
          <p:cNvSpPr>
            <a:spLocks noGrp="1"/>
          </p:cNvSpPr>
          <p:nvPr>
            <p:ph type="sldNum" sz="quarter" idx="12"/>
          </p:nvPr>
        </p:nvSpPr>
        <p:spPr/>
        <p:txBody>
          <a:bodyPr/>
          <a:lstStyle/>
          <a:p>
            <a:fld id="{5336F0B7-EF37-4B31-BA1E-D2B9204CDF2B}" type="slidenum">
              <a:rPr lang="es-ES" smtClean="0"/>
              <a:pPr/>
              <a:t>‹#›</a:t>
            </a:fld>
            <a:endParaRPr lang="es-E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dirty="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6" name="5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7" name="6 Marcador de número de diapositiva"/>
          <p:cNvSpPr>
            <a:spLocks noGrp="1"/>
          </p:cNvSpPr>
          <p:nvPr>
            <p:ph type="sldNum" sz="quarter" idx="12"/>
          </p:nvPr>
        </p:nvSpPr>
        <p:spPr/>
        <p:txBody>
          <a:bodyPr/>
          <a:lstStyle/>
          <a:p>
            <a:fld id="{5336F0B7-EF37-4B31-BA1E-D2B9204CDF2B}" type="slidenum">
              <a:rPr lang="es-ES" smtClean="0"/>
              <a:pPr/>
              <a:t>‹#›</a:t>
            </a:fld>
            <a:endParaRPr lang="es-E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6" name="5 Marcador de número de diapositiva"/>
          <p:cNvSpPr>
            <a:spLocks noGrp="1"/>
          </p:cNvSpPr>
          <p:nvPr>
            <p:ph type="sldNum" sz="quarter" idx="12"/>
          </p:nvPr>
        </p:nvSpPr>
        <p:spPr/>
        <p:txBody>
          <a:bodyPr/>
          <a:lstStyle/>
          <a:p>
            <a:fld id="{5336F0B7-EF37-4B31-BA1E-D2B9204CDF2B}" type="slidenum">
              <a:rPr lang="es-ES" smtClean="0"/>
              <a:pPr/>
              <a:t>‹#›</a:t>
            </a:fld>
            <a:endParaRPr lang="es-E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pie de página"/>
          <p:cNvSpPr>
            <a:spLocks noGrp="1"/>
          </p:cNvSpPr>
          <p:nvPr>
            <p:ph type="ftr" sz="quarter" idx="11"/>
          </p:nvPr>
        </p:nvSpPr>
        <p:spPr>
          <a:xfrm>
            <a:off x="457200" y="6356350"/>
            <a:ext cx="5562600" cy="365125"/>
          </a:xfrm>
          <a:prstGeom prst="rect">
            <a:avLst/>
          </a:prstGeom>
        </p:spPr>
        <p:txBody>
          <a:bodyPr/>
          <a:lstStyle/>
          <a:p>
            <a:endParaRPr lang="es-ES" dirty="0"/>
          </a:p>
        </p:txBody>
      </p:sp>
      <p:sp>
        <p:nvSpPr>
          <p:cNvPr id="6" name="5 Marcador de número de diapositiva"/>
          <p:cNvSpPr>
            <a:spLocks noGrp="1"/>
          </p:cNvSpPr>
          <p:nvPr>
            <p:ph type="sldNum" sz="quarter" idx="12"/>
          </p:nvPr>
        </p:nvSpPr>
        <p:spPr/>
        <p:txBody>
          <a:bodyPr/>
          <a:lstStyle/>
          <a:p>
            <a:fld id="{5336F0B7-EF37-4B31-BA1E-D2B9204CDF2B}" type="slidenum">
              <a:rPr lang="es-ES" smtClean="0"/>
              <a:pPr/>
              <a:t>‹#›</a:t>
            </a:fld>
            <a:endParaRPr lang="es-E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COS_Text">
  <p:cSld name="1_COS_Text">
    <p:spTree>
      <p:nvGrpSpPr>
        <p:cNvPr id="1" name="Shape 47"/>
        <p:cNvGrpSpPr/>
        <p:nvPr/>
      </p:nvGrpSpPr>
      <p:grpSpPr>
        <a:xfrm>
          <a:off x="0" y="0"/>
          <a:ext cx="0" cy="0"/>
          <a:chOff x="0" y="0"/>
          <a:chExt cx="0" cy="0"/>
        </a:xfrm>
      </p:grpSpPr>
      <p:sp>
        <p:nvSpPr>
          <p:cNvPr id="48" name="Google Shape;48;p153"/>
          <p:cNvSpPr txBox="1">
            <a:spLocks noGrp="1"/>
          </p:cNvSpPr>
          <p:nvPr>
            <p:ph type="body" idx="1"/>
          </p:nvPr>
        </p:nvSpPr>
        <p:spPr>
          <a:xfrm>
            <a:off x="454702" y="1134327"/>
            <a:ext cx="8201685" cy="4991843"/>
          </a:xfrm>
          <a:prstGeom prst="rect">
            <a:avLst/>
          </a:prstGeom>
          <a:noFill/>
          <a:ln>
            <a:noFill/>
          </a:ln>
        </p:spPr>
        <p:txBody>
          <a:bodyPr spcFirstLastPara="1" wrap="square" lIns="91425" tIns="45700" rIns="91425" bIns="45700" anchor="t" anchorCtr="0">
            <a:normAutofit/>
          </a:bodyPr>
          <a:lstStyle>
            <a:lvl1pPr marL="342900" lvl="0" indent="-171450" algn="l">
              <a:lnSpc>
                <a:spcPct val="100000"/>
              </a:lnSpc>
              <a:spcBef>
                <a:spcPts val="226"/>
              </a:spcBef>
              <a:spcAft>
                <a:spcPts val="0"/>
              </a:spcAft>
              <a:buClr>
                <a:schemeClr val="dk1"/>
              </a:buClr>
              <a:buSzPts val="1600"/>
              <a:buNone/>
              <a:defRPr sz="1129">
                <a:latin typeface="Source Sans Pro"/>
                <a:ea typeface="Source Sans Pro"/>
                <a:cs typeface="Source Sans Pro"/>
                <a:sym typeface="Source Sans Pro"/>
              </a:defRPr>
            </a:lvl1pPr>
            <a:lvl2pPr marL="685800" lvl="1" indent="-171450" algn="l">
              <a:lnSpc>
                <a:spcPct val="100000"/>
              </a:lnSpc>
              <a:spcBef>
                <a:spcPts val="197"/>
              </a:spcBef>
              <a:spcAft>
                <a:spcPts val="0"/>
              </a:spcAft>
              <a:buClr>
                <a:schemeClr val="dk1"/>
              </a:buClr>
              <a:buSzPts val="1400"/>
              <a:buNone/>
              <a:defRPr sz="988">
                <a:latin typeface="Source Sans Pro"/>
                <a:ea typeface="Source Sans Pro"/>
                <a:cs typeface="Source Sans Pro"/>
                <a:sym typeface="Source Sans Pro"/>
              </a:defRPr>
            </a:lvl2pPr>
            <a:lvl3pPr marL="1028700" lvl="2" indent="-171450" algn="l">
              <a:lnSpc>
                <a:spcPct val="100000"/>
              </a:lnSpc>
              <a:spcBef>
                <a:spcPts val="197"/>
              </a:spcBef>
              <a:spcAft>
                <a:spcPts val="0"/>
              </a:spcAft>
              <a:buClr>
                <a:schemeClr val="dk1"/>
              </a:buClr>
              <a:buSzPts val="1400"/>
              <a:buNone/>
              <a:defRPr sz="988">
                <a:latin typeface="Source Sans Pro"/>
                <a:ea typeface="Source Sans Pro"/>
                <a:cs typeface="Source Sans Pro"/>
                <a:sym typeface="Source Sans Pro"/>
              </a:defRPr>
            </a:lvl3pPr>
            <a:lvl4pPr marL="1371600" lvl="3" indent="-171450" algn="l">
              <a:lnSpc>
                <a:spcPct val="100000"/>
              </a:lnSpc>
              <a:spcBef>
                <a:spcPts val="197"/>
              </a:spcBef>
              <a:spcAft>
                <a:spcPts val="0"/>
              </a:spcAft>
              <a:buClr>
                <a:schemeClr val="dk1"/>
              </a:buClr>
              <a:buSzPts val="1400"/>
              <a:buNone/>
              <a:defRPr sz="988">
                <a:latin typeface="Source Sans Pro"/>
                <a:ea typeface="Source Sans Pro"/>
                <a:cs typeface="Source Sans Pro"/>
                <a:sym typeface="Source Sans Pro"/>
              </a:defRPr>
            </a:lvl4pPr>
            <a:lvl5pPr marL="1714500" lvl="4" indent="-171450" algn="l">
              <a:lnSpc>
                <a:spcPct val="100000"/>
              </a:lnSpc>
              <a:spcBef>
                <a:spcPts val="197"/>
              </a:spcBef>
              <a:spcAft>
                <a:spcPts val="0"/>
              </a:spcAft>
              <a:buClr>
                <a:schemeClr val="dk1"/>
              </a:buClr>
              <a:buSzPts val="1400"/>
              <a:buNone/>
              <a:defRPr sz="988">
                <a:latin typeface="Source Sans Pro"/>
                <a:ea typeface="Source Sans Pro"/>
                <a:cs typeface="Source Sans Pro"/>
                <a:sym typeface="Source Sans Pro"/>
              </a:defRPr>
            </a:lvl5pPr>
            <a:lvl6pPr marL="2057400" lvl="5" indent="-257175" algn="l">
              <a:lnSpc>
                <a:spcPct val="100000"/>
              </a:lnSpc>
              <a:spcBef>
                <a:spcPts val="254"/>
              </a:spcBef>
              <a:spcAft>
                <a:spcPts val="0"/>
              </a:spcAft>
              <a:buClr>
                <a:schemeClr val="dk1"/>
              </a:buClr>
              <a:buSzPts val="1800"/>
              <a:buChar char="•"/>
              <a:defRPr/>
            </a:lvl6pPr>
            <a:lvl7pPr marL="2400300" lvl="6" indent="-257175" algn="l">
              <a:lnSpc>
                <a:spcPct val="100000"/>
              </a:lnSpc>
              <a:spcBef>
                <a:spcPts val="254"/>
              </a:spcBef>
              <a:spcAft>
                <a:spcPts val="0"/>
              </a:spcAft>
              <a:buClr>
                <a:schemeClr val="dk1"/>
              </a:buClr>
              <a:buSzPts val="1800"/>
              <a:buChar char="•"/>
              <a:defRPr/>
            </a:lvl7pPr>
            <a:lvl8pPr marL="2743200" lvl="7" indent="-257175" algn="l">
              <a:lnSpc>
                <a:spcPct val="100000"/>
              </a:lnSpc>
              <a:spcBef>
                <a:spcPts val="254"/>
              </a:spcBef>
              <a:spcAft>
                <a:spcPts val="0"/>
              </a:spcAft>
              <a:buClr>
                <a:schemeClr val="dk1"/>
              </a:buClr>
              <a:buSzPts val="1800"/>
              <a:buChar char="•"/>
              <a:defRPr/>
            </a:lvl8pPr>
            <a:lvl9pPr marL="3086100" lvl="8" indent="-257175" algn="l">
              <a:lnSpc>
                <a:spcPct val="100000"/>
              </a:lnSpc>
              <a:spcBef>
                <a:spcPts val="254"/>
              </a:spcBef>
              <a:spcAft>
                <a:spcPts val="0"/>
              </a:spcAft>
              <a:buClr>
                <a:schemeClr val="dk1"/>
              </a:buClr>
              <a:buSzPts val="1800"/>
              <a:buChar char="•"/>
              <a:defRPr/>
            </a:lvl9pPr>
          </a:lstStyle>
          <a:p>
            <a:endParaRPr/>
          </a:p>
        </p:txBody>
      </p:sp>
      <p:sp>
        <p:nvSpPr>
          <p:cNvPr id="49" name="Google Shape;49;p153"/>
          <p:cNvSpPr txBox="1">
            <a:spLocks noGrp="1"/>
          </p:cNvSpPr>
          <p:nvPr>
            <p:ph type="sldNum" idx="12"/>
          </p:nvPr>
        </p:nvSpPr>
        <p:spPr>
          <a:xfrm>
            <a:off x="6522787" y="6356358"/>
            <a:ext cx="21336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SzPts val="1200"/>
              <a:buNone/>
              <a:defRPr sz="900" b="0" i="0" u="none" strike="noStrike" cap="none">
                <a:solidFill>
                  <a:srgbClr val="888888"/>
                </a:solidFill>
                <a:latin typeface="Calibri"/>
                <a:ea typeface="Calibri"/>
                <a:cs typeface="Calibri"/>
                <a:sym typeface="Calibri"/>
              </a:defRPr>
            </a:lvl1pPr>
            <a:lvl2pPr marL="0" lvl="1" indent="0" algn="r">
              <a:lnSpc>
                <a:spcPct val="100000"/>
              </a:lnSpc>
              <a:spcBef>
                <a:spcPts val="0"/>
              </a:spcBef>
              <a:spcAft>
                <a:spcPts val="0"/>
              </a:spcAft>
              <a:buSzPts val="1200"/>
              <a:buNone/>
              <a:defRPr sz="900" b="0" i="0" u="none" strike="noStrike" cap="none">
                <a:solidFill>
                  <a:srgbClr val="888888"/>
                </a:solidFill>
                <a:latin typeface="Calibri"/>
                <a:ea typeface="Calibri"/>
                <a:cs typeface="Calibri"/>
                <a:sym typeface="Calibri"/>
              </a:defRPr>
            </a:lvl2pPr>
            <a:lvl3pPr marL="0" lvl="2" indent="0" algn="r">
              <a:lnSpc>
                <a:spcPct val="100000"/>
              </a:lnSpc>
              <a:spcBef>
                <a:spcPts val="0"/>
              </a:spcBef>
              <a:spcAft>
                <a:spcPts val="0"/>
              </a:spcAft>
              <a:buSzPts val="1200"/>
              <a:buNone/>
              <a:defRPr sz="900" b="0" i="0" u="none" strike="noStrike" cap="none">
                <a:solidFill>
                  <a:srgbClr val="888888"/>
                </a:solidFill>
                <a:latin typeface="Calibri"/>
                <a:ea typeface="Calibri"/>
                <a:cs typeface="Calibri"/>
                <a:sym typeface="Calibri"/>
              </a:defRPr>
            </a:lvl3pPr>
            <a:lvl4pPr marL="0" lvl="3" indent="0" algn="r">
              <a:lnSpc>
                <a:spcPct val="100000"/>
              </a:lnSpc>
              <a:spcBef>
                <a:spcPts val="0"/>
              </a:spcBef>
              <a:spcAft>
                <a:spcPts val="0"/>
              </a:spcAft>
              <a:buSzPts val="1200"/>
              <a:buNone/>
              <a:defRPr sz="900" b="0" i="0" u="none" strike="noStrike" cap="none">
                <a:solidFill>
                  <a:srgbClr val="888888"/>
                </a:solidFill>
                <a:latin typeface="Calibri"/>
                <a:ea typeface="Calibri"/>
                <a:cs typeface="Calibri"/>
                <a:sym typeface="Calibri"/>
              </a:defRPr>
            </a:lvl4pPr>
            <a:lvl5pPr marL="0" lvl="4" indent="0" algn="r">
              <a:lnSpc>
                <a:spcPct val="100000"/>
              </a:lnSpc>
              <a:spcBef>
                <a:spcPts val="0"/>
              </a:spcBef>
              <a:spcAft>
                <a:spcPts val="0"/>
              </a:spcAft>
              <a:buSzPts val="1200"/>
              <a:buNone/>
              <a:defRPr sz="900" b="0" i="0" u="none" strike="noStrike" cap="none">
                <a:solidFill>
                  <a:srgbClr val="888888"/>
                </a:solidFill>
                <a:latin typeface="Calibri"/>
                <a:ea typeface="Calibri"/>
                <a:cs typeface="Calibri"/>
                <a:sym typeface="Calibri"/>
              </a:defRPr>
            </a:lvl5pPr>
            <a:lvl6pPr marL="0" lvl="5" indent="0" algn="r">
              <a:lnSpc>
                <a:spcPct val="100000"/>
              </a:lnSpc>
              <a:spcBef>
                <a:spcPts val="0"/>
              </a:spcBef>
              <a:spcAft>
                <a:spcPts val="0"/>
              </a:spcAft>
              <a:buSzPts val="1200"/>
              <a:buNone/>
              <a:defRPr sz="900" b="0" i="0" u="none" strike="noStrike" cap="none">
                <a:solidFill>
                  <a:srgbClr val="888888"/>
                </a:solidFill>
                <a:latin typeface="Calibri"/>
                <a:ea typeface="Calibri"/>
                <a:cs typeface="Calibri"/>
                <a:sym typeface="Calibri"/>
              </a:defRPr>
            </a:lvl6pPr>
            <a:lvl7pPr marL="0" lvl="6" indent="0" algn="r">
              <a:lnSpc>
                <a:spcPct val="100000"/>
              </a:lnSpc>
              <a:spcBef>
                <a:spcPts val="0"/>
              </a:spcBef>
              <a:spcAft>
                <a:spcPts val="0"/>
              </a:spcAft>
              <a:buSzPts val="1200"/>
              <a:buNone/>
              <a:defRPr sz="900" b="0" i="0" u="none" strike="noStrike" cap="none">
                <a:solidFill>
                  <a:srgbClr val="888888"/>
                </a:solidFill>
                <a:latin typeface="Calibri"/>
                <a:ea typeface="Calibri"/>
                <a:cs typeface="Calibri"/>
                <a:sym typeface="Calibri"/>
              </a:defRPr>
            </a:lvl7pPr>
            <a:lvl8pPr marL="0" lvl="7" indent="0" algn="r">
              <a:lnSpc>
                <a:spcPct val="100000"/>
              </a:lnSpc>
              <a:spcBef>
                <a:spcPts val="0"/>
              </a:spcBef>
              <a:spcAft>
                <a:spcPts val="0"/>
              </a:spcAft>
              <a:buSzPts val="1200"/>
              <a:buNone/>
              <a:defRPr sz="900" b="0" i="0" u="none" strike="noStrike" cap="none">
                <a:solidFill>
                  <a:srgbClr val="888888"/>
                </a:solidFill>
                <a:latin typeface="Calibri"/>
                <a:ea typeface="Calibri"/>
                <a:cs typeface="Calibri"/>
                <a:sym typeface="Calibri"/>
              </a:defRPr>
            </a:lvl8pPr>
            <a:lvl9pPr marL="0" lvl="8" indent="0" algn="r">
              <a:lnSpc>
                <a:spcPct val="100000"/>
              </a:lnSpc>
              <a:spcBef>
                <a:spcPts val="0"/>
              </a:spcBef>
              <a:spcAft>
                <a:spcPts val="0"/>
              </a:spcAft>
              <a:buSzPts val="1200"/>
              <a:buNone/>
              <a:defRPr sz="900" b="0" i="0" u="none" strike="noStrike" cap="none">
                <a:solidFill>
                  <a:srgbClr val="888888"/>
                </a:solidFill>
                <a:latin typeface="Calibri"/>
                <a:ea typeface="Calibri"/>
                <a:cs typeface="Calibri"/>
                <a:sym typeface="Calibri"/>
              </a:defRPr>
            </a:lvl9pPr>
          </a:lstStyle>
          <a:p>
            <a:fld id="{00000000-1234-1234-1234-123412341234}" type="slidenum">
              <a:rPr lang="ca-ES" smtClean="0"/>
              <a:pPr/>
              <a:t>‹#›</a:t>
            </a:fld>
            <a:endParaRPr lang="ca-ES"/>
          </a:p>
        </p:txBody>
      </p:sp>
      <p:sp>
        <p:nvSpPr>
          <p:cNvPr id="50" name="Google Shape;50;p153"/>
          <p:cNvSpPr txBox="1">
            <a:spLocks noGrp="1"/>
          </p:cNvSpPr>
          <p:nvPr>
            <p:ph type="body" idx="2"/>
          </p:nvPr>
        </p:nvSpPr>
        <p:spPr>
          <a:xfrm>
            <a:off x="454699" y="6356358"/>
            <a:ext cx="5566688" cy="365125"/>
          </a:xfrm>
          <a:prstGeom prst="rect">
            <a:avLst/>
          </a:prstGeom>
          <a:noFill/>
          <a:ln>
            <a:noFill/>
          </a:ln>
        </p:spPr>
        <p:txBody>
          <a:bodyPr spcFirstLastPara="1" wrap="square" lIns="91425" tIns="45700" rIns="91425" bIns="45700" anchor="ctr" anchorCtr="0">
            <a:noAutofit/>
          </a:bodyPr>
          <a:lstStyle>
            <a:lvl1pPr marL="342900" lvl="0" indent="-171450" algn="l">
              <a:lnSpc>
                <a:spcPct val="100000"/>
              </a:lnSpc>
              <a:spcBef>
                <a:spcPts val="170"/>
              </a:spcBef>
              <a:spcAft>
                <a:spcPts val="0"/>
              </a:spcAft>
              <a:buClr>
                <a:srgbClr val="F17F09"/>
              </a:buClr>
              <a:buSzPts val="1200"/>
              <a:buNone/>
              <a:defRPr sz="847">
                <a:solidFill>
                  <a:srgbClr val="F17F09"/>
                </a:solidFill>
                <a:latin typeface="Source Sans Pro"/>
                <a:ea typeface="Source Sans Pro"/>
                <a:cs typeface="Source Sans Pro"/>
                <a:sym typeface="Source Sans Pro"/>
              </a:defRPr>
            </a:lvl1pPr>
            <a:lvl2pPr marL="685800" lvl="1" indent="-171450" algn="l">
              <a:lnSpc>
                <a:spcPct val="100000"/>
              </a:lnSpc>
              <a:spcBef>
                <a:spcPts val="395"/>
              </a:spcBef>
              <a:spcAft>
                <a:spcPts val="0"/>
              </a:spcAft>
              <a:buClr>
                <a:schemeClr val="dk1"/>
              </a:buClr>
              <a:buSzPts val="2800"/>
              <a:buNone/>
              <a:defRPr/>
            </a:lvl2pPr>
            <a:lvl3pPr marL="1028700" lvl="2" indent="-257175" algn="l">
              <a:lnSpc>
                <a:spcPct val="100000"/>
              </a:lnSpc>
              <a:spcBef>
                <a:spcPts val="254"/>
              </a:spcBef>
              <a:spcAft>
                <a:spcPts val="0"/>
              </a:spcAft>
              <a:buClr>
                <a:schemeClr val="dk1"/>
              </a:buClr>
              <a:buSzPts val="1800"/>
              <a:buChar char="•"/>
              <a:defRPr/>
            </a:lvl3pPr>
            <a:lvl4pPr marL="1371600" lvl="3" indent="-257175" algn="l">
              <a:lnSpc>
                <a:spcPct val="100000"/>
              </a:lnSpc>
              <a:spcBef>
                <a:spcPts val="254"/>
              </a:spcBef>
              <a:spcAft>
                <a:spcPts val="0"/>
              </a:spcAft>
              <a:buClr>
                <a:schemeClr val="dk1"/>
              </a:buClr>
              <a:buSzPts val="1800"/>
              <a:buChar char="–"/>
              <a:defRPr/>
            </a:lvl4pPr>
            <a:lvl5pPr marL="1714500" lvl="4" indent="-257175" algn="l">
              <a:lnSpc>
                <a:spcPct val="100000"/>
              </a:lnSpc>
              <a:spcBef>
                <a:spcPts val="254"/>
              </a:spcBef>
              <a:spcAft>
                <a:spcPts val="0"/>
              </a:spcAft>
              <a:buClr>
                <a:schemeClr val="dk1"/>
              </a:buClr>
              <a:buSzPts val="1800"/>
              <a:buChar char="»"/>
              <a:defRPr/>
            </a:lvl5pPr>
            <a:lvl6pPr marL="2057400" lvl="5" indent="-257175" algn="l">
              <a:lnSpc>
                <a:spcPct val="100000"/>
              </a:lnSpc>
              <a:spcBef>
                <a:spcPts val="254"/>
              </a:spcBef>
              <a:spcAft>
                <a:spcPts val="0"/>
              </a:spcAft>
              <a:buClr>
                <a:schemeClr val="dk1"/>
              </a:buClr>
              <a:buSzPts val="1800"/>
              <a:buChar char="•"/>
              <a:defRPr/>
            </a:lvl6pPr>
            <a:lvl7pPr marL="2400300" lvl="6" indent="-257175" algn="l">
              <a:lnSpc>
                <a:spcPct val="100000"/>
              </a:lnSpc>
              <a:spcBef>
                <a:spcPts val="254"/>
              </a:spcBef>
              <a:spcAft>
                <a:spcPts val="0"/>
              </a:spcAft>
              <a:buClr>
                <a:schemeClr val="dk1"/>
              </a:buClr>
              <a:buSzPts val="1800"/>
              <a:buChar char="•"/>
              <a:defRPr/>
            </a:lvl7pPr>
            <a:lvl8pPr marL="2743200" lvl="7" indent="-257175" algn="l">
              <a:lnSpc>
                <a:spcPct val="100000"/>
              </a:lnSpc>
              <a:spcBef>
                <a:spcPts val="254"/>
              </a:spcBef>
              <a:spcAft>
                <a:spcPts val="0"/>
              </a:spcAft>
              <a:buClr>
                <a:schemeClr val="dk1"/>
              </a:buClr>
              <a:buSzPts val="1800"/>
              <a:buChar char="•"/>
              <a:defRPr/>
            </a:lvl8pPr>
            <a:lvl9pPr marL="3086100" lvl="8" indent="-257175" algn="l">
              <a:lnSpc>
                <a:spcPct val="100000"/>
              </a:lnSpc>
              <a:spcBef>
                <a:spcPts val="254"/>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38597674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ORTADA_Títol">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endParaRPr lang="ca-ES" noProof="0" dirty="0"/>
          </a:p>
        </p:txBody>
      </p:sp>
      <p:sp>
        <p:nvSpPr>
          <p:cNvPr id="3" name="2 Marcador de pie de página"/>
          <p:cNvSpPr>
            <a:spLocks noGrp="1"/>
          </p:cNvSpPr>
          <p:nvPr>
            <p:ph type="ftr" sz="quarter" idx="11"/>
          </p:nvPr>
        </p:nvSpPr>
        <p:spPr/>
        <p:txBody>
          <a:bodyPr/>
          <a:lstStyle/>
          <a:p>
            <a:endParaRPr lang="ca-ES" noProof="0" dirty="0"/>
          </a:p>
        </p:txBody>
      </p:sp>
      <p:sp>
        <p:nvSpPr>
          <p:cNvPr id="4" name="3 Marcador de número de diapositiva"/>
          <p:cNvSpPr>
            <a:spLocks noGrp="1"/>
          </p:cNvSpPr>
          <p:nvPr>
            <p:ph type="sldNum" sz="quarter" idx="12"/>
          </p:nvPr>
        </p:nvSpPr>
        <p:spPr/>
        <p:txBody>
          <a:bodyPr/>
          <a:lstStyle/>
          <a:p>
            <a:fld id="{D07BDE9A-D99B-44C9-B09B-7428EAC9ED23}" type="slidenum">
              <a:rPr lang="ca-ES" noProof="0" smtClean="0"/>
              <a:pPr/>
              <a:t>‹#›</a:t>
            </a:fld>
            <a:endParaRPr lang="ca-ES" noProof="0" dirty="0"/>
          </a:p>
        </p:txBody>
      </p:sp>
      <p:sp>
        <p:nvSpPr>
          <p:cNvPr id="5" name="1 Título"/>
          <p:cNvSpPr>
            <a:spLocks noGrp="1"/>
          </p:cNvSpPr>
          <p:nvPr>
            <p:ph type="ctrTitle"/>
          </p:nvPr>
        </p:nvSpPr>
        <p:spPr>
          <a:xfrm>
            <a:off x="4294208" y="1528541"/>
            <a:ext cx="4152417" cy="1470025"/>
          </a:xfrm>
        </p:spPr>
        <p:txBody>
          <a:bodyPr>
            <a:normAutofit/>
          </a:bodyPr>
          <a:lstStyle>
            <a:lvl1pPr algn="l">
              <a:defRPr sz="2600" b="1">
                <a:solidFill>
                  <a:schemeClr val="bg1"/>
                </a:solidFill>
                <a:latin typeface="Source Sans Pro" charset="0"/>
                <a:ea typeface="Source Sans Pro" charset="0"/>
                <a:cs typeface="Source Sans Pro" charset="0"/>
              </a:defRPr>
            </a:lvl1pPr>
          </a:lstStyle>
          <a:p>
            <a:r>
              <a:rPr lang="ca-ES" noProof="0" dirty="0" err="1"/>
              <a:t>Haga</a:t>
            </a:r>
            <a:r>
              <a:rPr lang="ca-ES" noProof="0" dirty="0"/>
              <a:t> clic para modificar el estilo de </a:t>
            </a:r>
            <a:r>
              <a:rPr lang="ca-ES" noProof="0" dirty="0" err="1"/>
              <a:t>título</a:t>
            </a:r>
            <a:r>
              <a:rPr lang="ca-ES" noProof="0" dirty="0"/>
              <a:t> del </a:t>
            </a:r>
            <a:r>
              <a:rPr lang="ca-ES" noProof="0" dirty="0" err="1"/>
              <a:t>patrón</a:t>
            </a:r>
            <a:endParaRPr lang="ca-ES" noProof="0" dirty="0"/>
          </a:p>
        </p:txBody>
      </p:sp>
      <p:sp>
        <p:nvSpPr>
          <p:cNvPr id="6" name="2 Subtítulo"/>
          <p:cNvSpPr>
            <a:spLocks noGrp="1"/>
          </p:cNvSpPr>
          <p:nvPr>
            <p:ph type="subTitle" idx="1"/>
          </p:nvPr>
        </p:nvSpPr>
        <p:spPr>
          <a:xfrm>
            <a:off x="4294207" y="3356658"/>
            <a:ext cx="4152417" cy="684836"/>
          </a:xfrm>
        </p:spPr>
        <p:txBody>
          <a:bodyPr>
            <a:noAutofit/>
          </a:bodyPr>
          <a:lstStyle>
            <a:lvl1pPr marL="0" indent="0" algn="l">
              <a:buNone/>
              <a:defRPr sz="2200">
                <a:solidFill>
                  <a:schemeClr val="bg1"/>
                </a:solidFill>
                <a:latin typeface="Source Sans Pro" charset="0"/>
                <a:ea typeface="Source Sans Pro" charset="0"/>
                <a:cs typeface="Source Sans Pro"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ca-ES" noProof="0" dirty="0" err="1"/>
              <a:t>Haga</a:t>
            </a:r>
            <a:r>
              <a:rPr lang="ca-ES" noProof="0" dirty="0"/>
              <a:t> clic para modificar el estilo de </a:t>
            </a:r>
            <a:r>
              <a:rPr lang="ca-ES" noProof="0" dirty="0" err="1"/>
              <a:t>subtítulo</a:t>
            </a:r>
            <a:r>
              <a:rPr lang="ca-ES" noProof="0" dirty="0"/>
              <a:t> del </a:t>
            </a:r>
            <a:r>
              <a:rPr lang="ca-ES" noProof="0" dirty="0" err="1"/>
              <a:t>patrón</a:t>
            </a:r>
            <a:endParaRPr lang="ca-ES" noProof="0" dirty="0"/>
          </a:p>
        </p:txBody>
      </p:sp>
    </p:spTree>
    <p:extLst>
      <p:ext uri="{BB962C8B-B14F-4D97-AF65-F5344CB8AC3E}">
        <p14:creationId xmlns:p14="http://schemas.microsoft.com/office/powerpoint/2010/main" val="324647712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CONTRAPORTADA_Blanc">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endParaRPr lang="es-ES"/>
          </a:p>
        </p:txBody>
      </p:sp>
      <p:sp>
        <p:nvSpPr>
          <p:cNvPr id="3" name="Marcador de pie de página 2"/>
          <p:cNvSpPr>
            <a:spLocks noGrp="1"/>
          </p:cNvSpPr>
          <p:nvPr>
            <p:ph type="ftr" sz="quarter" idx="11"/>
          </p:nvPr>
        </p:nvSpPr>
        <p:spPr/>
        <p:txBody>
          <a:bodyPr/>
          <a:lstStyle/>
          <a:p>
            <a:endParaRPr lang="es-ES"/>
          </a:p>
        </p:txBody>
      </p:sp>
      <p:sp>
        <p:nvSpPr>
          <p:cNvPr id="4" name="Marcador de número de diapositiva 3"/>
          <p:cNvSpPr>
            <a:spLocks noGrp="1"/>
          </p:cNvSpPr>
          <p:nvPr>
            <p:ph type="sldNum" sz="quarter" idx="12"/>
          </p:nvPr>
        </p:nvSpPr>
        <p:spPr/>
        <p:txBody>
          <a:bodyPr/>
          <a:lstStyle/>
          <a:p>
            <a:fld id="{F5EB569E-1BEC-524D-9579-0DBB74594551}" type="slidenum">
              <a:rPr lang="es-ES" smtClean="0"/>
              <a:t>‹#›</a:t>
            </a:fld>
            <a:endParaRPr lang="es-ES"/>
          </a:p>
        </p:txBody>
      </p:sp>
    </p:spTree>
    <p:extLst>
      <p:ext uri="{BB962C8B-B14F-4D97-AF65-F5344CB8AC3E}">
        <p14:creationId xmlns:p14="http://schemas.microsoft.com/office/powerpoint/2010/main" val="18073102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PORTADA2_Blanc">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endParaRPr lang="es-ES" dirty="0"/>
          </a:p>
        </p:txBody>
      </p:sp>
      <p:sp>
        <p:nvSpPr>
          <p:cNvPr id="3" name="2 Marcador de pie de página"/>
          <p:cNvSpPr>
            <a:spLocks noGrp="1"/>
          </p:cNvSpPr>
          <p:nvPr>
            <p:ph type="ftr" sz="quarter" idx="11"/>
          </p:nvPr>
        </p:nvSpPr>
        <p:spPr/>
        <p:txBody>
          <a:bodyPr/>
          <a:lstStyle/>
          <a:p>
            <a:endParaRPr lang="es-ES" dirty="0"/>
          </a:p>
        </p:txBody>
      </p:sp>
      <p:sp>
        <p:nvSpPr>
          <p:cNvPr id="4" name="3 Marcador de número de diapositiva"/>
          <p:cNvSpPr>
            <a:spLocks noGrp="1"/>
          </p:cNvSpPr>
          <p:nvPr>
            <p:ph type="sldNum" sz="quarter" idx="12"/>
          </p:nvPr>
        </p:nvSpPr>
        <p:spPr>
          <a:xfrm>
            <a:off x="6397755" y="6356349"/>
            <a:ext cx="2133600" cy="365125"/>
          </a:xfrm>
        </p:spPr>
        <p:txBody>
          <a:bodyPr/>
          <a:lstStyle/>
          <a:p>
            <a:fld id="{5336F0B7-EF37-4B31-BA1E-D2B9204CDF2B}" type="slidenum">
              <a:rPr lang="es-ES" smtClean="0"/>
              <a:pPr/>
              <a:t>‹#›</a:t>
            </a:fld>
            <a:endParaRPr lang="es-E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CONTRAPORTADA_Blanc">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endParaRPr lang="es-ES"/>
          </a:p>
        </p:txBody>
      </p:sp>
      <p:sp>
        <p:nvSpPr>
          <p:cNvPr id="3" name="Marcador de pie de página 2"/>
          <p:cNvSpPr>
            <a:spLocks noGrp="1"/>
          </p:cNvSpPr>
          <p:nvPr>
            <p:ph type="ftr" sz="quarter" idx="11"/>
          </p:nvPr>
        </p:nvSpPr>
        <p:spPr/>
        <p:txBody>
          <a:bodyPr/>
          <a:lstStyle/>
          <a:p>
            <a:endParaRPr lang="es-ES"/>
          </a:p>
        </p:txBody>
      </p:sp>
      <p:sp>
        <p:nvSpPr>
          <p:cNvPr id="4" name="Marcador de número de diapositiva 3"/>
          <p:cNvSpPr>
            <a:spLocks noGrp="1"/>
          </p:cNvSpPr>
          <p:nvPr>
            <p:ph type="sldNum" sz="quarter" idx="12"/>
          </p:nvPr>
        </p:nvSpPr>
        <p:spPr/>
        <p:txBody>
          <a:bodyPr/>
          <a:lstStyle/>
          <a:p>
            <a:fld id="{F5EB569E-1BEC-524D-9579-0DBB74594551}" type="slidenum">
              <a:rPr lang="es-ES" smtClean="0"/>
              <a:t>‹#›</a:t>
            </a:fld>
            <a:endParaRPr lang="es-ES"/>
          </a:p>
        </p:txBody>
      </p:sp>
    </p:spTree>
    <p:extLst>
      <p:ext uri="{BB962C8B-B14F-4D97-AF65-F5344CB8AC3E}">
        <p14:creationId xmlns:p14="http://schemas.microsoft.com/office/powerpoint/2010/main" val="7512549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S_Fitxa_cat">
    <p:spTree>
      <p:nvGrpSpPr>
        <p:cNvPr id="1" name=""/>
        <p:cNvGrpSpPr/>
        <p:nvPr/>
      </p:nvGrpSpPr>
      <p:grpSpPr>
        <a:xfrm>
          <a:off x="0" y="0"/>
          <a:ext cx="0" cy="0"/>
          <a:chOff x="0" y="0"/>
          <a:chExt cx="0" cy="0"/>
        </a:xfrm>
      </p:grpSpPr>
      <p:sp>
        <p:nvSpPr>
          <p:cNvPr id="6" name="CuadroTexto 5"/>
          <p:cNvSpPr txBox="1"/>
          <p:nvPr userDrawn="1"/>
        </p:nvSpPr>
        <p:spPr>
          <a:xfrm>
            <a:off x="454699" y="1075537"/>
            <a:ext cx="3832643" cy="523220"/>
          </a:xfrm>
          <a:prstGeom prst="rect">
            <a:avLst/>
          </a:prstGeom>
          <a:noFill/>
        </p:spPr>
        <p:txBody>
          <a:bodyPr wrap="square" rtlCol="0">
            <a:spAutoFit/>
          </a:bodyPr>
          <a:lstStyle/>
          <a:p>
            <a:r>
              <a:rPr lang="ca-ES" sz="2800" b="1" noProof="0" dirty="0">
                <a:latin typeface="Source Sans Pro"/>
                <a:cs typeface="Source Sans Pro"/>
              </a:rPr>
              <a:t>Fitxa del projecte</a:t>
            </a:r>
          </a:p>
        </p:txBody>
      </p:sp>
      <p:graphicFrame>
        <p:nvGraphicFramePr>
          <p:cNvPr id="8" name="Tabla 7"/>
          <p:cNvGraphicFramePr>
            <a:graphicFrameLocks noGrp="1"/>
          </p:cNvGraphicFramePr>
          <p:nvPr userDrawn="1">
            <p:extLst>
              <p:ext uri="{D42A27DB-BD31-4B8C-83A1-F6EECF244321}">
                <p14:modId xmlns:p14="http://schemas.microsoft.com/office/powerpoint/2010/main" val="1977648522"/>
              </p:ext>
            </p:extLst>
          </p:nvPr>
        </p:nvGraphicFramePr>
        <p:xfrm>
          <a:off x="454699" y="2084530"/>
          <a:ext cx="8201686" cy="3375818"/>
        </p:xfrm>
        <a:graphic>
          <a:graphicData uri="http://schemas.openxmlformats.org/drawingml/2006/table">
            <a:tbl>
              <a:tblPr firstRow="1" bandRow="1">
                <a:tableStyleId>{10A1B5D5-9B99-4C35-A422-299274C87663}</a:tableStyleId>
              </a:tblPr>
              <a:tblGrid>
                <a:gridCol w="1761717">
                  <a:extLst>
                    <a:ext uri="{9D8B030D-6E8A-4147-A177-3AD203B41FA5}">
                      <a16:colId xmlns:a16="http://schemas.microsoft.com/office/drawing/2014/main" val="20000"/>
                    </a:ext>
                  </a:extLst>
                </a:gridCol>
                <a:gridCol w="6439969">
                  <a:extLst>
                    <a:ext uri="{9D8B030D-6E8A-4147-A177-3AD203B41FA5}">
                      <a16:colId xmlns:a16="http://schemas.microsoft.com/office/drawing/2014/main" val="20001"/>
                    </a:ext>
                  </a:extLst>
                </a:gridCol>
              </a:tblGrid>
              <a:tr h="376108">
                <a:tc>
                  <a:txBody>
                    <a:bodyPr/>
                    <a:lstStyle/>
                    <a:p>
                      <a:pPr algn="ctr"/>
                      <a:r>
                        <a:rPr lang="ca-ES" sz="1400" b="0" noProof="0" dirty="0">
                          <a:ln>
                            <a:solidFill>
                              <a:schemeClr val="bg1"/>
                            </a:solidFill>
                          </a:ln>
                          <a:solidFill>
                            <a:schemeClr val="bg1"/>
                          </a:solidFill>
                          <a:latin typeface="Source Sans Pro" charset="0"/>
                          <a:ea typeface="Source Sans Pro" charset="0"/>
                          <a:cs typeface="Source Sans Pro" charset="0"/>
                        </a:rPr>
                        <a:t>Títol</a:t>
                      </a:r>
                    </a:p>
                  </a:txBody>
                  <a:tcPr marL="92739" marR="92739" marT="46369" marB="46369" anchor="ctr">
                    <a:lnL w="12700" cap="flat" cmpd="sng" algn="ctr">
                      <a:solidFill>
                        <a:schemeClr val="bg1"/>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7F09"/>
                    </a:solidFill>
                  </a:tcPr>
                </a:tc>
                <a:tc>
                  <a:txBody>
                    <a:bodyPr/>
                    <a:lstStyle/>
                    <a:p>
                      <a:pPr marL="0" algn="l" defTabSz="457200" rtl="0" eaLnBrk="1" latinLnBrk="0" hangingPunct="1"/>
                      <a:endParaRPr lang="ca-ES" sz="1400" kern="1200" noProof="0" dirty="0">
                        <a:solidFill>
                          <a:schemeClr val="tx1"/>
                        </a:solidFill>
                        <a:latin typeface="Source Sans Pro" charset="0"/>
                        <a:ea typeface="Source Sans Pro" charset="0"/>
                        <a:cs typeface="Source Sans Pro" charset="0"/>
                      </a:endParaRPr>
                    </a:p>
                  </a:txBody>
                  <a:tcPr marL="92739" marR="92739" marT="46369" marB="46369" anchor="ctr">
                    <a:lnL w="12700" cap="flat" cmpd="sng" algn="ctr">
                      <a:solidFill>
                        <a:srgbClr val="F17F09"/>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rgbClr val="F17F09"/>
                      </a:solidFill>
                      <a:prstDash val="solid"/>
                      <a:round/>
                      <a:headEnd type="none" w="med" len="med"/>
                      <a:tailEnd type="none" w="med" len="med"/>
                    </a:lnT>
                    <a:lnB w="12700" cap="flat" cmpd="sng" algn="ctr">
                      <a:solidFill>
                        <a:srgbClr val="F17F0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376108">
                <a:tc>
                  <a:txBody>
                    <a:bodyPr/>
                    <a:lstStyle/>
                    <a:p>
                      <a:pPr algn="ctr"/>
                      <a:r>
                        <a:rPr lang="ca-ES" sz="1400" b="0" noProof="0" dirty="0">
                          <a:ln>
                            <a:solidFill>
                              <a:schemeClr val="bg1"/>
                            </a:solidFill>
                          </a:ln>
                          <a:solidFill>
                            <a:schemeClr val="bg1"/>
                          </a:solidFill>
                          <a:latin typeface="Source Sans Pro" charset="0"/>
                          <a:ea typeface="Source Sans Pro" charset="0"/>
                          <a:cs typeface="Source Sans Pro" charset="0"/>
                        </a:rPr>
                        <a:t>Data</a:t>
                      </a:r>
                    </a:p>
                  </a:txBody>
                  <a:tcPr marL="92739" marR="92739" marT="46369" marB="46369" anchor="ctr">
                    <a:lnL w="12700" cap="flat" cmpd="sng" algn="ctr">
                      <a:solidFill>
                        <a:schemeClr val="bg1"/>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7F09"/>
                    </a:solidFill>
                  </a:tcPr>
                </a:tc>
                <a:tc>
                  <a:txBody>
                    <a:bodyPr/>
                    <a:lstStyle/>
                    <a:p>
                      <a:pPr marL="0" algn="l" defTabSz="457200" rtl="0" eaLnBrk="1" latinLnBrk="0" hangingPunct="1"/>
                      <a:endParaRPr lang="ca-ES" sz="1400" kern="1200" noProof="0" dirty="0">
                        <a:solidFill>
                          <a:schemeClr val="tx1"/>
                        </a:solidFill>
                        <a:latin typeface="Source Sans Pro" charset="0"/>
                        <a:ea typeface="Source Sans Pro" charset="0"/>
                        <a:cs typeface="Source Sans Pro" charset="0"/>
                      </a:endParaRPr>
                    </a:p>
                  </a:txBody>
                  <a:tcPr marL="92739" marR="92739" marT="46369" marB="46369" anchor="ctr">
                    <a:lnL w="12700" cap="flat" cmpd="sng" algn="ctr">
                      <a:solidFill>
                        <a:srgbClr val="F17F09"/>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rgbClr val="F17F09"/>
                      </a:solidFill>
                      <a:prstDash val="solid"/>
                      <a:round/>
                      <a:headEnd type="none" w="med" len="med"/>
                      <a:tailEnd type="none" w="med" len="med"/>
                    </a:lnT>
                    <a:lnB w="12700" cap="flat" cmpd="sng" algn="ctr">
                      <a:solidFill>
                        <a:srgbClr val="F17F0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376108">
                <a:tc>
                  <a:txBody>
                    <a:bodyPr/>
                    <a:lstStyle/>
                    <a:p>
                      <a:pPr algn="ctr"/>
                      <a:r>
                        <a:rPr lang="ca-ES" sz="1400" b="0" noProof="0" dirty="0">
                          <a:ln>
                            <a:solidFill>
                              <a:schemeClr val="bg1"/>
                            </a:solidFill>
                          </a:ln>
                          <a:solidFill>
                            <a:schemeClr val="bg1"/>
                          </a:solidFill>
                          <a:latin typeface="Source Sans Pro" charset="0"/>
                          <a:ea typeface="Source Sans Pro" charset="0"/>
                          <a:cs typeface="Source Sans Pro" charset="0"/>
                        </a:rPr>
                        <a:t>Referència</a:t>
                      </a:r>
                    </a:p>
                  </a:txBody>
                  <a:tcPr marL="92739" marR="92739" marT="46369" marB="46369" anchor="ctr">
                    <a:lnL w="12700" cap="flat" cmpd="sng" algn="ctr">
                      <a:solidFill>
                        <a:schemeClr val="bg1"/>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7F09"/>
                    </a:solidFill>
                  </a:tcPr>
                </a:tc>
                <a:tc>
                  <a:txBody>
                    <a:bodyPr/>
                    <a:lstStyle/>
                    <a:p>
                      <a:pPr marL="0" algn="l" defTabSz="457200" rtl="0" eaLnBrk="1" latinLnBrk="0" hangingPunct="1"/>
                      <a:endParaRPr lang="ca-ES" sz="1400" kern="1200" noProof="0" dirty="0">
                        <a:solidFill>
                          <a:schemeClr val="tx1"/>
                        </a:solidFill>
                        <a:latin typeface="Source Sans Pro" charset="0"/>
                        <a:ea typeface="Source Sans Pro" charset="0"/>
                        <a:cs typeface="Source Sans Pro" charset="0"/>
                      </a:endParaRPr>
                    </a:p>
                  </a:txBody>
                  <a:tcPr marL="92739" marR="92739" marT="46369" marB="46369" anchor="ctr">
                    <a:lnL w="12700" cap="flat" cmpd="sng" algn="ctr">
                      <a:solidFill>
                        <a:srgbClr val="F17F09"/>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rgbClr val="F17F09"/>
                      </a:solidFill>
                      <a:prstDash val="solid"/>
                      <a:round/>
                      <a:headEnd type="none" w="med" len="med"/>
                      <a:tailEnd type="none" w="med" len="med"/>
                    </a:lnT>
                    <a:lnB w="12700" cap="flat" cmpd="sng" algn="ctr">
                      <a:solidFill>
                        <a:srgbClr val="F17F0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376108">
                <a:tc>
                  <a:txBody>
                    <a:bodyPr/>
                    <a:lstStyle/>
                    <a:p>
                      <a:pPr algn="ctr"/>
                      <a:r>
                        <a:rPr lang="ca-ES" sz="1400" b="0" noProof="0" dirty="0">
                          <a:ln>
                            <a:solidFill>
                              <a:schemeClr val="bg1"/>
                            </a:solidFill>
                          </a:ln>
                          <a:solidFill>
                            <a:schemeClr val="bg1"/>
                          </a:solidFill>
                          <a:latin typeface="Source Sans Pro" charset="0"/>
                          <a:ea typeface="Source Sans Pro" charset="0"/>
                          <a:cs typeface="Source Sans Pro" charset="0"/>
                        </a:rPr>
                        <a:t>Autors</a:t>
                      </a:r>
                    </a:p>
                  </a:txBody>
                  <a:tcPr marL="92739" marR="92739" marT="46369" marB="46369" anchor="ctr">
                    <a:lnL w="12700" cap="flat" cmpd="sng" algn="ctr">
                      <a:solidFill>
                        <a:schemeClr val="bg1"/>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7F09"/>
                    </a:solidFill>
                  </a:tcPr>
                </a:tc>
                <a:tc>
                  <a:txBody>
                    <a:bodyPr/>
                    <a:lstStyle/>
                    <a:p>
                      <a:pPr marL="0" algn="l" defTabSz="457200" rtl="0" eaLnBrk="1" latinLnBrk="0" hangingPunct="1"/>
                      <a:endParaRPr lang="ca-ES" sz="1400" kern="1200" noProof="0" dirty="0">
                        <a:solidFill>
                          <a:schemeClr val="tx1"/>
                        </a:solidFill>
                        <a:latin typeface="Source Sans Pro" charset="0"/>
                        <a:ea typeface="Source Sans Pro" charset="0"/>
                        <a:cs typeface="Source Sans Pro" charset="0"/>
                      </a:endParaRPr>
                    </a:p>
                  </a:txBody>
                  <a:tcPr marL="92739" marR="92739" marT="46369" marB="46369" anchor="ctr">
                    <a:lnL w="12700" cap="flat" cmpd="sng" algn="ctr">
                      <a:solidFill>
                        <a:srgbClr val="F17F09"/>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rgbClr val="F17F09"/>
                      </a:solidFill>
                      <a:prstDash val="solid"/>
                      <a:round/>
                      <a:headEnd type="none" w="med" len="med"/>
                      <a:tailEnd type="none" w="med" len="med"/>
                    </a:lnT>
                    <a:lnB w="12700" cap="flat" cmpd="sng" algn="ctr">
                      <a:solidFill>
                        <a:srgbClr val="F17F0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76108">
                <a:tc>
                  <a:txBody>
                    <a:bodyPr/>
                    <a:lstStyle/>
                    <a:p>
                      <a:pPr algn="ctr"/>
                      <a:r>
                        <a:rPr lang="ca-ES" sz="1400" b="0" noProof="0" dirty="0">
                          <a:ln>
                            <a:solidFill>
                              <a:schemeClr val="bg1"/>
                            </a:solidFill>
                          </a:ln>
                          <a:solidFill>
                            <a:schemeClr val="bg1"/>
                          </a:solidFill>
                          <a:latin typeface="Source Sans Pro" charset="0"/>
                          <a:ea typeface="Source Sans Pro" charset="0"/>
                          <a:cs typeface="Source Sans Pro" charset="0"/>
                        </a:rPr>
                        <a:t>Client</a:t>
                      </a:r>
                    </a:p>
                  </a:txBody>
                  <a:tcPr marL="92739" marR="92739" marT="46369" marB="46369" anchor="ctr">
                    <a:lnL w="12700" cap="flat" cmpd="sng" algn="ctr">
                      <a:solidFill>
                        <a:schemeClr val="bg1"/>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7F09"/>
                    </a:solidFill>
                  </a:tcPr>
                </a:tc>
                <a:tc>
                  <a:txBody>
                    <a:bodyPr/>
                    <a:lstStyle/>
                    <a:p>
                      <a:pPr marL="0" algn="l" defTabSz="457200" rtl="0" eaLnBrk="1" latinLnBrk="0" hangingPunct="1"/>
                      <a:endParaRPr lang="ca-ES" sz="1400" kern="1200" noProof="0" dirty="0">
                        <a:solidFill>
                          <a:schemeClr val="tx1"/>
                        </a:solidFill>
                        <a:latin typeface="Source Sans Pro" charset="0"/>
                        <a:ea typeface="Source Sans Pro" charset="0"/>
                        <a:cs typeface="Source Sans Pro" charset="0"/>
                      </a:endParaRPr>
                    </a:p>
                  </a:txBody>
                  <a:tcPr marL="92739" marR="92739" marT="46369" marB="46369" anchor="ctr">
                    <a:lnL w="12700" cap="flat" cmpd="sng" algn="ctr">
                      <a:solidFill>
                        <a:srgbClr val="F17F09"/>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rgbClr val="F17F09"/>
                      </a:solidFill>
                      <a:prstDash val="solid"/>
                      <a:round/>
                      <a:headEnd type="none" w="med" len="med"/>
                      <a:tailEnd type="none" w="med" len="med"/>
                    </a:lnT>
                    <a:lnB w="12700" cap="flat" cmpd="sng" algn="ctr">
                      <a:solidFill>
                        <a:srgbClr val="F17F0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76108">
                <a:tc>
                  <a:txBody>
                    <a:bodyPr/>
                    <a:lstStyle/>
                    <a:p>
                      <a:pPr algn="ctr"/>
                      <a:r>
                        <a:rPr lang="ca-ES" sz="1400" b="0" noProof="0" dirty="0">
                          <a:ln>
                            <a:solidFill>
                              <a:schemeClr val="bg1"/>
                            </a:solidFill>
                          </a:ln>
                          <a:solidFill>
                            <a:schemeClr val="bg1"/>
                          </a:solidFill>
                          <a:latin typeface="Source Sans Pro" charset="0"/>
                          <a:ea typeface="Source Sans Pro" charset="0"/>
                          <a:cs typeface="Source Sans Pro" charset="0"/>
                        </a:rPr>
                        <a:t>Contractació</a:t>
                      </a:r>
                    </a:p>
                  </a:txBody>
                  <a:tcPr marL="92739" marR="92739" marT="46369" marB="46369" anchor="ctr">
                    <a:lnL w="12700" cap="flat" cmpd="sng" algn="ctr">
                      <a:solidFill>
                        <a:schemeClr val="bg1"/>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7F09"/>
                    </a:solidFill>
                  </a:tcPr>
                </a:tc>
                <a:tc>
                  <a:txBody>
                    <a:bodyPr/>
                    <a:lstStyle/>
                    <a:p>
                      <a:pPr marL="0" algn="l" defTabSz="457200" rtl="0" eaLnBrk="1" latinLnBrk="0" hangingPunct="1"/>
                      <a:endParaRPr lang="ca-ES" sz="1400" kern="1200" noProof="0" dirty="0">
                        <a:solidFill>
                          <a:schemeClr val="tx1"/>
                        </a:solidFill>
                        <a:latin typeface="Source Sans Pro" charset="0"/>
                        <a:ea typeface="Source Sans Pro" charset="0"/>
                        <a:cs typeface="Source Sans Pro" charset="0"/>
                      </a:endParaRPr>
                    </a:p>
                  </a:txBody>
                  <a:tcPr marL="92739" marR="92739" marT="46369" marB="46369" anchor="ctr">
                    <a:lnL w="12700" cap="flat" cmpd="sng" algn="ctr">
                      <a:solidFill>
                        <a:srgbClr val="F17F09"/>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rgbClr val="F17F09"/>
                      </a:solidFill>
                      <a:prstDash val="solid"/>
                      <a:round/>
                      <a:headEnd type="none" w="med" len="med"/>
                      <a:tailEnd type="none" w="med" len="med"/>
                    </a:lnT>
                    <a:lnB w="12700" cap="flat" cmpd="sng" algn="ctr">
                      <a:solidFill>
                        <a:srgbClr val="F17F0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743062">
                <a:tc>
                  <a:txBody>
                    <a:bodyPr/>
                    <a:lstStyle/>
                    <a:p>
                      <a:pPr algn="ctr"/>
                      <a:r>
                        <a:rPr lang="ca-ES" sz="1400" b="0" noProof="0" dirty="0">
                          <a:ln>
                            <a:solidFill>
                              <a:schemeClr val="bg1"/>
                            </a:solidFill>
                          </a:ln>
                          <a:solidFill>
                            <a:schemeClr val="bg1"/>
                          </a:solidFill>
                          <a:latin typeface="Source Sans Pro" charset="0"/>
                          <a:ea typeface="Source Sans Pro" charset="0"/>
                          <a:cs typeface="Source Sans Pro" charset="0"/>
                        </a:rPr>
                        <a:t>Persones de contacte</a:t>
                      </a:r>
                    </a:p>
                  </a:txBody>
                  <a:tcPr marL="92739" marR="92739" marT="46369" marB="46369" anchor="ctr">
                    <a:lnL w="12700" cap="flat" cmpd="sng" algn="ctr">
                      <a:solidFill>
                        <a:schemeClr val="bg1"/>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7F09"/>
                    </a:solidFill>
                  </a:tcPr>
                </a:tc>
                <a:tc>
                  <a:txBody>
                    <a:bodyPr/>
                    <a:lstStyle/>
                    <a:p>
                      <a:pPr marL="0" algn="l" defTabSz="457200" rtl="0" eaLnBrk="1" latinLnBrk="0" hangingPunct="1"/>
                      <a:endParaRPr lang="ca-ES" sz="1400" kern="1200" noProof="0" dirty="0">
                        <a:solidFill>
                          <a:schemeClr val="tx1"/>
                        </a:solidFill>
                        <a:latin typeface="Source Sans Pro" charset="0"/>
                        <a:ea typeface="Source Sans Pro" charset="0"/>
                        <a:cs typeface="Source Sans Pro" charset="0"/>
                      </a:endParaRPr>
                    </a:p>
                  </a:txBody>
                  <a:tcPr marL="92739" marR="92739" marT="46369" marB="46369" anchor="ctr">
                    <a:lnL w="12700" cap="flat" cmpd="sng" algn="ctr">
                      <a:solidFill>
                        <a:srgbClr val="F17F09"/>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rgbClr val="F17F09"/>
                      </a:solidFill>
                      <a:prstDash val="solid"/>
                      <a:round/>
                      <a:headEnd type="none" w="med" len="med"/>
                      <a:tailEnd type="none" w="med" len="med"/>
                    </a:lnT>
                    <a:lnB w="12700" cap="flat" cmpd="sng" algn="ctr">
                      <a:solidFill>
                        <a:srgbClr val="F17F0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76108">
                <a:tc>
                  <a:txBody>
                    <a:bodyPr/>
                    <a:lstStyle/>
                    <a:p>
                      <a:pPr algn="ctr"/>
                      <a:r>
                        <a:rPr lang="ca-ES" sz="1400" b="0" noProof="0" dirty="0">
                          <a:ln>
                            <a:solidFill>
                              <a:schemeClr val="bg1"/>
                            </a:solidFill>
                          </a:ln>
                          <a:solidFill>
                            <a:schemeClr val="bg1"/>
                          </a:solidFill>
                          <a:latin typeface="Source Sans Pro" charset="0"/>
                          <a:ea typeface="Source Sans Pro" charset="0"/>
                          <a:cs typeface="Source Sans Pro" charset="0"/>
                        </a:rPr>
                        <a:t>Arxiu</a:t>
                      </a:r>
                    </a:p>
                  </a:txBody>
                  <a:tcPr marL="92739" marR="92739" marT="46369" marB="46369" anchor="ctr">
                    <a:lnL w="12700" cap="flat" cmpd="sng" algn="ctr">
                      <a:solidFill>
                        <a:schemeClr val="bg1"/>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7F09"/>
                    </a:solidFill>
                  </a:tcPr>
                </a:tc>
                <a:tc>
                  <a:txBody>
                    <a:bodyPr/>
                    <a:lstStyle/>
                    <a:p>
                      <a:pPr marL="0" algn="l" defTabSz="457200" rtl="0" eaLnBrk="1" latinLnBrk="0" hangingPunct="1"/>
                      <a:endParaRPr lang="ca-ES" sz="1400" kern="1200" noProof="0" dirty="0">
                        <a:solidFill>
                          <a:schemeClr val="tx1"/>
                        </a:solidFill>
                        <a:latin typeface="Source Sans Pro" charset="0"/>
                        <a:ea typeface="Source Sans Pro" charset="0"/>
                        <a:cs typeface="Source Sans Pro" charset="0"/>
                      </a:endParaRPr>
                    </a:p>
                  </a:txBody>
                  <a:tcPr marL="92739" marR="92739" marT="46369" marB="46369" anchor="ctr">
                    <a:lnL w="12700" cap="flat" cmpd="sng" algn="ctr">
                      <a:solidFill>
                        <a:srgbClr val="F17F09"/>
                      </a:solidFill>
                      <a:prstDash val="solid"/>
                      <a:round/>
                      <a:headEnd type="none" w="med" len="med"/>
                      <a:tailEnd type="none" w="med" len="med"/>
                    </a:lnL>
                    <a:lnR w="12700" cap="flat" cmpd="sng" algn="ctr">
                      <a:solidFill>
                        <a:srgbClr val="F17F09"/>
                      </a:solidFill>
                      <a:prstDash val="solid"/>
                      <a:round/>
                      <a:headEnd type="none" w="med" len="med"/>
                      <a:tailEnd type="none" w="med" len="med"/>
                    </a:lnR>
                    <a:lnT w="12700" cap="flat" cmpd="sng" algn="ctr">
                      <a:solidFill>
                        <a:srgbClr val="F17F09"/>
                      </a:solidFill>
                      <a:prstDash val="solid"/>
                      <a:round/>
                      <a:headEnd type="none" w="med" len="med"/>
                      <a:tailEnd type="none" w="med" len="med"/>
                    </a:lnT>
                    <a:lnB w="12700" cap="flat" cmpd="sng" algn="ctr">
                      <a:solidFill>
                        <a:srgbClr val="F17F0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9" name="Marcador de texto 8"/>
          <p:cNvSpPr>
            <a:spLocks noGrp="1"/>
          </p:cNvSpPr>
          <p:nvPr>
            <p:ph type="body" sz="quarter" idx="13"/>
          </p:nvPr>
        </p:nvSpPr>
        <p:spPr>
          <a:xfrm>
            <a:off x="2221771" y="2084850"/>
            <a:ext cx="6434614" cy="357188"/>
          </a:xfrm>
        </p:spPr>
        <p:txBody>
          <a:bodyPr>
            <a:normAutofit/>
          </a:bodyPr>
          <a:lstStyle>
            <a:lvl1pPr marL="0" indent="0">
              <a:buNone/>
              <a:defRPr sz="1400">
                <a:latin typeface="Source Sans Pro" charset="0"/>
                <a:ea typeface="Source Sans Pro" charset="0"/>
                <a:cs typeface="Source Sans Pro" charset="0"/>
              </a:defRPr>
            </a:lvl1pPr>
            <a:lvl3pPr marL="914400" indent="0">
              <a:buNone/>
              <a:defRPr/>
            </a:lvl3pPr>
          </a:lstStyle>
          <a:p>
            <a:pPr lvl="0"/>
            <a:endParaRPr lang="ca-ES" noProof="0" dirty="0"/>
          </a:p>
        </p:txBody>
      </p:sp>
      <p:sp>
        <p:nvSpPr>
          <p:cNvPr id="10" name="Marcador de texto 8"/>
          <p:cNvSpPr>
            <a:spLocks noGrp="1"/>
          </p:cNvSpPr>
          <p:nvPr>
            <p:ph type="body" sz="quarter" idx="14"/>
          </p:nvPr>
        </p:nvSpPr>
        <p:spPr>
          <a:xfrm>
            <a:off x="2221771" y="2462088"/>
            <a:ext cx="6434614" cy="357188"/>
          </a:xfrm>
        </p:spPr>
        <p:txBody>
          <a:bodyPr>
            <a:normAutofit/>
          </a:bodyPr>
          <a:lstStyle>
            <a:lvl1pPr marL="0" indent="0">
              <a:buNone/>
              <a:defRPr sz="1400">
                <a:latin typeface="Source Sans Pro" charset="0"/>
                <a:ea typeface="Source Sans Pro" charset="0"/>
                <a:cs typeface="Source Sans Pro" charset="0"/>
              </a:defRPr>
            </a:lvl1pPr>
            <a:lvl3pPr marL="914400" indent="0">
              <a:buNone/>
              <a:defRPr/>
            </a:lvl3pPr>
          </a:lstStyle>
          <a:p>
            <a:pPr lvl="0"/>
            <a:endParaRPr lang="ca-ES" noProof="0" dirty="0"/>
          </a:p>
        </p:txBody>
      </p:sp>
      <p:sp>
        <p:nvSpPr>
          <p:cNvPr id="11" name="Marcador de texto 8"/>
          <p:cNvSpPr>
            <a:spLocks noGrp="1"/>
          </p:cNvSpPr>
          <p:nvPr>
            <p:ph type="body" sz="quarter" idx="15"/>
          </p:nvPr>
        </p:nvSpPr>
        <p:spPr>
          <a:xfrm>
            <a:off x="2221771" y="2847410"/>
            <a:ext cx="6434614" cy="357188"/>
          </a:xfrm>
        </p:spPr>
        <p:txBody>
          <a:bodyPr>
            <a:normAutofit/>
          </a:bodyPr>
          <a:lstStyle>
            <a:lvl1pPr marL="0" indent="0">
              <a:buNone/>
              <a:defRPr sz="1400">
                <a:latin typeface="Source Sans Pro" charset="0"/>
                <a:ea typeface="Source Sans Pro" charset="0"/>
                <a:cs typeface="Source Sans Pro" charset="0"/>
              </a:defRPr>
            </a:lvl1pPr>
            <a:lvl3pPr marL="914400" indent="0">
              <a:buNone/>
              <a:defRPr/>
            </a:lvl3pPr>
          </a:lstStyle>
          <a:p>
            <a:pPr lvl="0"/>
            <a:endParaRPr lang="ca-ES" noProof="0" dirty="0"/>
          </a:p>
        </p:txBody>
      </p:sp>
      <p:sp>
        <p:nvSpPr>
          <p:cNvPr id="12" name="Marcador de texto 8"/>
          <p:cNvSpPr>
            <a:spLocks noGrp="1"/>
          </p:cNvSpPr>
          <p:nvPr>
            <p:ph type="body" sz="quarter" idx="16"/>
          </p:nvPr>
        </p:nvSpPr>
        <p:spPr>
          <a:xfrm>
            <a:off x="2221771" y="3224300"/>
            <a:ext cx="6434614" cy="357188"/>
          </a:xfrm>
        </p:spPr>
        <p:txBody>
          <a:bodyPr>
            <a:normAutofit/>
          </a:bodyPr>
          <a:lstStyle>
            <a:lvl1pPr marL="0" indent="0">
              <a:buNone/>
              <a:defRPr sz="1400">
                <a:latin typeface="Source Sans Pro" charset="0"/>
                <a:ea typeface="Source Sans Pro" charset="0"/>
                <a:cs typeface="Source Sans Pro" charset="0"/>
              </a:defRPr>
            </a:lvl1pPr>
            <a:lvl3pPr marL="914400" indent="0">
              <a:buNone/>
              <a:defRPr/>
            </a:lvl3pPr>
          </a:lstStyle>
          <a:p>
            <a:pPr lvl="0"/>
            <a:endParaRPr lang="ca-ES" noProof="0" dirty="0"/>
          </a:p>
        </p:txBody>
      </p:sp>
      <p:sp>
        <p:nvSpPr>
          <p:cNvPr id="13" name="Marcador de texto 8"/>
          <p:cNvSpPr>
            <a:spLocks noGrp="1"/>
          </p:cNvSpPr>
          <p:nvPr>
            <p:ph type="body" sz="quarter" idx="17"/>
          </p:nvPr>
        </p:nvSpPr>
        <p:spPr>
          <a:xfrm>
            <a:off x="2221771" y="3597474"/>
            <a:ext cx="6434614" cy="357188"/>
          </a:xfrm>
        </p:spPr>
        <p:txBody>
          <a:bodyPr>
            <a:normAutofit/>
          </a:bodyPr>
          <a:lstStyle>
            <a:lvl1pPr marL="0" indent="0">
              <a:buNone/>
              <a:defRPr sz="1400">
                <a:latin typeface="Source Sans Pro" charset="0"/>
                <a:ea typeface="Source Sans Pro" charset="0"/>
                <a:cs typeface="Source Sans Pro" charset="0"/>
              </a:defRPr>
            </a:lvl1pPr>
            <a:lvl3pPr marL="914400" indent="0">
              <a:buNone/>
              <a:defRPr/>
            </a:lvl3pPr>
          </a:lstStyle>
          <a:p>
            <a:pPr lvl="0"/>
            <a:endParaRPr lang="ca-ES" noProof="0" dirty="0"/>
          </a:p>
        </p:txBody>
      </p:sp>
      <p:sp>
        <p:nvSpPr>
          <p:cNvPr id="14" name="Marcador de texto 8"/>
          <p:cNvSpPr>
            <a:spLocks noGrp="1"/>
          </p:cNvSpPr>
          <p:nvPr>
            <p:ph type="body" sz="quarter" idx="18"/>
          </p:nvPr>
        </p:nvSpPr>
        <p:spPr>
          <a:xfrm>
            <a:off x="2221771" y="3977143"/>
            <a:ext cx="6434614" cy="357188"/>
          </a:xfrm>
        </p:spPr>
        <p:txBody>
          <a:bodyPr>
            <a:normAutofit/>
          </a:bodyPr>
          <a:lstStyle>
            <a:lvl1pPr marL="0" indent="0">
              <a:buNone/>
              <a:defRPr sz="1400">
                <a:latin typeface="Source Sans Pro" charset="0"/>
                <a:ea typeface="Source Sans Pro" charset="0"/>
                <a:cs typeface="Source Sans Pro" charset="0"/>
              </a:defRPr>
            </a:lvl1pPr>
            <a:lvl3pPr marL="914400" indent="0">
              <a:buNone/>
              <a:defRPr/>
            </a:lvl3pPr>
          </a:lstStyle>
          <a:p>
            <a:pPr lvl="0"/>
            <a:endParaRPr lang="ca-ES" noProof="0" dirty="0"/>
          </a:p>
        </p:txBody>
      </p:sp>
      <p:sp>
        <p:nvSpPr>
          <p:cNvPr id="15" name="Marcador de texto 8"/>
          <p:cNvSpPr>
            <a:spLocks noGrp="1"/>
          </p:cNvSpPr>
          <p:nvPr>
            <p:ph type="body" sz="quarter" idx="19"/>
          </p:nvPr>
        </p:nvSpPr>
        <p:spPr>
          <a:xfrm>
            <a:off x="2221771" y="4367345"/>
            <a:ext cx="6434614" cy="694804"/>
          </a:xfrm>
        </p:spPr>
        <p:txBody>
          <a:bodyPr>
            <a:normAutofit/>
          </a:bodyPr>
          <a:lstStyle>
            <a:lvl1pPr marL="0" indent="0">
              <a:buNone/>
              <a:defRPr sz="1400">
                <a:latin typeface="Source Sans Pro" charset="0"/>
                <a:ea typeface="Source Sans Pro" charset="0"/>
                <a:cs typeface="Source Sans Pro" charset="0"/>
              </a:defRPr>
            </a:lvl1pPr>
            <a:lvl3pPr marL="914400" indent="0">
              <a:buNone/>
              <a:defRPr/>
            </a:lvl3pPr>
          </a:lstStyle>
          <a:p>
            <a:pPr lvl="0"/>
            <a:endParaRPr lang="ca-ES" noProof="0" dirty="0"/>
          </a:p>
        </p:txBody>
      </p:sp>
      <p:sp>
        <p:nvSpPr>
          <p:cNvPr id="16" name="Marcador de texto 8"/>
          <p:cNvSpPr>
            <a:spLocks noGrp="1"/>
          </p:cNvSpPr>
          <p:nvPr>
            <p:ph type="body" sz="quarter" idx="20"/>
          </p:nvPr>
        </p:nvSpPr>
        <p:spPr>
          <a:xfrm>
            <a:off x="2221771" y="5096078"/>
            <a:ext cx="6434614" cy="357188"/>
          </a:xfrm>
        </p:spPr>
        <p:txBody>
          <a:bodyPr>
            <a:normAutofit/>
          </a:bodyPr>
          <a:lstStyle>
            <a:lvl1pPr marL="0" indent="0">
              <a:buNone/>
              <a:defRPr sz="1400">
                <a:latin typeface="Source Sans Pro" charset="0"/>
                <a:ea typeface="Source Sans Pro" charset="0"/>
                <a:cs typeface="Source Sans Pro" charset="0"/>
              </a:defRPr>
            </a:lvl1pPr>
            <a:lvl3pPr marL="914400" indent="0">
              <a:buNone/>
              <a:defRPr/>
            </a:lvl3pPr>
          </a:lstStyle>
          <a:p>
            <a:pPr lvl="0"/>
            <a:endParaRPr lang="ca-ES" noProof="0" dirty="0"/>
          </a:p>
        </p:txBody>
      </p:sp>
      <p:sp>
        <p:nvSpPr>
          <p:cNvPr id="7" name="5 Marcador de número de diapositiva"/>
          <p:cNvSpPr>
            <a:spLocks noGrp="1"/>
          </p:cNvSpPr>
          <p:nvPr>
            <p:ph type="sldNum" sz="quarter" idx="12"/>
          </p:nvPr>
        </p:nvSpPr>
        <p:spPr>
          <a:xfrm>
            <a:off x="6522785" y="6356350"/>
            <a:ext cx="2133600" cy="365125"/>
          </a:xfrm>
        </p:spPr>
        <p:txBody>
          <a:bodyPr/>
          <a:lstStyle/>
          <a:p>
            <a:fld id="{5336F0B7-EF37-4B31-BA1E-D2B9204CDF2B}" type="slidenum">
              <a:rPr lang="ca-ES" noProof="0" smtClean="0"/>
              <a:pPr/>
              <a:t>‹#›</a:t>
            </a:fld>
            <a:endParaRPr lang="ca-ES" noProof="0" dirty="0"/>
          </a:p>
        </p:txBody>
      </p:sp>
    </p:spTree>
    <p:extLst>
      <p:ext uri="{BB962C8B-B14F-4D97-AF65-F5344CB8AC3E}">
        <p14:creationId xmlns:p14="http://schemas.microsoft.com/office/powerpoint/2010/main" val="20976573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S_Contingut">
    <p:spTree>
      <p:nvGrpSpPr>
        <p:cNvPr id="1" name=""/>
        <p:cNvGrpSpPr/>
        <p:nvPr/>
      </p:nvGrpSpPr>
      <p:grpSpPr>
        <a:xfrm>
          <a:off x="0" y="0"/>
          <a:ext cx="0" cy="0"/>
          <a:chOff x="0" y="0"/>
          <a:chExt cx="0" cy="0"/>
        </a:xfrm>
      </p:grpSpPr>
      <p:sp>
        <p:nvSpPr>
          <p:cNvPr id="6" name="CuadroTexto 5"/>
          <p:cNvSpPr txBox="1"/>
          <p:nvPr userDrawn="1"/>
        </p:nvSpPr>
        <p:spPr>
          <a:xfrm>
            <a:off x="454699" y="1075537"/>
            <a:ext cx="3832643" cy="487313"/>
          </a:xfrm>
          <a:prstGeom prst="rect">
            <a:avLst/>
          </a:prstGeom>
          <a:noFill/>
        </p:spPr>
        <p:txBody>
          <a:bodyPr wrap="square" rtlCol="0">
            <a:spAutoFit/>
          </a:bodyPr>
          <a:lstStyle/>
          <a:p>
            <a:pPr>
              <a:lnSpc>
                <a:spcPct val="90000"/>
              </a:lnSpc>
            </a:pPr>
            <a:r>
              <a:rPr lang="ca-ES" sz="2800" b="1" noProof="0" dirty="0">
                <a:latin typeface="Source Sans Pro"/>
                <a:cs typeface="Source Sans Pro"/>
              </a:rPr>
              <a:t>Contingut</a:t>
            </a:r>
          </a:p>
        </p:txBody>
      </p:sp>
      <p:sp>
        <p:nvSpPr>
          <p:cNvPr id="9" name="Marcador de texto 8"/>
          <p:cNvSpPr>
            <a:spLocks noGrp="1"/>
          </p:cNvSpPr>
          <p:nvPr>
            <p:ph type="body" sz="quarter" idx="13"/>
          </p:nvPr>
        </p:nvSpPr>
        <p:spPr>
          <a:xfrm>
            <a:off x="454699" y="1990724"/>
            <a:ext cx="8201686" cy="3761893"/>
          </a:xfrm>
        </p:spPr>
        <p:txBody>
          <a:bodyPr>
            <a:normAutofit/>
          </a:bodyPr>
          <a:lstStyle>
            <a:lvl1pPr marL="514350" indent="-514350">
              <a:buFont typeface="+mj-lt"/>
              <a:buAutoNum type="arabicPeriod"/>
              <a:defRPr sz="1600" b="1">
                <a:latin typeface="Source Sans Pro" charset="0"/>
                <a:ea typeface="Source Sans Pro" charset="0"/>
                <a:cs typeface="Source Sans Pro" charset="0"/>
              </a:defRPr>
            </a:lvl1pPr>
            <a:lvl2pPr marL="971550" indent="-514350">
              <a:buFont typeface="+mj-lt"/>
              <a:buAutoNum type="arabicPeriod"/>
              <a:defRPr sz="1600" b="1" baseline="0">
                <a:latin typeface="Source Sans Pro" charset="0"/>
                <a:ea typeface="Source Sans Pro" charset="0"/>
                <a:cs typeface="Source Sans Pro" charset="0"/>
              </a:defRPr>
            </a:lvl2pPr>
            <a:lvl3pPr marL="1371600" indent="-457200">
              <a:buFont typeface="+mj-lt"/>
              <a:buAutoNum type="arabicPeriod"/>
              <a:defRPr sz="1600">
                <a:latin typeface="Source Sans Pro" charset="0"/>
                <a:ea typeface="Source Sans Pro" charset="0"/>
                <a:cs typeface="Source Sans Pro" charset="0"/>
              </a:defRPr>
            </a:lvl3pPr>
            <a:lvl4pPr marL="1828800" indent="-457200">
              <a:buFont typeface="+mj-lt"/>
              <a:buAutoNum type="arabicPeriod"/>
              <a:defRPr sz="1600">
                <a:latin typeface="Source Sans Pro" charset="0"/>
                <a:ea typeface="Source Sans Pro" charset="0"/>
                <a:cs typeface="Source Sans Pro" charset="0"/>
              </a:defRPr>
            </a:lvl4pPr>
            <a:lvl5pPr marL="2286000" indent="-457200">
              <a:buFont typeface="+mj-lt"/>
              <a:buAutoNum type="arabicPeriod"/>
              <a:defRPr sz="16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a:p>
            <a:pPr lvl="1"/>
            <a:r>
              <a:rPr lang="ca-ES" noProof="0" dirty="0" err="1"/>
              <a:t>Segundo</a:t>
            </a:r>
            <a:r>
              <a:rPr lang="ca-ES" noProof="0" dirty="0"/>
              <a:t> </a:t>
            </a:r>
            <a:r>
              <a:rPr lang="ca-ES" noProof="0" dirty="0" err="1"/>
              <a:t>nivel</a:t>
            </a:r>
            <a:endParaRPr lang="ca-ES" noProof="0" dirty="0"/>
          </a:p>
          <a:p>
            <a:pPr lvl="2"/>
            <a:r>
              <a:rPr lang="ca-ES" noProof="0" dirty="0"/>
              <a:t>Tercer </a:t>
            </a:r>
            <a:r>
              <a:rPr lang="ca-ES" noProof="0" dirty="0" err="1"/>
              <a:t>nivel</a:t>
            </a:r>
            <a:endParaRPr lang="ca-ES" noProof="0" dirty="0"/>
          </a:p>
          <a:p>
            <a:pPr lvl="3"/>
            <a:r>
              <a:rPr lang="ca-ES" noProof="0" dirty="0" err="1"/>
              <a:t>Cuarto</a:t>
            </a:r>
            <a:r>
              <a:rPr lang="ca-ES" noProof="0" dirty="0"/>
              <a:t> </a:t>
            </a:r>
            <a:r>
              <a:rPr lang="ca-ES" noProof="0" dirty="0" err="1"/>
              <a:t>nivel</a:t>
            </a:r>
            <a:endParaRPr lang="ca-ES" noProof="0" dirty="0"/>
          </a:p>
          <a:p>
            <a:pPr lvl="4"/>
            <a:r>
              <a:rPr lang="ca-ES" noProof="0" dirty="0"/>
              <a:t>Quinto </a:t>
            </a:r>
            <a:r>
              <a:rPr lang="ca-ES" noProof="0" dirty="0" err="1"/>
              <a:t>nivel</a:t>
            </a:r>
            <a:endParaRPr lang="ca-ES" noProof="0" dirty="0"/>
          </a:p>
        </p:txBody>
      </p:sp>
      <p:sp>
        <p:nvSpPr>
          <p:cNvPr id="7" name="5 Marcador de número de diapositiva"/>
          <p:cNvSpPr>
            <a:spLocks noGrp="1"/>
          </p:cNvSpPr>
          <p:nvPr>
            <p:ph type="sldNum" sz="quarter" idx="12"/>
          </p:nvPr>
        </p:nvSpPr>
        <p:spPr>
          <a:xfrm>
            <a:off x="6522785" y="6356350"/>
            <a:ext cx="2133600" cy="365125"/>
          </a:xfrm>
        </p:spPr>
        <p:txBody>
          <a:bodyPr/>
          <a:lstStyle/>
          <a:p>
            <a:fld id="{5336F0B7-EF37-4B31-BA1E-D2B9204CDF2B}" type="slidenum">
              <a:rPr lang="ca-ES" noProof="0" smtClean="0"/>
              <a:pPr/>
              <a:t>‹#›</a:t>
            </a:fld>
            <a:endParaRPr lang="ca-ES" noProof="0" dirty="0"/>
          </a:p>
        </p:txBody>
      </p:sp>
    </p:spTree>
    <p:extLst>
      <p:ext uri="{BB962C8B-B14F-4D97-AF65-F5344CB8AC3E}">
        <p14:creationId xmlns:p14="http://schemas.microsoft.com/office/powerpoint/2010/main" val="17172954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S_TítolCapítol">
    <p:spTree>
      <p:nvGrpSpPr>
        <p:cNvPr id="1" name=""/>
        <p:cNvGrpSpPr/>
        <p:nvPr/>
      </p:nvGrpSpPr>
      <p:grpSpPr>
        <a:xfrm>
          <a:off x="0" y="0"/>
          <a:ext cx="0" cy="0"/>
          <a:chOff x="0" y="0"/>
          <a:chExt cx="0" cy="0"/>
        </a:xfrm>
      </p:grpSpPr>
      <p:pic>
        <p:nvPicPr>
          <p:cNvPr id="11" name="Imagen 10" descr="fons_ilustracio.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441" y="0"/>
            <a:ext cx="9144000" cy="6859936"/>
          </a:xfrm>
          <a:prstGeom prst="rect">
            <a:avLst/>
          </a:prstGeom>
        </p:spPr>
      </p:pic>
      <p:sp>
        <p:nvSpPr>
          <p:cNvPr id="2" name="1 Título"/>
          <p:cNvSpPr>
            <a:spLocks noGrp="1"/>
          </p:cNvSpPr>
          <p:nvPr>
            <p:ph type="title"/>
          </p:nvPr>
        </p:nvSpPr>
        <p:spPr>
          <a:xfrm>
            <a:off x="457201" y="1028700"/>
            <a:ext cx="5631084" cy="571500"/>
          </a:xfrm>
        </p:spPr>
        <p:txBody>
          <a:bodyPr anchor="t">
            <a:normAutofit/>
          </a:bodyPr>
          <a:lstStyle>
            <a:lvl1pPr marL="514350" indent="-514350" algn="l">
              <a:buFont typeface="+mj-lt"/>
              <a:buAutoNum type="arabicPeriod"/>
              <a:defRPr sz="2800" b="1">
                <a:solidFill>
                  <a:srgbClr val="F17F09"/>
                </a:solidFill>
                <a:latin typeface="Source Sans Pro" charset="0"/>
                <a:ea typeface="Source Sans Pro" charset="0"/>
                <a:cs typeface="Source Sans Pro" charset="0"/>
              </a:defRPr>
            </a:lvl1pPr>
          </a:lstStyle>
          <a:p>
            <a:r>
              <a:rPr lang="ca-ES" noProof="0" dirty="0" err="1"/>
              <a:t>Haga</a:t>
            </a:r>
            <a:r>
              <a:rPr lang="ca-ES" noProof="0" dirty="0"/>
              <a:t> clic para modificar el estilo de </a:t>
            </a:r>
            <a:r>
              <a:rPr lang="ca-ES" noProof="0" dirty="0" err="1"/>
              <a:t>título</a:t>
            </a:r>
            <a:r>
              <a:rPr lang="ca-ES" noProof="0" dirty="0"/>
              <a:t> del </a:t>
            </a:r>
            <a:r>
              <a:rPr lang="ca-ES" noProof="0" dirty="0" err="1"/>
              <a:t>patrón</a:t>
            </a:r>
            <a:endParaRPr lang="ca-ES" noProof="0" dirty="0"/>
          </a:p>
        </p:txBody>
      </p:sp>
      <p:sp>
        <p:nvSpPr>
          <p:cNvPr id="3" name="2 Marcador de contenido"/>
          <p:cNvSpPr>
            <a:spLocks noGrp="1"/>
          </p:cNvSpPr>
          <p:nvPr>
            <p:ph idx="1"/>
          </p:nvPr>
        </p:nvSpPr>
        <p:spPr>
          <a:xfrm>
            <a:off x="457200" y="3761771"/>
            <a:ext cx="7535333" cy="2364391"/>
          </a:xfrm>
        </p:spPr>
        <p:txBody>
          <a:bodyPr>
            <a:normAutofit/>
          </a:bodyPr>
          <a:lstStyle>
            <a:lvl1pPr marL="0" indent="0">
              <a:buNone/>
              <a:defRPr sz="1400">
                <a:latin typeface="Source Sans Pro" charset="0"/>
                <a:ea typeface="Source Sans Pro" charset="0"/>
                <a:cs typeface="Source Sans Pro" charset="0"/>
              </a:defRPr>
            </a:lvl1pPr>
            <a:lvl2pPr marL="457200" indent="0">
              <a:buNone/>
              <a:defRPr sz="1400">
                <a:latin typeface="Source Sans Pro" charset="0"/>
                <a:ea typeface="Source Sans Pro" charset="0"/>
                <a:cs typeface="Source Sans Pro" charset="0"/>
              </a:defRPr>
            </a:lvl2pPr>
            <a:lvl3pPr marL="914400" indent="0">
              <a:buNone/>
              <a:defRPr sz="1400">
                <a:latin typeface="Source Sans Pro" charset="0"/>
                <a:ea typeface="Source Sans Pro" charset="0"/>
                <a:cs typeface="Source Sans Pro" charset="0"/>
              </a:defRPr>
            </a:lvl3pPr>
            <a:lvl4pPr marL="1371600" indent="0">
              <a:buNone/>
              <a:defRPr sz="1400">
                <a:latin typeface="Source Sans Pro" charset="0"/>
                <a:ea typeface="Source Sans Pro" charset="0"/>
                <a:cs typeface="Source Sans Pro" charset="0"/>
              </a:defRPr>
            </a:lvl4pPr>
            <a:lvl5pPr marL="1828800" indent="0">
              <a:buNone/>
              <a:defRPr sz="14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a:p>
            <a:pPr lvl="0"/>
            <a:endParaRPr lang="ca-ES" noProof="0" dirty="0"/>
          </a:p>
        </p:txBody>
      </p:sp>
      <p:sp>
        <p:nvSpPr>
          <p:cNvPr id="10" name="Marcador de texto 9"/>
          <p:cNvSpPr>
            <a:spLocks noGrp="1"/>
          </p:cNvSpPr>
          <p:nvPr>
            <p:ph type="body" sz="quarter" idx="13"/>
          </p:nvPr>
        </p:nvSpPr>
        <p:spPr>
          <a:xfrm>
            <a:off x="456670" y="3187241"/>
            <a:ext cx="5631615" cy="485453"/>
          </a:xfrm>
        </p:spPr>
        <p:txBody>
          <a:bodyPr>
            <a:noAutofit/>
          </a:bodyPr>
          <a:lstStyle>
            <a:lvl1pPr marL="0" indent="0">
              <a:buNone/>
              <a:defRPr sz="1600" b="1">
                <a:latin typeface="Source Sans Pro" charset="0"/>
                <a:ea typeface="Source Sans Pro" charset="0"/>
                <a:cs typeface="Source Sans Pro" charset="0"/>
              </a:defRPr>
            </a:lvl1pPr>
            <a:lvl2pPr marL="457200" indent="0">
              <a:buNone/>
              <a:defRPr sz="1600">
                <a:latin typeface="Source Sans Pro" charset="0"/>
                <a:ea typeface="Source Sans Pro" charset="0"/>
                <a:cs typeface="Source Sans Pro" charset="0"/>
              </a:defRPr>
            </a:lvl2pPr>
            <a:lvl3pPr marL="914400" indent="0">
              <a:buNone/>
              <a:defRPr sz="1600">
                <a:latin typeface="Source Sans Pro" charset="0"/>
                <a:ea typeface="Source Sans Pro" charset="0"/>
                <a:cs typeface="Source Sans Pro" charset="0"/>
              </a:defRPr>
            </a:lvl3pPr>
            <a:lvl4pPr marL="1371600" indent="0">
              <a:buNone/>
              <a:defRPr sz="1600">
                <a:latin typeface="Source Sans Pro" charset="0"/>
                <a:ea typeface="Source Sans Pro" charset="0"/>
                <a:cs typeface="Source Sans Pro" charset="0"/>
              </a:defRPr>
            </a:lvl4pPr>
            <a:lvl5pPr marL="1828800" indent="0">
              <a:buNone/>
              <a:defRPr sz="16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p:txBody>
      </p:sp>
      <p:sp>
        <p:nvSpPr>
          <p:cNvPr id="6" name="5 Marcador de número de diapositiva"/>
          <p:cNvSpPr>
            <a:spLocks noGrp="1"/>
          </p:cNvSpPr>
          <p:nvPr>
            <p:ph type="sldNum" sz="quarter" idx="12"/>
          </p:nvPr>
        </p:nvSpPr>
        <p:spPr>
          <a:xfrm>
            <a:off x="6522785" y="6356350"/>
            <a:ext cx="2133600" cy="365125"/>
          </a:xfrm>
        </p:spPr>
        <p:txBody>
          <a:bodyPr/>
          <a:lstStyle/>
          <a:p>
            <a:fld id="{5336F0B7-EF37-4B31-BA1E-D2B9204CDF2B}" type="slidenum">
              <a:rPr lang="ca-ES" noProof="0" smtClean="0"/>
              <a:pPr/>
              <a:t>‹#›</a:t>
            </a:fld>
            <a:endParaRPr lang="ca-ES" noProof="0" dirty="0"/>
          </a:p>
        </p:txBody>
      </p:sp>
      <p:pic>
        <p:nvPicPr>
          <p:cNvPr id="14" name="Imagen 13" descr="logo_cenit_petit.jp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27531" y="316299"/>
            <a:ext cx="725016" cy="444624"/>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S_TítolSubtítolText">
    <p:spTree>
      <p:nvGrpSpPr>
        <p:cNvPr id="1" name=""/>
        <p:cNvGrpSpPr/>
        <p:nvPr/>
      </p:nvGrpSpPr>
      <p:grpSpPr>
        <a:xfrm>
          <a:off x="0" y="0"/>
          <a:ext cx="0" cy="0"/>
          <a:chOff x="0" y="0"/>
          <a:chExt cx="0" cy="0"/>
        </a:xfrm>
      </p:grpSpPr>
      <p:sp>
        <p:nvSpPr>
          <p:cNvPr id="2" name="1 Título"/>
          <p:cNvSpPr>
            <a:spLocks noGrp="1"/>
          </p:cNvSpPr>
          <p:nvPr>
            <p:ph type="title"/>
          </p:nvPr>
        </p:nvSpPr>
        <p:spPr>
          <a:xfrm>
            <a:off x="455229" y="1028700"/>
            <a:ext cx="8201156" cy="383411"/>
          </a:xfrm>
        </p:spPr>
        <p:txBody>
          <a:bodyPr anchor="t">
            <a:normAutofit/>
          </a:bodyPr>
          <a:lstStyle>
            <a:lvl1pPr marL="0" indent="0" algn="l">
              <a:buFont typeface="+mj-lt"/>
              <a:buNone/>
              <a:defRPr sz="1800" b="1">
                <a:solidFill>
                  <a:srgbClr val="F17F09"/>
                </a:solidFill>
                <a:latin typeface="Source Sans Pro" charset="0"/>
                <a:ea typeface="Source Sans Pro" charset="0"/>
                <a:cs typeface="Source Sans Pro" charset="0"/>
              </a:defRPr>
            </a:lvl1pPr>
          </a:lstStyle>
          <a:p>
            <a:r>
              <a:rPr lang="ca-ES" noProof="0" dirty="0" err="1"/>
              <a:t>Haga</a:t>
            </a:r>
            <a:r>
              <a:rPr lang="ca-ES" noProof="0" dirty="0"/>
              <a:t> clic para modificar el estilo de </a:t>
            </a:r>
            <a:r>
              <a:rPr lang="ca-ES" noProof="0" dirty="0" err="1"/>
              <a:t>título</a:t>
            </a:r>
            <a:r>
              <a:rPr lang="ca-ES" noProof="0" dirty="0"/>
              <a:t> del </a:t>
            </a:r>
            <a:r>
              <a:rPr lang="ca-ES" noProof="0" dirty="0" err="1"/>
              <a:t>patrón</a:t>
            </a:r>
            <a:endParaRPr lang="ca-ES" noProof="0" dirty="0"/>
          </a:p>
        </p:txBody>
      </p:sp>
      <p:sp>
        <p:nvSpPr>
          <p:cNvPr id="3" name="2 Marcador de contenido"/>
          <p:cNvSpPr>
            <a:spLocks noGrp="1"/>
          </p:cNvSpPr>
          <p:nvPr>
            <p:ph idx="1"/>
          </p:nvPr>
        </p:nvSpPr>
        <p:spPr>
          <a:xfrm>
            <a:off x="454699" y="2060294"/>
            <a:ext cx="8201686" cy="4065869"/>
          </a:xfrm>
        </p:spPr>
        <p:txBody>
          <a:bodyPr>
            <a:normAutofit/>
          </a:bodyPr>
          <a:lstStyle>
            <a:lvl1pPr marL="0" indent="0">
              <a:buNone/>
              <a:defRPr sz="1600">
                <a:latin typeface="Source Sans Pro" charset="0"/>
                <a:ea typeface="Source Sans Pro" charset="0"/>
                <a:cs typeface="Source Sans Pro" charset="0"/>
              </a:defRPr>
            </a:lvl1pPr>
            <a:lvl2pPr marL="457200" indent="0">
              <a:buNone/>
              <a:defRPr sz="1400">
                <a:latin typeface="Source Sans Pro" charset="0"/>
                <a:ea typeface="Source Sans Pro" charset="0"/>
                <a:cs typeface="Source Sans Pro" charset="0"/>
              </a:defRPr>
            </a:lvl2pPr>
            <a:lvl3pPr marL="914400" indent="0">
              <a:buNone/>
              <a:defRPr sz="1400">
                <a:latin typeface="Source Sans Pro" charset="0"/>
                <a:ea typeface="Source Sans Pro" charset="0"/>
                <a:cs typeface="Source Sans Pro" charset="0"/>
              </a:defRPr>
            </a:lvl3pPr>
            <a:lvl4pPr marL="1371600" indent="0">
              <a:buNone/>
              <a:defRPr sz="1400">
                <a:latin typeface="Source Sans Pro" charset="0"/>
                <a:ea typeface="Source Sans Pro" charset="0"/>
                <a:cs typeface="Source Sans Pro" charset="0"/>
              </a:defRPr>
            </a:lvl4pPr>
            <a:lvl5pPr marL="1828800" indent="0">
              <a:buNone/>
              <a:defRPr sz="14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a:p>
            <a:pPr lvl="0"/>
            <a:endParaRPr lang="ca-ES" noProof="0" dirty="0"/>
          </a:p>
        </p:txBody>
      </p:sp>
      <p:sp>
        <p:nvSpPr>
          <p:cNvPr id="10" name="Marcador de texto 9"/>
          <p:cNvSpPr>
            <a:spLocks noGrp="1"/>
          </p:cNvSpPr>
          <p:nvPr>
            <p:ph type="body" sz="quarter" idx="13"/>
          </p:nvPr>
        </p:nvSpPr>
        <p:spPr>
          <a:xfrm>
            <a:off x="454699" y="1412111"/>
            <a:ext cx="8201686" cy="648183"/>
          </a:xfrm>
        </p:spPr>
        <p:txBody>
          <a:bodyPr>
            <a:noAutofit/>
          </a:bodyPr>
          <a:lstStyle>
            <a:lvl1pPr marL="0" indent="0">
              <a:buNone/>
              <a:defRPr sz="1600" b="1">
                <a:latin typeface="Source Sans Pro" charset="0"/>
                <a:ea typeface="Source Sans Pro" charset="0"/>
                <a:cs typeface="Source Sans Pro" charset="0"/>
              </a:defRPr>
            </a:lvl1pPr>
            <a:lvl2pPr marL="457200" indent="0">
              <a:buNone/>
              <a:defRPr sz="1600">
                <a:latin typeface="Source Sans Pro" charset="0"/>
                <a:ea typeface="Source Sans Pro" charset="0"/>
                <a:cs typeface="Source Sans Pro" charset="0"/>
              </a:defRPr>
            </a:lvl2pPr>
            <a:lvl3pPr marL="914400" indent="0">
              <a:buNone/>
              <a:defRPr sz="1600">
                <a:latin typeface="Source Sans Pro" charset="0"/>
                <a:ea typeface="Source Sans Pro" charset="0"/>
                <a:cs typeface="Source Sans Pro" charset="0"/>
              </a:defRPr>
            </a:lvl3pPr>
            <a:lvl4pPr marL="1371600" indent="0">
              <a:buNone/>
              <a:defRPr sz="1600">
                <a:latin typeface="Source Sans Pro" charset="0"/>
                <a:ea typeface="Source Sans Pro" charset="0"/>
                <a:cs typeface="Source Sans Pro" charset="0"/>
              </a:defRPr>
            </a:lvl4pPr>
            <a:lvl5pPr marL="1828800" indent="0">
              <a:buNone/>
              <a:defRPr sz="16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p:txBody>
      </p:sp>
      <p:sp>
        <p:nvSpPr>
          <p:cNvPr id="6" name="5 Marcador de número de diapositiva"/>
          <p:cNvSpPr>
            <a:spLocks noGrp="1"/>
          </p:cNvSpPr>
          <p:nvPr>
            <p:ph type="sldNum" sz="quarter" idx="12"/>
          </p:nvPr>
        </p:nvSpPr>
        <p:spPr/>
        <p:txBody>
          <a:bodyPr/>
          <a:lstStyle/>
          <a:p>
            <a:fld id="{5336F0B7-EF37-4B31-BA1E-D2B9204CDF2B}" type="slidenum">
              <a:rPr lang="ca-ES" noProof="0" smtClean="0"/>
              <a:pPr/>
              <a:t>‹#›</a:t>
            </a:fld>
            <a:endParaRPr lang="ca-ES" noProof="0" dirty="0"/>
          </a:p>
        </p:txBody>
      </p:sp>
      <p:sp>
        <p:nvSpPr>
          <p:cNvPr id="8" name="Marcador de texto 17"/>
          <p:cNvSpPr>
            <a:spLocks noGrp="1"/>
          </p:cNvSpPr>
          <p:nvPr>
            <p:ph type="body" sz="quarter" idx="21"/>
          </p:nvPr>
        </p:nvSpPr>
        <p:spPr>
          <a:xfrm>
            <a:off x="454699" y="6356350"/>
            <a:ext cx="5566688" cy="365125"/>
          </a:xfrm>
        </p:spPr>
        <p:txBody>
          <a:bodyPr anchor="ctr">
            <a:noAutofit/>
          </a:bodyPr>
          <a:lstStyle>
            <a:lvl1pPr marL="0" indent="0">
              <a:buNone/>
              <a:defRPr sz="1200">
                <a:solidFill>
                  <a:srgbClr val="F17F09"/>
                </a:solidFill>
                <a:latin typeface="Source Sans Pro" charset="0"/>
                <a:ea typeface="Source Sans Pro" charset="0"/>
                <a:cs typeface="Source Sans Pro" charset="0"/>
              </a:defRPr>
            </a:lvl1pPr>
            <a:lvl2pPr marL="457200" indent="0">
              <a:buNone/>
              <a:defRPr/>
            </a:lvl2pPr>
          </a:lstStyle>
          <a:p>
            <a:pPr lvl="0"/>
            <a:endParaRPr lang="ca-ES" noProof="0" dirty="0"/>
          </a:p>
        </p:txBody>
      </p:sp>
    </p:spTree>
    <p:extLst>
      <p:ext uri="{BB962C8B-B14F-4D97-AF65-F5344CB8AC3E}">
        <p14:creationId xmlns:p14="http://schemas.microsoft.com/office/powerpoint/2010/main" val="8703762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S_TítolText">
    <p:spTree>
      <p:nvGrpSpPr>
        <p:cNvPr id="1" name=""/>
        <p:cNvGrpSpPr/>
        <p:nvPr/>
      </p:nvGrpSpPr>
      <p:grpSpPr>
        <a:xfrm>
          <a:off x="0" y="0"/>
          <a:ext cx="0" cy="0"/>
          <a:chOff x="0" y="0"/>
          <a:chExt cx="0" cy="0"/>
        </a:xfrm>
      </p:grpSpPr>
      <p:sp>
        <p:nvSpPr>
          <p:cNvPr id="2" name="1 Título"/>
          <p:cNvSpPr>
            <a:spLocks noGrp="1"/>
          </p:cNvSpPr>
          <p:nvPr>
            <p:ph type="title"/>
          </p:nvPr>
        </p:nvSpPr>
        <p:spPr>
          <a:xfrm>
            <a:off x="454699" y="1028700"/>
            <a:ext cx="8201685" cy="614905"/>
          </a:xfrm>
        </p:spPr>
        <p:txBody>
          <a:bodyPr anchor="t">
            <a:normAutofit/>
          </a:bodyPr>
          <a:lstStyle>
            <a:lvl1pPr marL="0" indent="0" algn="l">
              <a:buFont typeface="+mj-lt"/>
              <a:buNone/>
              <a:defRPr sz="1800" b="1">
                <a:solidFill>
                  <a:srgbClr val="F17F09"/>
                </a:solidFill>
                <a:latin typeface="Source Sans Pro" charset="0"/>
                <a:ea typeface="Source Sans Pro" charset="0"/>
                <a:cs typeface="Source Sans Pro" charset="0"/>
              </a:defRPr>
            </a:lvl1pPr>
          </a:lstStyle>
          <a:p>
            <a:r>
              <a:rPr lang="ca-ES" noProof="0" dirty="0" err="1"/>
              <a:t>Haga</a:t>
            </a:r>
            <a:r>
              <a:rPr lang="ca-ES" noProof="0" dirty="0"/>
              <a:t> clic para modificar el estilo de </a:t>
            </a:r>
            <a:r>
              <a:rPr lang="ca-ES" noProof="0" dirty="0" err="1"/>
              <a:t>título</a:t>
            </a:r>
            <a:r>
              <a:rPr lang="ca-ES" noProof="0" dirty="0"/>
              <a:t> del </a:t>
            </a:r>
            <a:r>
              <a:rPr lang="ca-ES" noProof="0" dirty="0" err="1"/>
              <a:t>patrón</a:t>
            </a:r>
            <a:endParaRPr lang="ca-ES" noProof="0" dirty="0"/>
          </a:p>
        </p:txBody>
      </p:sp>
      <p:sp>
        <p:nvSpPr>
          <p:cNvPr id="3" name="2 Marcador de contenido"/>
          <p:cNvSpPr>
            <a:spLocks noGrp="1"/>
          </p:cNvSpPr>
          <p:nvPr>
            <p:ph idx="1"/>
          </p:nvPr>
        </p:nvSpPr>
        <p:spPr>
          <a:xfrm>
            <a:off x="454699" y="1643605"/>
            <a:ext cx="8201686" cy="4482558"/>
          </a:xfrm>
        </p:spPr>
        <p:txBody>
          <a:bodyPr>
            <a:normAutofit/>
          </a:bodyPr>
          <a:lstStyle>
            <a:lvl1pPr marL="0" indent="0">
              <a:buNone/>
              <a:defRPr sz="1600">
                <a:latin typeface="Source Sans Pro" charset="0"/>
                <a:ea typeface="Source Sans Pro" charset="0"/>
                <a:cs typeface="Source Sans Pro" charset="0"/>
              </a:defRPr>
            </a:lvl1pPr>
            <a:lvl2pPr marL="457200" indent="0">
              <a:buNone/>
              <a:defRPr sz="1400">
                <a:latin typeface="Source Sans Pro" charset="0"/>
                <a:ea typeface="Source Sans Pro" charset="0"/>
                <a:cs typeface="Source Sans Pro" charset="0"/>
              </a:defRPr>
            </a:lvl2pPr>
            <a:lvl3pPr marL="914400" indent="0">
              <a:buNone/>
              <a:defRPr sz="1400">
                <a:latin typeface="Source Sans Pro" charset="0"/>
                <a:ea typeface="Source Sans Pro" charset="0"/>
                <a:cs typeface="Source Sans Pro" charset="0"/>
              </a:defRPr>
            </a:lvl3pPr>
            <a:lvl4pPr marL="1371600" indent="0">
              <a:buNone/>
              <a:defRPr sz="1400">
                <a:latin typeface="Source Sans Pro" charset="0"/>
                <a:ea typeface="Source Sans Pro" charset="0"/>
                <a:cs typeface="Source Sans Pro" charset="0"/>
              </a:defRPr>
            </a:lvl4pPr>
            <a:lvl5pPr marL="1828800" indent="0">
              <a:buNone/>
              <a:defRPr sz="1400">
                <a:latin typeface="Source Sans Pro" charset="0"/>
                <a:ea typeface="Source Sans Pro" charset="0"/>
                <a:cs typeface="Source Sans Pro" charset="0"/>
              </a:defRPr>
            </a:lvl5pPr>
          </a:lstStyle>
          <a:p>
            <a:pPr lvl="0"/>
            <a:r>
              <a:rPr lang="ca-ES" noProof="0" dirty="0" err="1"/>
              <a:t>Haga</a:t>
            </a:r>
            <a:r>
              <a:rPr lang="ca-ES" noProof="0" dirty="0"/>
              <a:t> clic para modificar el estilo de </a:t>
            </a:r>
            <a:r>
              <a:rPr lang="ca-ES" noProof="0" dirty="0" err="1"/>
              <a:t>texto</a:t>
            </a:r>
            <a:r>
              <a:rPr lang="ca-ES" noProof="0" dirty="0"/>
              <a:t> del </a:t>
            </a:r>
            <a:r>
              <a:rPr lang="ca-ES" noProof="0" dirty="0" err="1"/>
              <a:t>patrón</a:t>
            </a:r>
            <a:endParaRPr lang="ca-ES" noProof="0" dirty="0"/>
          </a:p>
          <a:p>
            <a:pPr lvl="0"/>
            <a:endParaRPr lang="ca-ES" noProof="0" dirty="0"/>
          </a:p>
        </p:txBody>
      </p:sp>
      <p:sp>
        <p:nvSpPr>
          <p:cNvPr id="6" name="5 Marcador de número de diapositiva"/>
          <p:cNvSpPr>
            <a:spLocks noGrp="1"/>
          </p:cNvSpPr>
          <p:nvPr>
            <p:ph type="sldNum" sz="quarter" idx="12"/>
          </p:nvPr>
        </p:nvSpPr>
        <p:spPr/>
        <p:txBody>
          <a:bodyPr/>
          <a:lstStyle/>
          <a:p>
            <a:fld id="{5336F0B7-EF37-4B31-BA1E-D2B9204CDF2B}" type="slidenum">
              <a:rPr lang="ca-ES" noProof="0" smtClean="0"/>
              <a:pPr/>
              <a:t>‹#›</a:t>
            </a:fld>
            <a:endParaRPr lang="ca-ES" noProof="0" dirty="0"/>
          </a:p>
        </p:txBody>
      </p:sp>
      <p:sp>
        <p:nvSpPr>
          <p:cNvPr id="8" name="Marcador de texto 17"/>
          <p:cNvSpPr>
            <a:spLocks noGrp="1"/>
          </p:cNvSpPr>
          <p:nvPr>
            <p:ph type="body" sz="quarter" idx="21"/>
          </p:nvPr>
        </p:nvSpPr>
        <p:spPr>
          <a:xfrm>
            <a:off x="454699" y="6356350"/>
            <a:ext cx="5566688" cy="365125"/>
          </a:xfrm>
        </p:spPr>
        <p:txBody>
          <a:bodyPr anchor="ctr">
            <a:noAutofit/>
          </a:bodyPr>
          <a:lstStyle>
            <a:lvl1pPr marL="0" indent="0">
              <a:buNone/>
              <a:defRPr sz="1200">
                <a:solidFill>
                  <a:srgbClr val="F17F09"/>
                </a:solidFill>
                <a:latin typeface="Source Sans Pro" charset="0"/>
                <a:ea typeface="Source Sans Pro" charset="0"/>
                <a:cs typeface="Source Sans Pro" charset="0"/>
              </a:defRPr>
            </a:lvl1pPr>
            <a:lvl2pPr marL="457200" indent="0">
              <a:buNone/>
              <a:defRPr/>
            </a:lvl2pPr>
          </a:lstStyle>
          <a:p>
            <a:pPr lvl="0"/>
            <a:endParaRPr lang="ca-ES" noProof="0" dirty="0"/>
          </a:p>
        </p:txBody>
      </p:sp>
    </p:spTree>
    <p:extLst>
      <p:ext uri="{BB962C8B-B14F-4D97-AF65-F5344CB8AC3E}">
        <p14:creationId xmlns:p14="http://schemas.microsoft.com/office/powerpoint/2010/main" val="71616733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theme" Target="../theme/theme3.xml"/><Relationship Id="rId1" Type="http://schemas.openxmlformats.org/officeDocument/2006/relationships/slideLayout" Target="../slideLayouts/slideLayout4.xml"/><Relationship Id="rId4" Type="http://schemas.openxmlformats.org/officeDocument/2006/relationships/image" Target="../media/image3.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18" Type="http://schemas.openxmlformats.org/officeDocument/2006/relationships/slideLayout" Target="../slideLayouts/slideLayout22.xml"/><Relationship Id="rId3" Type="http://schemas.openxmlformats.org/officeDocument/2006/relationships/slideLayout" Target="../slideLayouts/slideLayout7.xml"/><Relationship Id="rId21" Type="http://schemas.openxmlformats.org/officeDocument/2006/relationships/slideLayout" Target="../slideLayouts/slideLayout25.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17" Type="http://schemas.openxmlformats.org/officeDocument/2006/relationships/slideLayout" Target="../slideLayouts/slideLayout21.xml"/><Relationship Id="rId2" Type="http://schemas.openxmlformats.org/officeDocument/2006/relationships/slideLayout" Target="../slideLayouts/slideLayout6.xml"/><Relationship Id="rId16" Type="http://schemas.openxmlformats.org/officeDocument/2006/relationships/slideLayout" Target="../slideLayouts/slideLayout20.xml"/><Relationship Id="rId20" Type="http://schemas.openxmlformats.org/officeDocument/2006/relationships/slideLayout" Target="../slideLayouts/slideLayout24.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5" Type="http://schemas.openxmlformats.org/officeDocument/2006/relationships/slideLayout" Target="../slideLayouts/slideLayout19.xml"/><Relationship Id="rId23" Type="http://schemas.openxmlformats.org/officeDocument/2006/relationships/image" Target="../media/image5.jpeg"/><Relationship Id="rId10" Type="http://schemas.openxmlformats.org/officeDocument/2006/relationships/slideLayout" Target="../slideLayouts/slideLayout14.xml"/><Relationship Id="rId19" Type="http://schemas.openxmlformats.org/officeDocument/2006/relationships/slideLayout" Target="../slideLayouts/slideLayout23.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slideLayout" Target="../slideLayouts/slideLayout18.xml"/><Relationship Id="rId22"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theme" Target="../theme/theme5.xml"/><Relationship Id="rId1" Type="http://schemas.openxmlformats.org/officeDocument/2006/relationships/slideLayout" Target="../slideLayouts/slideLayout26.xml"/><Relationship Id="rId5" Type="http://schemas.openxmlformats.org/officeDocument/2006/relationships/image" Target="../media/image1.jpeg"/><Relationship Id="rId4" Type="http://schemas.microsoft.com/office/2007/relationships/hdphoto" Target="../media/hdphoto1.wdp"/></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theme" Target="../theme/theme6.xml"/><Relationship Id="rId1" Type="http://schemas.openxmlformats.org/officeDocument/2006/relationships/slideLayout" Target="../slideLayouts/slideLayout27.xml"/><Relationship Id="rId6" Type="http://schemas.openxmlformats.org/officeDocument/2006/relationships/image" Target="../media/image3.jpeg"/><Relationship Id="rId5" Type="http://schemas.openxmlformats.org/officeDocument/2006/relationships/image" Target="../media/image4.jpeg"/><Relationship Id="rId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3" name="Imagen 12" descr="portada.jp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205"/>
            <a:ext cx="9144000" cy="6859935"/>
          </a:xfrm>
          <a:prstGeom prst="rect">
            <a:avLst/>
          </a:prstGeom>
        </p:spPr>
      </p:pic>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s-ES" dirty="0"/>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dirty="0"/>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7BDE9A-D99B-44C9-B09B-7428EAC9ED23}" type="slidenum">
              <a:rPr lang="es-ES" smtClean="0"/>
              <a:pPr/>
              <a:t>‹#›</a:t>
            </a:fld>
            <a:endParaRPr lang="es-ES" dirty="0"/>
          </a:p>
        </p:txBody>
      </p:sp>
    </p:spTree>
  </p:cSld>
  <p:clrMap bg1="lt1" tx1="dk1" bg2="lt2" tx2="dk2" accent1="accent1" accent2="accent2" accent3="accent3" accent4="accent4" accent5="accent5" accent6="accent6" hlink="hlink" folHlink="folHlink"/>
  <p:sldLayoutIdLst>
    <p:sldLayoutId id="2147483702" r:id="rId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7526867" cy="1143000"/>
          </a:xfrm>
          <a:prstGeom prst="rect">
            <a:avLst/>
          </a:prstGeom>
        </p:spPr>
        <p:txBody>
          <a:bodyPr vert="horz" lIns="91440" tIns="45720" rIns="91440" bIns="45720" rtlCol="0" anchor="ctr">
            <a:normAutofit/>
          </a:bodyPr>
          <a:lstStyle/>
          <a:p>
            <a:r>
              <a:rPr lang="es-ES" dirty="0"/>
              <a:t>Haga clic para modificar el estilo de título del patrón</a:t>
            </a:r>
          </a:p>
        </p:txBody>
      </p:sp>
      <p:sp>
        <p:nvSpPr>
          <p:cNvPr id="3" name="2 Marcador de texto"/>
          <p:cNvSpPr>
            <a:spLocks noGrp="1"/>
          </p:cNvSpPr>
          <p:nvPr>
            <p:ph type="body" idx="1"/>
          </p:nvPr>
        </p:nvSpPr>
        <p:spPr>
          <a:xfrm>
            <a:off x="457200" y="1600200"/>
            <a:ext cx="7535333" cy="4525963"/>
          </a:xfrm>
          <a:prstGeom prst="rect">
            <a:avLst/>
          </a:prstGeom>
        </p:spPr>
        <p:txBody>
          <a:bodyPr vert="horz" lIns="91440" tIns="45720" rIns="91440" bIns="45720" rtlCol="0">
            <a:normAutofit/>
          </a:body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s-ES" dirty="0"/>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dirty="0"/>
          </a:p>
        </p:txBody>
      </p:sp>
      <p:sp>
        <p:nvSpPr>
          <p:cNvPr id="6" name="5 Marcador de número de diapositiva"/>
          <p:cNvSpPr>
            <a:spLocks noGrp="1"/>
          </p:cNvSpPr>
          <p:nvPr>
            <p:ph type="sldNum" sz="quarter" idx="4"/>
          </p:nvPr>
        </p:nvSpPr>
        <p:spPr>
          <a:xfrm>
            <a:off x="6397755" y="6257205"/>
            <a:ext cx="2133600" cy="412155"/>
          </a:xfrm>
          <a:prstGeom prst="rect">
            <a:avLst/>
          </a:prstGeom>
        </p:spPr>
        <p:txBody>
          <a:bodyPr vert="horz" lIns="91440" tIns="45720" rIns="91440" bIns="45720" rtlCol="0" anchor="ctr"/>
          <a:lstStyle>
            <a:lvl1pPr algn="r">
              <a:defRPr sz="1200" b="0">
                <a:solidFill>
                  <a:schemeClr val="bg1"/>
                </a:solidFill>
              </a:defRPr>
            </a:lvl1pPr>
          </a:lstStyle>
          <a:p>
            <a:fld id="{5336F0B7-EF37-4B31-BA1E-D2B9204CDF2B}" type="slidenum">
              <a:rPr lang="es-ES" smtClean="0"/>
              <a:pPr/>
              <a:t>‹#›</a:t>
            </a:fld>
            <a:endParaRPr lang="es-ES" dirty="0"/>
          </a:p>
        </p:txBody>
      </p:sp>
      <p:pic>
        <p:nvPicPr>
          <p:cNvPr id="7" name="Imagen 6" descr="portadella.jp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1"/>
            <a:ext cx="9144000" cy="6859935"/>
          </a:xfrm>
          <a:prstGeom prst="rect">
            <a:avLst/>
          </a:prstGeom>
        </p:spPr>
      </p:pic>
      <p:pic>
        <p:nvPicPr>
          <p:cNvPr id="8" name="Imagen 7" descr="logo_cenit.jp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69416" y="460572"/>
            <a:ext cx="2127629" cy="1290039"/>
          </a:xfrm>
          <a:prstGeom prst="rect">
            <a:avLst/>
          </a:prstGeom>
        </p:spPr>
      </p:pic>
    </p:spTree>
  </p:cSld>
  <p:clrMap bg1="lt1" tx1="dk1" bg2="lt2" tx2="dk2" accent1="accent1" accent2="accent2" accent3="accent3" accent4="accent4" accent5="accent5" accent6="accent6" hlink="hlink" folHlink="folHlink"/>
  <p:sldLayoutIdLst>
    <p:sldLayoutId id="2147483685" r:id="rId1"/>
    <p:sldLayoutId id="2147483691" r:id="rId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s-ES_tradnl"/>
              <a:t>Clic para editar título</a:t>
            </a:r>
            <a:endParaRPr lang="es-ES"/>
          </a:p>
        </p:txBody>
      </p:sp>
      <p:sp>
        <p:nvSpPr>
          <p:cNvPr id="3" name="Marcador de texto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s-ES"/>
          </a:p>
        </p:txBody>
      </p:sp>
      <p:sp>
        <p:nvSpPr>
          <p:cNvPr id="5" name="Marcador de pie de página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EB569E-1BEC-524D-9579-0DBB74594551}" type="slidenum">
              <a:rPr lang="es-ES" smtClean="0"/>
              <a:t>‹#›</a:t>
            </a:fld>
            <a:endParaRPr lang="es-ES"/>
          </a:p>
        </p:txBody>
      </p:sp>
      <p:pic>
        <p:nvPicPr>
          <p:cNvPr id="7" name="Imagen 6" descr="plantilla_fons_contraportada.jp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0800000">
            <a:off x="-11920" y="-10878"/>
            <a:ext cx="9155919" cy="6868877"/>
          </a:xfrm>
          <a:prstGeom prst="rect">
            <a:avLst/>
          </a:prstGeom>
        </p:spPr>
      </p:pic>
      <p:pic>
        <p:nvPicPr>
          <p:cNvPr id="8" name="Imagen 7" descr="logo_cenit.jp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508186" y="2715329"/>
            <a:ext cx="2127629" cy="1290039"/>
          </a:xfrm>
          <a:prstGeom prst="rect">
            <a:avLst/>
          </a:prstGeom>
        </p:spPr>
      </p:pic>
      <p:sp>
        <p:nvSpPr>
          <p:cNvPr id="9" name="Subtítulo 2"/>
          <p:cNvSpPr txBox="1">
            <a:spLocks/>
          </p:cNvSpPr>
          <p:nvPr userDrawn="1"/>
        </p:nvSpPr>
        <p:spPr>
          <a:xfrm>
            <a:off x="2380458" y="5286173"/>
            <a:ext cx="4383085" cy="102977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s-ES" sz="1200" dirty="0">
              <a:latin typeface="Source Sans Pro"/>
              <a:cs typeface="Source Sans Pro"/>
            </a:endParaRPr>
          </a:p>
          <a:p>
            <a:pPr marL="0" indent="0" algn="ctr">
              <a:buNone/>
            </a:pPr>
            <a:r>
              <a:rPr lang="es-ES_tradnl" sz="1200" b="1" dirty="0">
                <a:latin typeface="Source Sans Pro"/>
                <a:cs typeface="Source Sans Pro"/>
              </a:rPr>
              <a:t>Centre </a:t>
            </a:r>
            <a:r>
              <a:rPr lang="es-ES_tradnl" sz="1200" b="1" dirty="0" err="1">
                <a:latin typeface="Source Sans Pro"/>
                <a:cs typeface="Source Sans Pro"/>
              </a:rPr>
              <a:t>d’Innovació</a:t>
            </a:r>
            <a:r>
              <a:rPr lang="es-ES_tradnl" sz="1200" b="1" dirty="0">
                <a:latin typeface="Source Sans Pro"/>
                <a:cs typeface="Source Sans Pro"/>
              </a:rPr>
              <a:t> del </a:t>
            </a:r>
            <a:r>
              <a:rPr lang="es-ES_tradnl" sz="1200" b="1" dirty="0" err="1">
                <a:latin typeface="Source Sans Pro"/>
                <a:cs typeface="Source Sans Pro"/>
              </a:rPr>
              <a:t>Transport</a:t>
            </a:r>
            <a:r>
              <a:rPr lang="es-ES_tradnl" sz="1200" b="1" dirty="0">
                <a:latin typeface="Source Sans Pro"/>
                <a:cs typeface="Source Sans Pro"/>
              </a:rPr>
              <a:t> (CENIT) </a:t>
            </a:r>
          </a:p>
          <a:p>
            <a:pPr marL="0" indent="0" algn="ctr">
              <a:buNone/>
            </a:pPr>
            <a:r>
              <a:rPr lang="it-IT" sz="1200" dirty="0">
                <a:latin typeface="Source Sans Pro"/>
                <a:cs typeface="Source Sans Pro"/>
              </a:rPr>
              <a:t>C/ Jordi </a:t>
            </a:r>
            <a:r>
              <a:rPr lang="it-IT" sz="1200" dirty="0" err="1">
                <a:latin typeface="Source Sans Pro"/>
                <a:cs typeface="Source Sans Pro"/>
              </a:rPr>
              <a:t>Girona</a:t>
            </a:r>
            <a:r>
              <a:rPr lang="it-IT" sz="1200" dirty="0">
                <a:latin typeface="Source Sans Pro"/>
                <a:cs typeface="Source Sans Pro"/>
              </a:rPr>
              <a:t>, 1-3, C3, S120, 08034, </a:t>
            </a:r>
            <a:r>
              <a:rPr lang="it-IT" sz="1200" dirty="0" err="1">
                <a:latin typeface="Source Sans Pro"/>
                <a:cs typeface="Source Sans Pro"/>
              </a:rPr>
              <a:t>Barcelona</a:t>
            </a:r>
            <a:r>
              <a:rPr lang="it-IT" sz="1200" dirty="0">
                <a:latin typeface="Source Sans Pro"/>
                <a:cs typeface="Source Sans Pro"/>
              </a:rPr>
              <a:t> </a:t>
            </a:r>
          </a:p>
          <a:p>
            <a:pPr marL="0" indent="0" algn="ctr">
              <a:buNone/>
            </a:pPr>
            <a:r>
              <a:rPr lang="pl-PL" sz="1400" b="1" dirty="0">
                <a:solidFill>
                  <a:srgbClr val="F07F0A"/>
                </a:solidFill>
                <a:latin typeface="Source Sans Pro"/>
                <a:cs typeface="Source Sans Pro"/>
              </a:rPr>
              <a:t>www.cenit.</a:t>
            </a:r>
            <a:r>
              <a:rPr lang="es-ES" sz="1400" b="1" dirty="0">
                <a:solidFill>
                  <a:srgbClr val="F07F0A"/>
                </a:solidFill>
                <a:latin typeface="Source Sans Pro"/>
                <a:cs typeface="Source Sans Pro"/>
              </a:rPr>
              <a:t>es</a:t>
            </a:r>
            <a:r>
              <a:rPr lang="pl-PL" sz="1400" b="1" dirty="0">
                <a:solidFill>
                  <a:srgbClr val="F07F0A"/>
                </a:solidFill>
                <a:latin typeface="Source Sans Pro"/>
                <a:cs typeface="Source Sans Pro"/>
              </a:rPr>
              <a:t> </a:t>
            </a:r>
            <a:endParaRPr lang="nb-NO" sz="1400" b="1" dirty="0">
              <a:solidFill>
                <a:srgbClr val="F07F0A"/>
              </a:solidFill>
              <a:latin typeface="Source Sans Pro"/>
              <a:cs typeface="Source Sans Pro"/>
            </a:endParaRPr>
          </a:p>
        </p:txBody>
      </p:sp>
    </p:spTree>
    <p:extLst>
      <p:ext uri="{BB962C8B-B14F-4D97-AF65-F5344CB8AC3E}">
        <p14:creationId xmlns:p14="http://schemas.microsoft.com/office/powerpoint/2010/main" val="1468000867"/>
      </p:ext>
    </p:extLst>
  </p:cSld>
  <p:clrMap bg1="lt1" tx1="dk1" bg2="lt2" tx2="dk2" accent1="accent1" accent2="accent2" accent3="accent3" accent4="accent4" accent5="accent5" accent6="accent6" hlink="hlink" folHlink="folHlink"/>
  <p:sldLayoutIdLst>
    <p:sldLayoutId id="2147483717"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3" name="Imagen 12" descr="logo_cenit_petit.jpg"/>
          <p:cNvPicPr>
            <a:picLocks noChangeAspect="1"/>
          </p:cNvPicPr>
          <p:nvPr userDrawn="1"/>
        </p:nvPicPr>
        <p:blipFill>
          <a:blip r:embed="rId23" cstate="print">
            <a:extLst>
              <a:ext uri="{28A0092B-C50C-407E-A947-70E740481C1C}">
                <a14:useLocalDpi xmlns:a14="http://schemas.microsoft.com/office/drawing/2010/main" val="0"/>
              </a:ext>
            </a:extLst>
          </a:blip>
          <a:stretch>
            <a:fillRect/>
          </a:stretch>
        </p:blipFill>
        <p:spPr>
          <a:xfrm>
            <a:off x="327531" y="316299"/>
            <a:ext cx="725016" cy="444624"/>
          </a:xfrm>
          <a:prstGeom prst="rect">
            <a:avLst/>
          </a:prstGeom>
        </p:spPr>
      </p:pic>
      <p:sp>
        <p:nvSpPr>
          <p:cNvPr id="2" name="1 Marcador de título"/>
          <p:cNvSpPr>
            <a:spLocks noGrp="1"/>
          </p:cNvSpPr>
          <p:nvPr>
            <p:ph type="title"/>
          </p:nvPr>
        </p:nvSpPr>
        <p:spPr>
          <a:xfrm>
            <a:off x="457200" y="274638"/>
            <a:ext cx="7526867" cy="1143000"/>
          </a:xfrm>
          <a:prstGeom prst="rect">
            <a:avLst/>
          </a:prstGeom>
        </p:spPr>
        <p:txBody>
          <a:bodyPr vert="horz" lIns="91440" tIns="45720" rIns="91440" bIns="45720" rtlCol="0" anchor="ctr">
            <a:normAutofit/>
          </a:bodyPr>
          <a:lstStyle/>
          <a:p>
            <a:r>
              <a:rPr lang="es-ES" dirty="0"/>
              <a:t>Haga clic para modificar el estilo de título del patrón</a:t>
            </a:r>
          </a:p>
        </p:txBody>
      </p:sp>
      <p:sp>
        <p:nvSpPr>
          <p:cNvPr id="3" name="2 Marcador de texto"/>
          <p:cNvSpPr>
            <a:spLocks noGrp="1"/>
          </p:cNvSpPr>
          <p:nvPr>
            <p:ph type="body" idx="1"/>
          </p:nvPr>
        </p:nvSpPr>
        <p:spPr>
          <a:xfrm>
            <a:off x="457200" y="1600200"/>
            <a:ext cx="7535333" cy="4525963"/>
          </a:xfrm>
          <a:prstGeom prst="rect">
            <a:avLst/>
          </a:prstGeom>
        </p:spPr>
        <p:txBody>
          <a:bodyPr vert="horz" lIns="91440" tIns="45720" rIns="91440" bIns="45720" rtlCol="0">
            <a:normAutofit/>
          </a:body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p>
        </p:txBody>
      </p:sp>
      <p:sp>
        <p:nvSpPr>
          <p:cNvPr id="6" name="5 Marcador de número de diapositiva"/>
          <p:cNvSpPr>
            <a:spLocks noGrp="1"/>
          </p:cNvSpPr>
          <p:nvPr>
            <p:ph type="sldNum" sz="quarter" idx="4"/>
          </p:nvPr>
        </p:nvSpPr>
        <p:spPr>
          <a:xfrm>
            <a:off x="6522785" y="6356350"/>
            <a:ext cx="2133600" cy="365125"/>
          </a:xfrm>
          <a:prstGeom prst="rect">
            <a:avLst/>
          </a:prstGeom>
        </p:spPr>
        <p:txBody>
          <a:bodyPr vert="horz" lIns="91440" tIns="45720" rIns="91440" bIns="45720" rtlCol="0" anchor="ctr"/>
          <a:lstStyle>
            <a:lvl1pPr algn="r">
              <a:defRPr lang="es-ES" sz="1200" smtClean="0">
                <a:solidFill>
                  <a:schemeClr val="tx1">
                    <a:tint val="75000"/>
                  </a:schemeClr>
                </a:solidFill>
              </a:defRPr>
            </a:lvl1pPr>
          </a:lstStyle>
          <a:p>
            <a:fld id="{5336F0B7-EF37-4B31-BA1E-D2B9204CDF2B}" type="slidenum">
              <a:rPr lang="tr-TR" smtClean="0"/>
              <a:pPr/>
              <a:t>‹#›</a:t>
            </a:fld>
            <a:endParaRPr lang="tr-TR" dirty="0"/>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662" r:id="rId3"/>
    <p:sldLayoutId id="2147483705" r:id="rId4"/>
    <p:sldLayoutId id="2147483707" r:id="rId5"/>
    <p:sldLayoutId id="2147483706" r:id="rId6"/>
    <p:sldLayoutId id="2147483721" r:id="rId7"/>
    <p:sldLayoutId id="2147483722" r:id="rId8"/>
    <p:sldLayoutId id="2147483708" r:id="rId9"/>
    <p:sldLayoutId id="2147483709" r:id="rId10"/>
    <p:sldLayoutId id="2147483661" r:id="rId11"/>
    <p:sldLayoutId id="2147483663" r:id="rId12"/>
    <p:sldLayoutId id="2147483664" r:id="rId13"/>
    <p:sldLayoutId id="2147483665" r:id="rId14"/>
    <p:sldLayoutId id="2147483666" r:id="rId15"/>
    <p:sldLayoutId id="2147483667" r:id="rId16"/>
    <p:sldLayoutId id="2147483668" r:id="rId17"/>
    <p:sldLayoutId id="2147483669" r:id="rId18"/>
    <p:sldLayoutId id="2147483670" r:id="rId19"/>
    <p:sldLayoutId id="2147483671" r:id="rId20"/>
    <p:sldLayoutId id="2147483732" r:id="rId2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extLst>
              <a:ext uri="{BEBA8EAE-BF5A-486C-A8C5-ECC9F3942E4B}">
                <a14:imgProps xmlns:a14="http://schemas.microsoft.com/office/drawing/2010/main">
                  <a14:imgLayer r:embed="rId4">
                    <a14:imgEffect>
                      <a14:colorTemperature colorTemp="5353"/>
                    </a14:imgEffect>
                  </a14:imgLayer>
                </a14:imgProps>
              </a:ext>
            </a:extLst>
          </a:blip>
          <a:srcRect/>
          <a:stretch>
            <a:fillRect l="69000" t="4000" r="5000" b="89000"/>
          </a:stretch>
        </a:blipFill>
        <a:effectLst/>
      </p:bgPr>
    </p:bg>
    <p:spTree>
      <p:nvGrpSpPr>
        <p:cNvPr id="1" name=""/>
        <p:cNvGrpSpPr/>
        <p:nvPr/>
      </p:nvGrpSpPr>
      <p:grpSpPr>
        <a:xfrm>
          <a:off x="0" y="0"/>
          <a:ext cx="0" cy="0"/>
          <a:chOff x="0" y="0"/>
          <a:chExt cx="0" cy="0"/>
        </a:xfrm>
      </p:grpSpPr>
      <p:pic>
        <p:nvPicPr>
          <p:cNvPr id="13" name="Imagen 12" descr="portada.jp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205"/>
            <a:ext cx="9144000" cy="6859935"/>
          </a:xfrm>
          <a:prstGeom prst="rect">
            <a:avLst/>
          </a:prstGeom>
        </p:spPr>
      </p:pic>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s-ES" dirty="0"/>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dirty="0"/>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7BDE9A-D99B-44C9-B09B-7428EAC9ED23}" type="slidenum">
              <a:rPr lang="es-ES" smtClean="0"/>
              <a:pPr/>
              <a:t>‹#›</a:t>
            </a:fld>
            <a:endParaRPr lang="es-ES" dirty="0"/>
          </a:p>
        </p:txBody>
      </p:sp>
    </p:spTree>
    <p:extLst>
      <p:ext uri="{BB962C8B-B14F-4D97-AF65-F5344CB8AC3E}">
        <p14:creationId xmlns:p14="http://schemas.microsoft.com/office/powerpoint/2010/main" val="3783904208"/>
      </p:ext>
    </p:extLst>
  </p:cSld>
  <p:clrMap bg1="lt1" tx1="dk1" bg2="lt2" tx2="dk2" accent1="accent1" accent2="accent2" accent3="accent3" accent4="accent4" accent5="accent5" accent6="accent6" hlink="hlink" folHlink="folHlink"/>
  <p:sldLayoutIdLst>
    <p:sldLayoutId id="2147483728" r:id="rId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extLst>
              <a:ext uri="{BEBA8EAE-BF5A-486C-A8C5-ECC9F3942E4B}">
                <a14:imgProps xmlns:a14="http://schemas.microsoft.com/office/drawing/2010/main">
                  <a14:imgLayer r:embed="rId4">
                    <a14:imgEffect>
                      <a14:colorTemperature colorTemp="5353"/>
                    </a14:imgEffect>
                  </a14:imgLayer>
                </a14:imgProps>
              </a:ext>
            </a:extLst>
          </a:blip>
          <a:srcRect/>
          <a:stretch>
            <a:fillRect l="69000" t="4000" r="5000" b="89000"/>
          </a:stretch>
        </a:blip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s-ES_tradnl"/>
              <a:t>Clic para editar título</a:t>
            </a:r>
            <a:endParaRPr lang="es-ES"/>
          </a:p>
        </p:txBody>
      </p:sp>
      <p:sp>
        <p:nvSpPr>
          <p:cNvPr id="3" name="Marcador de texto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s-ES"/>
          </a:p>
        </p:txBody>
      </p:sp>
      <p:sp>
        <p:nvSpPr>
          <p:cNvPr id="5" name="Marcador de pie de página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EB569E-1BEC-524D-9579-0DBB74594551}" type="slidenum">
              <a:rPr lang="es-ES" smtClean="0"/>
              <a:t>‹#›</a:t>
            </a:fld>
            <a:endParaRPr lang="es-ES"/>
          </a:p>
        </p:txBody>
      </p:sp>
      <p:pic>
        <p:nvPicPr>
          <p:cNvPr id="7" name="Imagen 6" descr="plantilla_fons_contraportada.jp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rot="10800000">
            <a:off x="-11920" y="-10878"/>
            <a:ext cx="9155919" cy="6868877"/>
          </a:xfrm>
          <a:prstGeom prst="rect">
            <a:avLst/>
          </a:prstGeom>
        </p:spPr>
      </p:pic>
      <p:pic>
        <p:nvPicPr>
          <p:cNvPr id="8" name="Imagen 7" descr="logo_cenit.jpg"/>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508186" y="2715329"/>
            <a:ext cx="2127629" cy="1290039"/>
          </a:xfrm>
          <a:prstGeom prst="rect">
            <a:avLst/>
          </a:prstGeom>
        </p:spPr>
      </p:pic>
      <p:sp>
        <p:nvSpPr>
          <p:cNvPr id="9" name="Subtítulo 2"/>
          <p:cNvSpPr txBox="1">
            <a:spLocks/>
          </p:cNvSpPr>
          <p:nvPr userDrawn="1"/>
        </p:nvSpPr>
        <p:spPr>
          <a:xfrm>
            <a:off x="2380458" y="5286173"/>
            <a:ext cx="4383085" cy="102977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s-ES" sz="1200" dirty="0">
              <a:latin typeface="Source Sans Pro"/>
              <a:cs typeface="Source Sans Pro"/>
            </a:endParaRPr>
          </a:p>
          <a:p>
            <a:pPr marL="0" indent="0" algn="ctr">
              <a:buNone/>
            </a:pPr>
            <a:r>
              <a:rPr lang="es-ES_tradnl" sz="1200" b="1" dirty="0">
                <a:latin typeface="Source Sans Pro"/>
                <a:cs typeface="Source Sans Pro"/>
              </a:rPr>
              <a:t>Centre </a:t>
            </a:r>
            <a:r>
              <a:rPr lang="es-ES_tradnl" sz="1200" b="1" dirty="0" err="1">
                <a:latin typeface="Source Sans Pro"/>
                <a:cs typeface="Source Sans Pro"/>
              </a:rPr>
              <a:t>d’Innovació</a:t>
            </a:r>
            <a:r>
              <a:rPr lang="es-ES_tradnl" sz="1200" b="1" dirty="0">
                <a:latin typeface="Source Sans Pro"/>
                <a:cs typeface="Source Sans Pro"/>
              </a:rPr>
              <a:t> del </a:t>
            </a:r>
            <a:r>
              <a:rPr lang="es-ES_tradnl" sz="1200" b="1" dirty="0" err="1">
                <a:latin typeface="Source Sans Pro"/>
                <a:cs typeface="Source Sans Pro"/>
              </a:rPr>
              <a:t>Transport</a:t>
            </a:r>
            <a:r>
              <a:rPr lang="es-ES_tradnl" sz="1200" b="1" dirty="0">
                <a:latin typeface="Source Sans Pro"/>
                <a:cs typeface="Source Sans Pro"/>
              </a:rPr>
              <a:t> (CENIT) </a:t>
            </a:r>
          </a:p>
          <a:p>
            <a:pPr marL="0" indent="0" algn="ctr">
              <a:buNone/>
            </a:pPr>
            <a:r>
              <a:rPr lang="it-IT" sz="1200" dirty="0">
                <a:latin typeface="Source Sans Pro"/>
                <a:cs typeface="Source Sans Pro"/>
              </a:rPr>
              <a:t>C/ Jordi </a:t>
            </a:r>
            <a:r>
              <a:rPr lang="it-IT" sz="1200" dirty="0" err="1">
                <a:latin typeface="Source Sans Pro"/>
                <a:cs typeface="Source Sans Pro"/>
              </a:rPr>
              <a:t>Girona</a:t>
            </a:r>
            <a:r>
              <a:rPr lang="it-IT" sz="1200" dirty="0">
                <a:latin typeface="Source Sans Pro"/>
                <a:cs typeface="Source Sans Pro"/>
              </a:rPr>
              <a:t>, 1-3, C3, S120, 08034, </a:t>
            </a:r>
            <a:r>
              <a:rPr lang="it-IT" sz="1200" dirty="0" err="1">
                <a:latin typeface="Source Sans Pro"/>
                <a:cs typeface="Source Sans Pro"/>
              </a:rPr>
              <a:t>Barcelona</a:t>
            </a:r>
            <a:r>
              <a:rPr lang="it-IT" sz="1200" dirty="0">
                <a:latin typeface="Source Sans Pro"/>
                <a:cs typeface="Source Sans Pro"/>
              </a:rPr>
              <a:t> </a:t>
            </a:r>
          </a:p>
          <a:p>
            <a:pPr marL="0" indent="0" algn="ctr">
              <a:buNone/>
            </a:pPr>
            <a:r>
              <a:rPr lang="pl-PL" sz="1400" b="1" dirty="0">
                <a:solidFill>
                  <a:srgbClr val="F07F0A"/>
                </a:solidFill>
                <a:latin typeface="Source Sans Pro"/>
                <a:cs typeface="Source Sans Pro"/>
              </a:rPr>
              <a:t>www.cenit.</a:t>
            </a:r>
            <a:r>
              <a:rPr lang="es-ES" sz="1400" b="1" dirty="0">
                <a:solidFill>
                  <a:srgbClr val="F07F0A"/>
                </a:solidFill>
                <a:latin typeface="Source Sans Pro"/>
                <a:cs typeface="Source Sans Pro"/>
              </a:rPr>
              <a:t>es</a:t>
            </a:r>
            <a:r>
              <a:rPr lang="pl-PL" sz="1400" b="1" dirty="0">
                <a:solidFill>
                  <a:srgbClr val="F07F0A"/>
                </a:solidFill>
                <a:latin typeface="Source Sans Pro"/>
                <a:cs typeface="Source Sans Pro"/>
              </a:rPr>
              <a:t> </a:t>
            </a:r>
            <a:endParaRPr lang="nb-NO" sz="1400" b="1" dirty="0">
              <a:solidFill>
                <a:srgbClr val="F07F0A"/>
              </a:solidFill>
              <a:latin typeface="Source Sans Pro"/>
              <a:cs typeface="Source Sans Pro"/>
            </a:endParaRPr>
          </a:p>
        </p:txBody>
      </p:sp>
    </p:spTree>
    <p:extLst>
      <p:ext uri="{BB962C8B-B14F-4D97-AF65-F5344CB8AC3E}">
        <p14:creationId xmlns:p14="http://schemas.microsoft.com/office/powerpoint/2010/main" val="2198605943"/>
      </p:ext>
    </p:extLst>
  </p:cSld>
  <p:clrMap bg1="lt1" tx1="dk1" bg2="lt2" tx2="dk2" accent1="accent1" accent2="accent2" accent3="accent3" accent4="accent4" accent5="accent5" accent6="accent6" hlink="hlink" folHlink="folHlink"/>
  <p:sldLayoutIdLst>
    <p:sldLayoutId id="2147483730"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26" Type="http://schemas.openxmlformats.org/officeDocument/2006/relationships/customXml" Target="../ink/ink11.xml"/><Relationship Id="rId21" Type="http://schemas.openxmlformats.org/officeDocument/2006/relationships/image" Target="../media/image23.png"/><Relationship Id="rId42" Type="http://schemas.openxmlformats.org/officeDocument/2006/relationships/customXml" Target="../ink/ink20.xml"/><Relationship Id="rId47" Type="http://schemas.openxmlformats.org/officeDocument/2006/relationships/customXml" Target="../ink/ink25.xml"/><Relationship Id="rId63" Type="http://schemas.openxmlformats.org/officeDocument/2006/relationships/customXml" Target="../ink/ink39.xml"/><Relationship Id="rId68" Type="http://schemas.openxmlformats.org/officeDocument/2006/relationships/customXml" Target="../ink/ink44.xml"/><Relationship Id="rId84" Type="http://schemas.openxmlformats.org/officeDocument/2006/relationships/image" Target="../media/image38.png"/><Relationship Id="rId89" Type="http://schemas.openxmlformats.org/officeDocument/2006/relationships/customXml" Target="../ink/ink59.xml"/><Relationship Id="rId16" Type="http://schemas.openxmlformats.org/officeDocument/2006/relationships/customXml" Target="../ink/ink6.xml"/><Relationship Id="rId11" Type="http://schemas.openxmlformats.org/officeDocument/2006/relationships/image" Target="../media/image18.png"/><Relationship Id="rId32" Type="http://schemas.openxmlformats.org/officeDocument/2006/relationships/customXml" Target="../ink/ink14.xml"/><Relationship Id="rId37" Type="http://schemas.openxmlformats.org/officeDocument/2006/relationships/image" Target="../media/image31.png"/><Relationship Id="rId53" Type="http://schemas.openxmlformats.org/officeDocument/2006/relationships/customXml" Target="../ink/ink30.xml"/><Relationship Id="rId58" Type="http://schemas.openxmlformats.org/officeDocument/2006/relationships/customXml" Target="../ink/ink35.xml"/><Relationship Id="rId74" Type="http://schemas.openxmlformats.org/officeDocument/2006/relationships/customXml" Target="../ink/ink49.xml"/><Relationship Id="rId79" Type="http://schemas.openxmlformats.org/officeDocument/2006/relationships/customXml" Target="../ink/ink53.xml"/><Relationship Id="rId5" Type="http://schemas.openxmlformats.org/officeDocument/2006/relationships/image" Target="../media/image16.png"/><Relationship Id="rId90" Type="http://schemas.openxmlformats.org/officeDocument/2006/relationships/image" Target="../media/image41.png"/><Relationship Id="rId95" Type="http://schemas.openxmlformats.org/officeDocument/2006/relationships/customXml" Target="../ink/ink62.xml"/><Relationship Id="rId22" Type="http://schemas.openxmlformats.org/officeDocument/2006/relationships/customXml" Target="../ink/ink9.xml"/><Relationship Id="rId27" Type="http://schemas.openxmlformats.org/officeDocument/2006/relationships/image" Target="../media/image26.png"/><Relationship Id="rId43" Type="http://schemas.openxmlformats.org/officeDocument/2006/relationships/customXml" Target="../ink/ink21.xml"/><Relationship Id="rId48" Type="http://schemas.openxmlformats.org/officeDocument/2006/relationships/customXml" Target="../ink/ink26.xml"/><Relationship Id="rId64" Type="http://schemas.openxmlformats.org/officeDocument/2006/relationships/customXml" Target="../ink/ink40.xml"/><Relationship Id="rId69" Type="http://schemas.openxmlformats.org/officeDocument/2006/relationships/customXml" Target="../ink/ink45.xml"/><Relationship Id="rId8" Type="http://schemas.openxmlformats.org/officeDocument/2006/relationships/customXml" Target="../ink/ink2.xml"/><Relationship Id="rId51" Type="http://schemas.openxmlformats.org/officeDocument/2006/relationships/image" Target="../media/image33.png"/><Relationship Id="rId72" Type="http://schemas.openxmlformats.org/officeDocument/2006/relationships/customXml" Target="../ink/ink47.xml"/><Relationship Id="rId80" Type="http://schemas.openxmlformats.org/officeDocument/2006/relationships/customXml" Target="../ink/ink54.xml"/><Relationship Id="rId85" Type="http://schemas.openxmlformats.org/officeDocument/2006/relationships/customXml" Target="../ink/ink57.xml"/><Relationship Id="rId93" Type="http://schemas.openxmlformats.org/officeDocument/2006/relationships/customXml" Target="../ink/ink61.xml"/><Relationship Id="rId3" Type="http://schemas.openxmlformats.org/officeDocument/2006/relationships/image" Target="../media/image14.png"/><Relationship Id="rId12" Type="http://schemas.openxmlformats.org/officeDocument/2006/relationships/customXml" Target="../ink/ink4.xml"/><Relationship Id="rId17" Type="http://schemas.openxmlformats.org/officeDocument/2006/relationships/image" Target="../media/image21.png"/><Relationship Id="rId25" Type="http://schemas.openxmlformats.org/officeDocument/2006/relationships/image" Target="../media/image25.png"/><Relationship Id="rId33" Type="http://schemas.openxmlformats.org/officeDocument/2006/relationships/image" Target="../media/image29.png"/><Relationship Id="rId38" Type="http://schemas.openxmlformats.org/officeDocument/2006/relationships/customXml" Target="../ink/ink17.xml"/><Relationship Id="rId46" Type="http://schemas.openxmlformats.org/officeDocument/2006/relationships/customXml" Target="../ink/ink24.xml"/><Relationship Id="rId59" Type="http://schemas.openxmlformats.org/officeDocument/2006/relationships/image" Target="../media/image34.png"/><Relationship Id="rId67" Type="http://schemas.openxmlformats.org/officeDocument/2006/relationships/customXml" Target="../ink/ink43.xml"/><Relationship Id="rId20" Type="http://schemas.openxmlformats.org/officeDocument/2006/relationships/customXml" Target="../ink/ink8.xml"/><Relationship Id="rId41" Type="http://schemas.openxmlformats.org/officeDocument/2006/relationships/customXml" Target="../ink/ink19.xml"/><Relationship Id="rId54" Type="http://schemas.openxmlformats.org/officeDocument/2006/relationships/customXml" Target="../ink/ink31.xml"/><Relationship Id="rId62" Type="http://schemas.openxmlformats.org/officeDocument/2006/relationships/customXml" Target="../ink/ink38.xml"/><Relationship Id="rId70" Type="http://schemas.openxmlformats.org/officeDocument/2006/relationships/customXml" Target="../ink/ink46.xml"/><Relationship Id="rId75" Type="http://schemas.openxmlformats.org/officeDocument/2006/relationships/customXml" Target="../ink/ink50.xml"/><Relationship Id="rId83" Type="http://schemas.openxmlformats.org/officeDocument/2006/relationships/customXml" Target="../ink/ink56.xml"/><Relationship Id="rId88" Type="http://schemas.openxmlformats.org/officeDocument/2006/relationships/image" Target="../media/image40.png"/><Relationship Id="rId91" Type="http://schemas.openxmlformats.org/officeDocument/2006/relationships/customXml" Target="../ink/ink60.xml"/><Relationship Id="rId96" Type="http://schemas.openxmlformats.org/officeDocument/2006/relationships/image" Target="../media/image44.png"/><Relationship Id="rId1" Type="http://schemas.openxmlformats.org/officeDocument/2006/relationships/slideLayout" Target="../slideLayouts/slideLayout25.xml"/><Relationship Id="rId6" Type="http://schemas.openxmlformats.org/officeDocument/2006/relationships/customXml" Target="../ink/ink1.xml"/><Relationship Id="rId15" Type="http://schemas.openxmlformats.org/officeDocument/2006/relationships/image" Target="../media/image20.png"/><Relationship Id="rId23" Type="http://schemas.openxmlformats.org/officeDocument/2006/relationships/image" Target="../media/image24.png"/><Relationship Id="rId28" Type="http://schemas.openxmlformats.org/officeDocument/2006/relationships/customXml" Target="../ink/ink12.xml"/><Relationship Id="rId36" Type="http://schemas.openxmlformats.org/officeDocument/2006/relationships/customXml" Target="../ink/ink16.xml"/><Relationship Id="rId49" Type="http://schemas.openxmlformats.org/officeDocument/2006/relationships/customXml" Target="../ink/ink27.xml"/><Relationship Id="rId57" Type="http://schemas.openxmlformats.org/officeDocument/2006/relationships/customXml" Target="../ink/ink34.xml"/><Relationship Id="rId10" Type="http://schemas.openxmlformats.org/officeDocument/2006/relationships/customXml" Target="../ink/ink3.xml"/><Relationship Id="rId31" Type="http://schemas.openxmlformats.org/officeDocument/2006/relationships/image" Target="../media/image28.png"/><Relationship Id="rId44" Type="http://schemas.openxmlformats.org/officeDocument/2006/relationships/customXml" Target="../ink/ink22.xml"/><Relationship Id="rId52" Type="http://schemas.openxmlformats.org/officeDocument/2006/relationships/customXml" Target="../ink/ink29.xml"/><Relationship Id="rId60" Type="http://schemas.openxmlformats.org/officeDocument/2006/relationships/customXml" Target="../ink/ink36.xml"/><Relationship Id="rId65" Type="http://schemas.openxmlformats.org/officeDocument/2006/relationships/customXml" Target="../ink/ink41.xml"/><Relationship Id="rId73" Type="http://schemas.openxmlformats.org/officeDocument/2006/relationships/customXml" Target="../ink/ink48.xml"/><Relationship Id="rId78" Type="http://schemas.openxmlformats.org/officeDocument/2006/relationships/customXml" Target="../ink/ink52.xml"/><Relationship Id="rId81" Type="http://schemas.openxmlformats.org/officeDocument/2006/relationships/customXml" Target="../ink/ink55.xml"/><Relationship Id="rId86" Type="http://schemas.openxmlformats.org/officeDocument/2006/relationships/image" Target="../media/image39.png"/><Relationship Id="rId94" Type="http://schemas.openxmlformats.org/officeDocument/2006/relationships/image" Target="../media/image43.png"/><Relationship Id="rId4" Type="http://schemas.openxmlformats.org/officeDocument/2006/relationships/image" Target="../media/image15.png"/><Relationship Id="rId9" Type="http://schemas.openxmlformats.org/officeDocument/2006/relationships/image" Target="../media/image17.png"/><Relationship Id="rId13" Type="http://schemas.openxmlformats.org/officeDocument/2006/relationships/image" Target="../media/image19.png"/><Relationship Id="rId18" Type="http://schemas.openxmlformats.org/officeDocument/2006/relationships/customXml" Target="../ink/ink7.xml"/><Relationship Id="rId39" Type="http://schemas.openxmlformats.org/officeDocument/2006/relationships/image" Target="../media/image32.png"/><Relationship Id="rId34" Type="http://schemas.openxmlformats.org/officeDocument/2006/relationships/customXml" Target="../ink/ink15.xml"/><Relationship Id="rId50" Type="http://schemas.openxmlformats.org/officeDocument/2006/relationships/customXml" Target="../ink/ink28.xml"/><Relationship Id="rId55" Type="http://schemas.openxmlformats.org/officeDocument/2006/relationships/customXml" Target="../ink/ink32.xml"/><Relationship Id="rId76" Type="http://schemas.openxmlformats.org/officeDocument/2006/relationships/customXml" Target="../ink/ink51.xml"/><Relationship Id="rId7" Type="http://schemas.openxmlformats.org/officeDocument/2006/relationships/image" Target="../media/image1610.png"/><Relationship Id="rId71" Type="http://schemas.openxmlformats.org/officeDocument/2006/relationships/image" Target="../media/image35.png"/><Relationship Id="rId92" Type="http://schemas.openxmlformats.org/officeDocument/2006/relationships/image" Target="../media/image42.png"/><Relationship Id="rId2" Type="http://schemas.openxmlformats.org/officeDocument/2006/relationships/notesSlide" Target="../notesSlides/notesSlide6.xml"/><Relationship Id="rId29" Type="http://schemas.openxmlformats.org/officeDocument/2006/relationships/image" Target="../media/image27.png"/><Relationship Id="rId24" Type="http://schemas.openxmlformats.org/officeDocument/2006/relationships/customXml" Target="../ink/ink10.xml"/><Relationship Id="rId40" Type="http://schemas.openxmlformats.org/officeDocument/2006/relationships/customXml" Target="../ink/ink18.xml"/><Relationship Id="rId45" Type="http://schemas.openxmlformats.org/officeDocument/2006/relationships/customXml" Target="../ink/ink23.xml"/><Relationship Id="rId66" Type="http://schemas.openxmlformats.org/officeDocument/2006/relationships/customXml" Target="../ink/ink42.xml"/><Relationship Id="rId87" Type="http://schemas.openxmlformats.org/officeDocument/2006/relationships/customXml" Target="../ink/ink58.xml"/><Relationship Id="rId61" Type="http://schemas.openxmlformats.org/officeDocument/2006/relationships/customXml" Target="../ink/ink37.xml"/><Relationship Id="rId82" Type="http://schemas.openxmlformats.org/officeDocument/2006/relationships/image" Target="../media/image37.png"/><Relationship Id="rId19" Type="http://schemas.openxmlformats.org/officeDocument/2006/relationships/image" Target="../media/image22.png"/><Relationship Id="rId14" Type="http://schemas.openxmlformats.org/officeDocument/2006/relationships/customXml" Target="../ink/ink5.xml"/><Relationship Id="rId30" Type="http://schemas.openxmlformats.org/officeDocument/2006/relationships/customXml" Target="../ink/ink13.xml"/><Relationship Id="rId35" Type="http://schemas.openxmlformats.org/officeDocument/2006/relationships/image" Target="../media/image30.png"/><Relationship Id="rId56" Type="http://schemas.openxmlformats.org/officeDocument/2006/relationships/customXml" Target="../ink/ink33.xml"/><Relationship Id="rId77" Type="http://schemas.openxmlformats.org/officeDocument/2006/relationships/image" Target="../media/image36.png"/></Relationships>
</file>

<file path=ppt/slides/_rels/slide12.xml.rels><?xml version="1.0" encoding="UTF-8" standalone="yes"?>
<Relationships xmlns="http://schemas.openxmlformats.org/package/2006/relationships"><Relationship Id="rId8" Type="http://schemas.openxmlformats.org/officeDocument/2006/relationships/customXml" Target="../ink/ink64.xml"/><Relationship Id="rId3" Type="http://schemas.openxmlformats.org/officeDocument/2006/relationships/image" Target="../media/image45.png"/><Relationship Id="rId7" Type="http://schemas.openxmlformats.org/officeDocument/2006/relationships/image" Target="../media/image48.png"/><Relationship Id="rId2" Type="http://schemas.openxmlformats.org/officeDocument/2006/relationships/notesSlide" Target="../notesSlides/notesSlide7.xml"/><Relationship Id="rId1" Type="http://schemas.openxmlformats.org/officeDocument/2006/relationships/slideLayout" Target="../slideLayouts/slideLayout25.xml"/><Relationship Id="rId6" Type="http://schemas.openxmlformats.org/officeDocument/2006/relationships/customXml" Target="../ink/ink63.xml"/><Relationship Id="rId11" Type="http://schemas.openxmlformats.org/officeDocument/2006/relationships/image" Target="../media/image50.png"/><Relationship Id="rId5" Type="http://schemas.openxmlformats.org/officeDocument/2006/relationships/image" Target="../media/image47.png"/><Relationship Id="rId10" Type="http://schemas.openxmlformats.org/officeDocument/2006/relationships/customXml" Target="../ink/ink65.xml"/><Relationship Id="rId4" Type="http://schemas.openxmlformats.org/officeDocument/2006/relationships/image" Target="../media/image46.png"/><Relationship Id="rId9" Type="http://schemas.openxmlformats.org/officeDocument/2006/relationships/image" Target="../media/image49.png"/></Relationships>
</file>

<file path=ppt/slides/_rels/slide13.xml.rels><?xml version="1.0" encoding="UTF-8" standalone="yes"?>
<Relationships xmlns="http://schemas.openxmlformats.org/package/2006/relationships"><Relationship Id="rId8" Type="http://schemas.openxmlformats.org/officeDocument/2006/relationships/customXml" Target="../ink/ink66.xml"/><Relationship Id="rId13" Type="http://schemas.openxmlformats.org/officeDocument/2006/relationships/image" Target="../media/image56.png"/><Relationship Id="rId3" Type="http://schemas.openxmlformats.org/officeDocument/2006/relationships/image" Target="../media/image51.png"/><Relationship Id="rId7" Type="http://schemas.openxmlformats.org/officeDocument/2006/relationships/image" Target="../media/image53.png"/><Relationship Id="rId12" Type="http://schemas.openxmlformats.org/officeDocument/2006/relationships/customXml" Target="../ink/ink68.xml"/><Relationship Id="rId2" Type="http://schemas.openxmlformats.org/officeDocument/2006/relationships/notesSlide" Target="../notesSlides/notesSlide8.xml"/><Relationship Id="rId1" Type="http://schemas.openxmlformats.org/officeDocument/2006/relationships/slideLayout" Target="../slideLayouts/slideLayout25.xml"/><Relationship Id="rId6" Type="http://schemas.openxmlformats.org/officeDocument/2006/relationships/image" Target="../media/image230.png"/><Relationship Id="rId11" Type="http://schemas.openxmlformats.org/officeDocument/2006/relationships/image" Target="../media/image55.png"/><Relationship Id="rId5" Type="http://schemas.openxmlformats.org/officeDocument/2006/relationships/image" Target="../media/image229.png"/><Relationship Id="rId10" Type="http://schemas.openxmlformats.org/officeDocument/2006/relationships/customXml" Target="../ink/ink67.xml"/><Relationship Id="rId4" Type="http://schemas.openxmlformats.org/officeDocument/2006/relationships/image" Target="../media/image52.png"/><Relationship Id="rId9" Type="http://schemas.openxmlformats.org/officeDocument/2006/relationships/image" Target="../media/image54.png"/></Relationships>
</file>

<file path=ppt/slides/_rels/slide14.xml.rels><?xml version="1.0" encoding="UTF-8" standalone="yes"?>
<Relationships xmlns="http://schemas.openxmlformats.org/package/2006/relationships"><Relationship Id="rId8" Type="http://schemas.openxmlformats.org/officeDocument/2006/relationships/customXml" Target="../ink/ink70.xml"/><Relationship Id="rId3" Type="http://schemas.openxmlformats.org/officeDocument/2006/relationships/image" Target="../media/image250.png"/><Relationship Id="rId7" Type="http://schemas.openxmlformats.org/officeDocument/2006/relationships/image" Target="../media/image57.png"/><Relationship Id="rId2" Type="http://schemas.openxmlformats.org/officeDocument/2006/relationships/notesSlide" Target="../notesSlides/notesSlide9.xml"/><Relationship Id="rId1" Type="http://schemas.openxmlformats.org/officeDocument/2006/relationships/slideLayout" Target="../slideLayouts/slideLayout25.xml"/><Relationship Id="rId6" Type="http://schemas.openxmlformats.org/officeDocument/2006/relationships/customXml" Target="../ink/ink69.xml"/><Relationship Id="rId5" Type="http://schemas.openxmlformats.org/officeDocument/2006/relationships/image" Target="../media/image53.png"/><Relationship Id="rId4" Type="http://schemas.openxmlformats.org/officeDocument/2006/relationships/image" Target="../media/image260.png"/><Relationship Id="rId9" Type="http://schemas.openxmlformats.org/officeDocument/2006/relationships/image" Target="../media/image58.png"/></Relationships>
</file>

<file path=ppt/slides/_rels/slide1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0.xml"/><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8" Type="http://schemas.openxmlformats.org/officeDocument/2006/relationships/customXml" Target="../ink/ink73.xml"/><Relationship Id="rId13" Type="http://schemas.openxmlformats.org/officeDocument/2006/relationships/image" Target="../media/image65.png"/><Relationship Id="rId18" Type="http://schemas.openxmlformats.org/officeDocument/2006/relationships/customXml" Target="../ink/ink78.xml"/><Relationship Id="rId3" Type="http://schemas.openxmlformats.org/officeDocument/2006/relationships/image" Target="../media/image61.png"/><Relationship Id="rId21" Type="http://schemas.openxmlformats.org/officeDocument/2006/relationships/image" Target="../media/image69.png"/><Relationship Id="rId7" Type="http://schemas.openxmlformats.org/officeDocument/2006/relationships/image" Target="../media/image62.png"/><Relationship Id="rId12" Type="http://schemas.openxmlformats.org/officeDocument/2006/relationships/customXml" Target="../ink/ink75.xml"/><Relationship Id="rId17" Type="http://schemas.openxmlformats.org/officeDocument/2006/relationships/image" Target="../media/image67.png"/><Relationship Id="rId2" Type="http://schemas.openxmlformats.org/officeDocument/2006/relationships/notesSlide" Target="../notesSlides/notesSlide12.xml"/><Relationship Id="rId16" Type="http://schemas.openxmlformats.org/officeDocument/2006/relationships/customXml" Target="../ink/ink77.xml"/><Relationship Id="rId20" Type="http://schemas.openxmlformats.org/officeDocument/2006/relationships/customXml" Target="../ink/ink79.xml"/><Relationship Id="rId1" Type="http://schemas.openxmlformats.org/officeDocument/2006/relationships/slideLayout" Target="../slideLayouts/slideLayout25.xml"/><Relationship Id="rId6" Type="http://schemas.openxmlformats.org/officeDocument/2006/relationships/customXml" Target="../ink/ink72.xml"/><Relationship Id="rId11" Type="http://schemas.openxmlformats.org/officeDocument/2006/relationships/image" Target="../media/image64.png"/><Relationship Id="rId5" Type="http://schemas.openxmlformats.org/officeDocument/2006/relationships/image" Target="../media/image54.png"/><Relationship Id="rId15" Type="http://schemas.openxmlformats.org/officeDocument/2006/relationships/image" Target="../media/image66.png"/><Relationship Id="rId23" Type="http://schemas.openxmlformats.org/officeDocument/2006/relationships/image" Target="../media/image70.png"/><Relationship Id="rId10" Type="http://schemas.openxmlformats.org/officeDocument/2006/relationships/customXml" Target="../ink/ink74.xml"/><Relationship Id="rId19" Type="http://schemas.openxmlformats.org/officeDocument/2006/relationships/image" Target="../media/image68.png"/><Relationship Id="rId4" Type="http://schemas.openxmlformats.org/officeDocument/2006/relationships/customXml" Target="../ink/ink71.xml"/><Relationship Id="rId9" Type="http://schemas.openxmlformats.org/officeDocument/2006/relationships/image" Target="../media/image63.png"/><Relationship Id="rId14" Type="http://schemas.openxmlformats.org/officeDocument/2006/relationships/customXml" Target="../ink/ink76.xml"/><Relationship Id="rId22" Type="http://schemas.openxmlformats.org/officeDocument/2006/relationships/customXml" Target="../ink/ink80.xml"/></Relationships>
</file>

<file path=ppt/slides/_rels/slide18.xml.rels><?xml version="1.0" encoding="UTF-8" standalone="yes"?>
<Relationships xmlns="http://schemas.openxmlformats.org/package/2006/relationships"><Relationship Id="rId8" Type="http://schemas.openxmlformats.org/officeDocument/2006/relationships/customXml" Target="../ink/ink83.xml"/><Relationship Id="rId13" Type="http://schemas.openxmlformats.org/officeDocument/2006/relationships/image" Target="../media/image76.png"/><Relationship Id="rId3" Type="http://schemas.openxmlformats.org/officeDocument/2006/relationships/image" Target="../media/image71.png"/><Relationship Id="rId7" Type="http://schemas.openxmlformats.org/officeDocument/2006/relationships/image" Target="../media/image73.png"/><Relationship Id="rId12" Type="http://schemas.openxmlformats.org/officeDocument/2006/relationships/customXml" Target="../ink/ink85.xml"/><Relationship Id="rId17" Type="http://schemas.openxmlformats.org/officeDocument/2006/relationships/image" Target="../media/image78.png"/><Relationship Id="rId2" Type="http://schemas.openxmlformats.org/officeDocument/2006/relationships/notesSlide" Target="../notesSlides/notesSlide13.xml"/><Relationship Id="rId16" Type="http://schemas.openxmlformats.org/officeDocument/2006/relationships/customXml" Target="../ink/ink87.xml"/><Relationship Id="rId1" Type="http://schemas.openxmlformats.org/officeDocument/2006/relationships/slideLayout" Target="../slideLayouts/slideLayout25.xml"/><Relationship Id="rId6" Type="http://schemas.openxmlformats.org/officeDocument/2006/relationships/customXml" Target="../ink/ink82.xml"/><Relationship Id="rId11" Type="http://schemas.openxmlformats.org/officeDocument/2006/relationships/image" Target="../media/image75.png"/><Relationship Id="rId5" Type="http://schemas.openxmlformats.org/officeDocument/2006/relationships/image" Target="../media/image72.png"/><Relationship Id="rId15" Type="http://schemas.openxmlformats.org/officeDocument/2006/relationships/image" Target="../media/image77.png"/><Relationship Id="rId10" Type="http://schemas.openxmlformats.org/officeDocument/2006/relationships/customXml" Target="../ink/ink84.xml"/><Relationship Id="rId4" Type="http://schemas.openxmlformats.org/officeDocument/2006/relationships/customXml" Target="../ink/ink81.xml"/><Relationship Id="rId9" Type="http://schemas.openxmlformats.org/officeDocument/2006/relationships/image" Target="../media/image74.png"/><Relationship Id="rId14" Type="http://schemas.openxmlformats.org/officeDocument/2006/relationships/customXml" Target="../ink/ink8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customXml" Target="../ink/ink90.xml"/><Relationship Id="rId13" Type="http://schemas.openxmlformats.org/officeDocument/2006/relationships/image" Target="../media/image84.png"/><Relationship Id="rId3" Type="http://schemas.openxmlformats.org/officeDocument/2006/relationships/image" Target="../media/image79.png"/><Relationship Id="rId7" Type="http://schemas.openxmlformats.org/officeDocument/2006/relationships/image" Target="../media/image81.png"/><Relationship Id="rId12" Type="http://schemas.openxmlformats.org/officeDocument/2006/relationships/customXml" Target="../ink/ink92.xml"/><Relationship Id="rId2" Type="http://schemas.openxmlformats.org/officeDocument/2006/relationships/notesSlide" Target="../notesSlides/notesSlide14.xml"/><Relationship Id="rId1" Type="http://schemas.openxmlformats.org/officeDocument/2006/relationships/slideLayout" Target="../slideLayouts/slideLayout25.xml"/><Relationship Id="rId6" Type="http://schemas.openxmlformats.org/officeDocument/2006/relationships/customXml" Target="../ink/ink89.xml"/><Relationship Id="rId11" Type="http://schemas.openxmlformats.org/officeDocument/2006/relationships/image" Target="../media/image83.png"/><Relationship Id="rId5" Type="http://schemas.openxmlformats.org/officeDocument/2006/relationships/image" Target="../media/image80.png"/><Relationship Id="rId15" Type="http://schemas.openxmlformats.org/officeDocument/2006/relationships/image" Target="../media/image85.png"/><Relationship Id="rId10" Type="http://schemas.openxmlformats.org/officeDocument/2006/relationships/customXml" Target="../ink/ink91.xml"/><Relationship Id="rId4" Type="http://schemas.openxmlformats.org/officeDocument/2006/relationships/customXml" Target="../ink/ink88.xml"/><Relationship Id="rId9" Type="http://schemas.openxmlformats.org/officeDocument/2006/relationships/image" Target="../media/image82.png"/><Relationship Id="rId14" Type="http://schemas.openxmlformats.org/officeDocument/2006/relationships/customXml" Target="../ink/ink93.xml"/></Relationships>
</file>

<file path=ppt/slides/_rels/slide22.xml.rels><?xml version="1.0" encoding="UTF-8" standalone="yes"?>
<Relationships xmlns="http://schemas.openxmlformats.org/package/2006/relationships"><Relationship Id="rId3" Type="http://schemas.openxmlformats.org/officeDocument/2006/relationships/image" Target="../media/image86.png"/><Relationship Id="rId7" Type="http://schemas.openxmlformats.org/officeDocument/2006/relationships/image" Target="../media/image87.png"/><Relationship Id="rId2" Type="http://schemas.openxmlformats.org/officeDocument/2006/relationships/notesSlide" Target="../notesSlides/notesSlide15.xml"/><Relationship Id="rId1" Type="http://schemas.openxmlformats.org/officeDocument/2006/relationships/slideLayout" Target="../slideLayouts/slideLayout25.xml"/><Relationship Id="rId6" Type="http://schemas.openxmlformats.org/officeDocument/2006/relationships/customXml" Target="../ink/ink95.xml"/><Relationship Id="rId5" Type="http://schemas.openxmlformats.org/officeDocument/2006/relationships/image" Target="../media/image54.png"/><Relationship Id="rId4" Type="http://schemas.openxmlformats.org/officeDocument/2006/relationships/customXml" Target="../ink/ink94.xml"/></Relationships>
</file>

<file path=ppt/slides/_rels/slide23.xml.rels><?xml version="1.0" encoding="UTF-8" standalone="yes"?>
<Relationships xmlns="http://schemas.openxmlformats.org/package/2006/relationships"><Relationship Id="rId13" Type="http://schemas.openxmlformats.org/officeDocument/2006/relationships/image" Target="../media/image93.png"/><Relationship Id="rId18" Type="http://schemas.openxmlformats.org/officeDocument/2006/relationships/customXml" Target="../ink/ink103.xml"/><Relationship Id="rId26" Type="http://schemas.openxmlformats.org/officeDocument/2006/relationships/customXml" Target="../ink/ink107.xml"/><Relationship Id="rId3" Type="http://schemas.openxmlformats.org/officeDocument/2006/relationships/image" Target="../media/image88.png"/><Relationship Id="rId21" Type="http://schemas.openxmlformats.org/officeDocument/2006/relationships/image" Target="../media/image97.png"/><Relationship Id="rId34" Type="http://schemas.openxmlformats.org/officeDocument/2006/relationships/customXml" Target="../ink/ink111.xml"/><Relationship Id="rId7" Type="http://schemas.openxmlformats.org/officeDocument/2006/relationships/image" Target="../media/image90.png"/><Relationship Id="rId12" Type="http://schemas.openxmlformats.org/officeDocument/2006/relationships/customXml" Target="../ink/ink100.xml"/><Relationship Id="rId17" Type="http://schemas.openxmlformats.org/officeDocument/2006/relationships/image" Target="../media/image95.png"/><Relationship Id="rId25" Type="http://schemas.openxmlformats.org/officeDocument/2006/relationships/image" Target="../media/image99.png"/><Relationship Id="rId33" Type="http://schemas.openxmlformats.org/officeDocument/2006/relationships/image" Target="../media/image103.png"/><Relationship Id="rId2" Type="http://schemas.openxmlformats.org/officeDocument/2006/relationships/notesSlide" Target="../notesSlides/notesSlide16.xml"/><Relationship Id="rId16" Type="http://schemas.openxmlformats.org/officeDocument/2006/relationships/customXml" Target="../ink/ink102.xml"/><Relationship Id="rId20" Type="http://schemas.openxmlformats.org/officeDocument/2006/relationships/customXml" Target="../ink/ink104.xml"/><Relationship Id="rId29" Type="http://schemas.openxmlformats.org/officeDocument/2006/relationships/image" Target="../media/image101.png"/><Relationship Id="rId1" Type="http://schemas.openxmlformats.org/officeDocument/2006/relationships/slideLayout" Target="../slideLayouts/slideLayout25.xml"/><Relationship Id="rId6" Type="http://schemas.openxmlformats.org/officeDocument/2006/relationships/customXml" Target="../ink/ink97.xml"/><Relationship Id="rId11" Type="http://schemas.openxmlformats.org/officeDocument/2006/relationships/image" Target="../media/image92.png"/><Relationship Id="rId24" Type="http://schemas.openxmlformats.org/officeDocument/2006/relationships/customXml" Target="../ink/ink106.xml"/><Relationship Id="rId32" Type="http://schemas.openxmlformats.org/officeDocument/2006/relationships/customXml" Target="../ink/ink110.xml"/><Relationship Id="rId5" Type="http://schemas.openxmlformats.org/officeDocument/2006/relationships/image" Target="../media/image89.png"/><Relationship Id="rId15" Type="http://schemas.openxmlformats.org/officeDocument/2006/relationships/image" Target="../media/image94.png"/><Relationship Id="rId23" Type="http://schemas.openxmlformats.org/officeDocument/2006/relationships/image" Target="../media/image98.png"/><Relationship Id="rId28" Type="http://schemas.openxmlformats.org/officeDocument/2006/relationships/customXml" Target="../ink/ink108.xml"/><Relationship Id="rId10" Type="http://schemas.openxmlformats.org/officeDocument/2006/relationships/customXml" Target="../ink/ink99.xml"/><Relationship Id="rId19" Type="http://schemas.openxmlformats.org/officeDocument/2006/relationships/image" Target="../media/image96.png"/><Relationship Id="rId31" Type="http://schemas.openxmlformats.org/officeDocument/2006/relationships/image" Target="../media/image102.png"/><Relationship Id="rId4" Type="http://schemas.openxmlformats.org/officeDocument/2006/relationships/customXml" Target="../ink/ink96.xml"/><Relationship Id="rId9" Type="http://schemas.openxmlformats.org/officeDocument/2006/relationships/image" Target="../media/image91.png"/><Relationship Id="rId14" Type="http://schemas.openxmlformats.org/officeDocument/2006/relationships/customXml" Target="../ink/ink101.xml"/><Relationship Id="rId22" Type="http://schemas.openxmlformats.org/officeDocument/2006/relationships/customXml" Target="../ink/ink105.xml"/><Relationship Id="rId27" Type="http://schemas.openxmlformats.org/officeDocument/2006/relationships/image" Target="../media/image100.png"/><Relationship Id="rId30" Type="http://schemas.openxmlformats.org/officeDocument/2006/relationships/customXml" Target="../ink/ink109.xml"/><Relationship Id="rId35" Type="http://schemas.openxmlformats.org/officeDocument/2006/relationships/image" Target="../media/image104.png"/><Relationship Id="rId8" Type="http://schemas.openxmlformats.org/officeDocument/2006/relationships/customXml" Target="../ink/ink98.xml"/></Relationships>
</file>

<file path=ppt/slides/_rels/slide24.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17.xml"/><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8" Type="http://schemas.openxmlformats.org/officeDocument/2006/relationships/customXml" Target="../ink/ink114.xml"/><Relationship Id="rId13" Type="http://schemas.openxmlformats.org/officeDocument/2006/relationships/image" Target="../media/image111.png"/><Relationship Id="rId18" Type="http://schemas.openxmlformats.org/officeDocument/2006/relationships/customXml" Target="../ink/ink119.xml"/><Relationship Id="rId3" Type="http://schemas.openxmlformats.org/officeDocument/2006/relationships/image" Target="../media/image106.png"/><Relationship Id="rId7" Type="http://schemas.openxmlformats.org/officeDocument/2006/relationships/image" Target="../media/image108.png"/><Relationship Id="rId12" Type="http://schemas.openxmlformats.org/officeDocument/2006/relationships/customXml" Target="../ink/ink116.xml"/><Relationship Id="rId17" Type="http://schemas.openxmlformats.org/officeDocument/2006/relationships/image" Target="../media/image54.png"/><Relationship Id="rId2" Type="http://schemas.openxmlformats.org/officeDocument/2006/relationships/notesSlide" Target="../notesSlides/notesSlide19.xml"/><Relationship Id="rId16" Type="http://schemas.openxmlformats.org/officeDocument/2006/relationships/customXml" Target="../ink/ink118.xml"/><Relationship Id="rId1" Type="http://schemas.openxmlformats.org/officeDocument/2006/relationships/slideLayout" Target="../slideLayouts/slideLayout25.xml"/><Relationship Id="rId6" Type="http://schemas.openxmlformats.org/officeDocument/2006/relationships/customXml" Target="../ink/ink113.xml"/><Relationship Id="rId11" Type="http://schemas.openxmlformats.org/officeDocument/2006/relationships/image" Target="../media/image110.png"/><Relationship Id="rId5" Type="http://schemas.openxmlformats.org/officeDocument/2006/relationships/image" Target="../media/image107.png"/><Relationship Id="rId15" Type="http://schemas.openxmlformats.org/officeDocument/2006/relationships/image" Target="../media/image112.png"/><Relationship Id="rId10" Type="http://schemas.openxmlformats.org/officeDocument/2006/relationships/customXml" Target="../ink/ink115.xml"/><Relationship Id="rId19" Type="http://schemas.openxmlformats.org/officeDocument/2006/relationships/image" Target="../media/image65.png"/><Relationship Id="rId4" Type="http://schemas.openxmlformats.org/officeDocument/2006/relationships/customXml" Target="../ink/ink112.xml"/><Relationship Id="rId9" Type="http://schemas.openxmlformats.org/officeDocument/2006/relationships/image" Target="../media/image109.png"/><Relationship Id="rId14" Type="http://schemas.openxmlformats.org/officeDocument/2006/relationships/customXml" Target="../ink/ink117.xml"/></Relationships>
</file>

<file path=ppt/slides/_rels/slide27.xml.rels><?xml version="1.0" encoding="UTF-8" standalone="yes"?>
<Relationships xmlns="http://schemas.openxmlformats.org/package/2006/relationships"><Relationship Id="rId13" Type="http://schemas.openxmlformats.org/officeDocument/2006/relationships/image" Target="../media/image119.png"/><Relationship Id="rId18" Type="http://schemas.openxmlformats.org/officeDocument/2006/relationships/customXml" Target="../ink/ink126.xml"/><Relationship Id="rId26" Type="http://schemas.openxmlformats.org/officeDocument/2006/relationships/customXml" Target="../ink/ink130.xml"/><Relationship Id="rId39" Type="http://schemas.openxmlformats.org/officeDocument/2006/relationships/customXml" Target="../ink/ink139.xml"/><Relationship Id="rId21" Type="http://schemas.openxmlformats.org/officeDocument/2006/relationships/image" Target="../media/image123.png"/><Relationship Id="rId34" Type="http://schemas.openxmlformats.org/officeDocument/2006/relationships/image" Target="../media/image126.png"/><Relationship Id="rId42" Type="http://schemas.openxmlformats.org/officeDocument/2006/relationships/customXml" Target="../ink/ink141.xml"/><Relationship Id="rId47" Type="http://schemas.openxmlformats.org/officeDocument/2006/relationships/image" Target="../media/image132.png"/><Relationship Id="rId50" Type="http://schemas.openxmlformats.org/officeDocument/2006/relationships/customXml" Target="../ink/ink145.xml"/><Relationship Id="rId7" Type="http://schemas.openxmlformats.org/officeDocument/2006/relationships/image" Target="../media/image116.png"/><Relationship Id="rId2" Type="http://schemas.openxmlformats.org/officeDocument/2006/relationships/notesSlide" Target="../notesSlides/notesSlide20.xml"/><Relationship Id="rId16" Type="http://schemas.openxmlformats.org/officeDocument/2006/relationships/customXml" Target="../ink/ink125.xml"/><Relationship Id="rId29" Type="http://schemas.openxmlformats.org/officeDocument/2006/relationships/customXml" Target="../ink/ink133.xml"/><Relationship Id="rId11" Type="http://schemas.openxmlformats.org/officeDocument/2006/relationships/image" Target="../media/image118.png"/><Relationship Id="rId24" Type="http://schemas.openxmlformats.org/officeDocument/2006/relationships/customXml" Target="../ink/ink129.xml"/><Relationship Id="rId32" Type="http://schemas.openxmlformats.org/officeDocument/2006/relationships/image" Target="../media/image125.png"/><Relationship Id="rId37" Type="http://schemas.openxmlformats.org/officeDocument/2006/relationships/customXml" Target="../ink/ink138.xml"/><Relationship Id="rId40" Type="http://schemas.openxmlformats.org/officeDocument/2006/relationships/image" Target="../media/image129.png"/><Relationship Id="rId45" Type="http://schemas.openxmlformats.org/officeDocument/2006/relationships/image" Target="../media/image131.png"/><Relationship Id="rId53" Type="http://schemas.openxmlformats.org/officeDocument/2006/relationships/image" Target="../media/image135.png"/><Relationship Id="rId5" Type="http://schemas.openxmlformats.org/officeDocument/2006/relationships/image" Target="../media/image115.png"/><Relationship Id="rId10" Type="http://schemas.openxmlformats.org/officeDocument/2006/relationships/customXml" Target="../ink/ink122.xml"/><Relationship Id="rId19" Type="http://schemas.openxmlformats.org/officeDocument/2006/relationships/image" Target="../media/image122.png"/><Relationship Id="rId31" Type="http://schemas.openxmlformats.org/officeDocument/2006/relationships/customXml" Target="../ink/ink135.xml"/><Relationship Id="rId44" Type="http://schemas.openxmlformats.org/officeDocument/2006/relationships/customXml" Target="../ink/ink142.xml"/><Relationship Id="rId52" Type="http://schemas.openxmlformats.org/officeDocument/2006/relationships/customXml" Target="../ink/ink146.xml"/><Relationship Id="rId4" Type="http://schemas.openxmlformats.org/officeDocument/2006/relationships/image" Target="../media/image114.png"/><Relationship Id="rId9" Type="http://schemas.openxmlformats.org/officeDocument/2006/relationships/image" Target="../media/image117.png"/><Relationship Id="rId14" Type="http://schemas.openxmlformats.org/officeDocument/2006/relationships/customXml" Target="../ink/ink124.xml"/><Relationship Id="rId22" Type="http://schemas.openxmlformats.org/officeDocument/2006/relationships/customXml" Target="../ink/ink128.xml"/><Relationship Id="rId27" Type="http://schemas.openxmlformats.org/officeDocument/2006/relationships/customXml" Target="../ink/ink131.xml"/><Relationship Id="rId30" Type="http://schemas.openxmlformats.org/officeDocument/2006/relationships/customXml" Target="../ink/ink134.xml"/><Relationship Id="rId35" Type="http://schemas.openxmlformats.org/officeDocument/2006/relationships/customXml" Target="../ink/ink137.xml"/><Relationship Id="rId43" Type="http://schemas.openxmlformats.org/officeDocument/2006/relationships/image" Target="../media/image130.png"/><Relationship Id="rId48" Type="http://schemas.openxmlformats.org/officeDocument/2006/relationships/customXml" Target="../ink/ink144.xml"/><Relationship Id="rId8" Type="http://schemas.openxmlformats.org/officeDocument/2006/relationships/customXml" Target="../ink/ink121.xml"/><Relationship Id="rId51" Type="http://schemas.openxmlformats.org/officeDocument/2006/relationships/image" Target="../media/image134.png"/><Relationship Id="rId3" Type="http://schemas.openxmlformats.org/officeDocument/2006/relationships/image" Target="../media/image113.png"/><Relationship Id="rId12" Type="http://schemas.openxmlformats.org/officeDocument/2006/relationships/customXml" Target="../ink/ink123.xml"/><Relationship Id="rId17" Type="http://schemas.openxmlformats.org/officeDocument/2006/relationships/image" Target="../media/image121.png"/><Relationship Id="rId25" Type="http://schemas.openxmlformats.org/officeDocument/2006/relationships/image" Target="../media/image54.png"/><Relationship Id="rId33" Type="http://schemas.openxmlformats.org/officeDocument/2006/relationships/customXml" Target="../ink/ink136.xml"/><Relationship Id="rId38" Type="http://schemas.openxmlformats.org/officeDocument/2006/relationships/image" Target="../media/image128.png"/><Relationship Id="rId46" Type="http://schemas.openxmlformats.org/officeDocument/2006/relationships/customXml" Target="../ink/ink143.xml"/><Relationship Id="rId20" Type="http://schemas.openxmlformats.org/officeDocument/2006/relationships/customXml" Target="../ink/ink127.xml"/><Relationship Id="rId41" Type="http://schemas.openxmlformats.org/officeDocument/2006/relationships/customXml" Target="../ink/ink140.xml"/><Relationship Id="rId1" Type="http://schemas.openxmlformats.org/officeDocument/2006/relationships/slideLayout" Target="../slideLayouts/slideLayout25.xml"/><Relationship Id="rId6" Type="http://schemas.openxmlformats.org/officeDocument/2006/relationships/customXml" Target="../ink/ink120.xml"/><Relationship Id="rId15" Type="http://schemas.openxmlformats.org/officeDocument/2006/relationships/image" Target="../media/image120.png"/><Relationship Id="rId23" Type="http://schemas.openxmlformats.org/officeDocument/2006/relationships/image" Target="../media/image124.png"/><Relationship Id="rId28" Type="http://schemas.openxmlformats.org/officeDocument/2006/relationships/customXml" Target="../ink/ink132.xml"/><Relationship Id="rId36" Type="http://schemas.openxmlformats.org/officeDocument/2006/relationships/image" Target="../media/image127.png"/><Relationship Id="rId49" Type="http://schemas.openxmlformats.org/officeDocument/2006/relationships/image" Target="../media/image133.png"/></Relationships>
</file>

<file path=ppt/slides/_rels/slide28.xml.rels><?xml version="1.0" encoding="UTF-8" standalone="yes"?>
<Relationships xmlns="http://schemas.openxmlformats.org/package/2006/relationships"><Relationship Id="rId8" Type="http://schemas.openxmlformats.org/officeDocument/2006/relationships/customXml" Target="../ink/ink148.xml"/><Relationship Id="rId13" Type="http://schemas.openxmlformats.org/officeDocument/2006/relationships/image" Target="../media/image142.png"/><Relationship Id="rId18" Type="http://schemas.openxmlformats.org/officeDocument/2006/relationships/customXml" Target="../ink/ink153.xml"/><Relationship Id="rId26" Type="http://schemas.openxmlformats.org/officeDocument/2006/relationships/image" Target="../media/image148.png"/><Relationship Id="rId3" Type="http://schemas.openxmlformats.org/officeDocument/2006/relationships/image" Target="../media/image136.png"/><Relationship Id="rId21" Type="http://schemas.openxmlformats.org/officeDocument/2006/relationships/customXml" Target="../ink/ink155.xml"/><Relationship Id="rId7" Type="http://schemas.openxmlformats.org/officeDocument/2006/relationships/image" Target="../media/image139.png"/><Relationship Id="rId12" Type="http://schemas.openxmlformats.org/officeDocument/2006/relationships/customXml" Target="../ink/ink150.xml"/><Relationship Id="rId17" Type="http://schemas.openxmlformats.org/officeDocument/2006/relationships/image" Target="../media/image144.png"/><Relationship Id="rId25" Type="http://schemas.openxmlformats.org/officeDocument/2006/relationships/customXml" Target="../ink/ink157.xml"/><Relationship Id="rId2" Type="http://schemas.openxmlformats.org/officeDocument/2006/relationships/notesSlide" Target="../notesSlides/notesSlide21.xml"/><Relationship Id="rId16" Type="http://schemas.openxmlformats.org/officeDocument/2006/relationships/customXml" Target="../ink/ink152.xml"/><Relationship Id="rId20" Type="http://schemas.openxmlformats.org/officeDocument/2006/relationships/customXml" Target="../ink/ink154.xml"/><Relationship Id="rId29" Type="http://schemas.openxmlformats.org/officeDocument/2006/relationships/customXml" Target="../ink/ink159.xml"/><Relationship Id="rId1" Type="http://schemas.openxmlformats.org/officeDocument/2006/relationships/slideLayout" Target="../slideLayouts/slideLayout25.xml"/><Relationship Id="rId6" Type="http://schemas.openxmlformats.org/officeDocument/2006/relationships/customXml" Target="../ink/ink147.xml"/><Relationship Id="rId11" Type="http://schemas.openxmlformats.org/officeDocument/2006/relationships/image" Target="../media/image141.png"/><Relationship Id="rId24" Type="http://schemas.openxmlformats.org/officeDocument/2006/relationships/image" Target="../media/image147.png"/><Relationship Id="rId32" Type="http://schemas.openxmlformats.org/officeDocument/2006/relationships/image" Target="../media/image151.png"/><Relationship Id="rId5" Type="http://schemas.openxmlformats.org/officeDocument/2006/relationships/image" Target="../media/image138.png"/><Relationship Id="rId15" Type="http://schemas.openxmlformats.org/officeDocument/2006/relationships/image" Target="../media/image143.png"/><Relationship Id="rId23" Type="http://schemas.openxmlformats.org/officeDocument/2006/relationships/customXml" Target="../ink/ink156.xml"/><Relationship Id="rId28" Type="http://schemas.openxmlformats.org/officeDocument/2006/relationships/image" Target="../media/image149.png"/><Relationship Id="rId10" Type="http://schemas.openxmlformats.org/officeDocument/2006/relationships/customXml" Target="../ink/ink149.xml"/><Relationship Id="rId19" Type="http://schemas.openxmlformats.org/officeDocument/2006/relationships/image" Target="../media/image145.png"/><Relationship Id="rId31" Type="http://schemas.openxmlformats.org/officeDocument/2006/relationships/customXml" Target="../ink/ink160.xml"/><Relationship Id="rId4" Type="http://schemas.openxmlformats.org/officeDocument/2006/relationships/image" Target="../media/image137.png"/><Relationship Id="rId9" Type="http://schemas.openxmlformats.org/officeDocument/2006/relationships/image" Target="../media/image140.png"/><Relationship Id="rId14" Type="http://schemas.openxmlformats.org/officeDocument/2006/relationships/customXml" Target="../ink/ink151.xml"/><Relationship Id="rId22" Type="http://schemas.openxmlformats.org/officeDocument/2006/relationships/image" Target="../media/image146.png"/><Relationship Id="rId27" Type="http://schemas.openxmlformats.org/officeDocument/2006/relationships/customXml" Target="../ink/ink158.xml"/><Relationship Id="rId30" Type="http://schemas.openxmlformats.org/officeDocument/2006/relationships/image" Target="../media/image150.png"/></Relationships>
</file>

<file path=ppt/slides/_rels/slide29.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22.xml"/><Relationship Id="rId1" Type="http://schemas.openxmlformats.org/officeDocument/2006/relationships/slideLayout" Target="../slideLayouts/slideLayout25.xml"/><Relationship Id="rId5" Type="http://schemas.openxmlformats.org/officeDocument/2006/relationships/image" Target="../media/image153.png"/><Relationship Id="rId4" Type="http://schemas.openxmlformats.org/officeDocument/2006/relationships/customXml" Target="../ink/ink16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23.xml"/><Relationship Id="rId1" Type="http://schemas.openxmlformats.org/officeDocument/2006/relationships/slideLayout" Target="../slideLayouts/slideLayout25.xml"/></Relationships>
</file>

<file path=ppt/slides/_rels/slide31.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notesSlide" Target="../notesSlides/notesSlide24.xml"/><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3" Type="http://schemas.openxmlformats.org/officeDocument/2006/relationships/customXml" Target="../ink/ink162.xml"/><Relationship Id="rId2" Type="http://schemas.openxmlformats.org/officeDocument/2006/relationships/notesSlide" Target="../notesSlides/notesSlide25.xml"/><Relationship Id="rId1" Type="http://schemas.openxmlformats.org/officeDocument/2006/relationships/slideLayout" Target="../slideLayouts/slideLayout25.xml"/><Relationship Id="rId6" Type="http://schemas.openxmlformats.org/officeDocument/2006/relationships/image" Target="../media/image157.png"/><Relationship Id="rId5" Type="http://schemas.openxmlformats.org/officeDocument/2006/relationships/customXml" Target="../ink/ink163.xml"/><Relationship Id="rId4" Type="http://schemas.openxmlformats.org/officeDocument/2006/relationships/image" Target="../media/image15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27.xml"/><Relationship Id="rId1" Type="http://schemas.openxmlformats.org/officeDocument/2006/relationships/slideLayout" Target="../slideLayouts/slideLayout25.xml"/></Relationships>
</file>

<file path=ppt/slides/_rels/slide36.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28.xml"/><Relationship Id="rId1" Type="http://schemas.openxmlformats.org/officeDocument/2006/relationships/slideLayout" Target="../slideLayouts/slideLayout25.xml"/></Relationships>
</file>

<file path=ppt/slides/_rels/slide37.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notesSlide" Target="../notesSlides/notesSlide29.xml"/><Relationship Id="rId1" Type="http://schemas.openxmlformats.org/officeDocument/2006/relationships/slideLayout" Target="../slideLayouts/slideLayout25.xml"/></Relationships>
</file>

<file path=ppt/slides/_rels/slide38.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30.xml"/><Relationship Id="rId1" Type="http://schemas.openxmlformats.org/officeDocument/2006/relationships/slideLayout" Target="../slideLayouts/slideLayout25.xml"/></Relationships>
</file>

<file path=ppt/slides/_rels/slide39.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31.xml"/><Relationship Id="rId1" Type="http://schemas.openxmlformats.org/officeDocument/2006/relationships/slideLayout" Target="../slideLayouts/slideLayout25.xml"/><Relationship Id="rId4" Type="http://schemas.openxmlformats.org/officeDocument/2006/relationships/image" Target="../media/image16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notesSlide" Target="../notesSlides/notesSlide32.xml"/><Relationship Id="rId1" Type="http://schemas.openxmlformats.org/officeDocument/2006/relationships/slideLayout" Target="../slideLayouts/slideLayout25.xml"/></Relationships>
</file>

<file path=ppt/slides/_rels/slide41.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notesSlide" Target="../notesSlides/notesSlide33.xml"/><Relationship Id="rId1" Type="http://schemas.openxmlformats.org/officeDocument/2006/relationships/slideLayout" Target="../slideLayouts/slideLayout25.xml"/></Relationships>
</file>

<file path=ppt/slides/_rels/slide42.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notesSlide" Target="../notesSlides/notesSlide34.xml"/><Relationship Id="rId1" Type="http://schemas.openxmlformats.org/officeDocument/2006/relationships/slideLayout" Target="../slideLayouts/slideLayout25.xml"/></Relationships>
</file>

<file path=ppt/slides/_rels/slide43.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notesSlide" Target="../notesSlides/notesSlide35.xml"/><Relationship Id="rId1" Type="http://schemas.openxmlformats.org/officeDocument/2006/relationships/slideLayout" Target="../slideLayouts/slideLayout25.xml"/></Relationships>
</file>

<file path=ppt/slides/_rels/slide44.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notesSlide" Target="../notesSlides/notesSlide36.xml"/><Relationship Id="rId1" Type="http://schemas.openxmlformats.org/officeDocument/2006/relationships/slideLayout" Target="../slideLayouts/slideLayout25.xml"/><Relationship Id="rId4" Type="http://schemas.openxmlformats.org/officeDocument/2006/relationships/image" Target="../media/image169.png"/></Relationships>
</file>

<file path=ppt/slides/_rels/slide45.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notesSlide" Target="../notesSlides/notesSlide37.xml"/><Relationship Id="rId1" Type="http://schemas.openxmlformats.org/officeDocument/2006/relationships/slideLayout" Target="../slideLayouts/slideLayout25.xml"/></Relationships>
</file>

<file path=ppt/slides/_rels/slide46.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notesSlide" Target="../notesSlides/notesSlide38.xml"/><Relationship Id="rId1" Type="http://schemas.openxmlformats.org/officeDocument/2006/relationships/slideLayout" Target="../slideLayouts/slideLayout25.xml"/><Relationship Id="rId4" Type="http://schemas.openxmlformats.org/officeDocument/2006/relationships/image" Target="../media/image172.png"/></Relationships>
</file>

<file path=ppt/slides/_rels/slide47.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notesSlide" Target="../notesSlides/notesSlide39.xml"/><Relationship Id="rId1" Type="http://schemas.openxmlformats.org/officeDocument/2006/relationships/slideLayout" Target="../slideLayouts/slideLayout25.xml"/><Relationship Id="rId4" Type="http://schemas.openxmlformats.org/officeDocument/2006/relationships/image" Target="../media/image174.png"/></Relationships>
</file>

<file path=ppt/slides/_rels/slide48.xml.rels><?xml version="1.0" encoding="UTF-8" standalone="yes"?>
<Relationships xmlns="http://schemas.openxmlformats.org/package/2006/relationships"><Relationship Id="rId3" Type="http://schemas.openxmlformats.org/officeDocument/2006/relationships/image" Target="../media/image175.png"/><Relationship Id="rId2" Type="http://schemas.openxmlformats.org/officeDocument/2006/relationships/notesSlide" Target="../notesSlides/notesSlide40.xml"/><Relationship Id="rId1" Type="http://schemas.openxmlformats.org/officeDocument/2006/relationships/slideLayout" Target="../slideLayouts/slideLayout25.xml"/></Relationships>
</file>

<file path=ppt/slides/_rels/slide49.xml.rels><?xml version="1.0" encoding="UTF-8" standalone="yes"?>
<Relationships xmlns="http://schemas.openxmlformats.org/package/2006/relationships"><Relationship Id="rId13" Type="http://schemas.openxmlformats.org/officeDocument/2006/relationships/customXml" Target="../ink/ink168.xml"/><Relationship Id="rId18" Type="http://schemas.openxmlformats.org/officeDocument/2006/relationships/image" Target="../media/image185.png"/><Relationship Id="rId26" Type="http://schemas.openxmlformats.org/officeDocument/2006/relationships/image" Target="../media/image1580.png"/><Relationship Id="rId3" Type="http://schemas.openxmlformats.org/officeDocument/2006/relationships/image" Target="../media/image176.png"/><Relationship Id="rId21" Type="http://schemas.openxmlformats.org/officeDocument/2006/relationships/customXml" Target="../ink/ink172.xml"/><Relationship Id="rId34" Type="http://schemas.openxmlformats.org/officeDocument/2006/relationships/customXml" Target="../ink/ink179.xml"/><Relationship Id="rId7" Type="http://schemas.openxmlformats.org/officeDocument/2006/relationships/customXml" Target="../ink/ink165.xml"/><Relationship Id="rId12" Type="http://schemas.openxmlformats.org/officeDocument/2006/relationships/image" Target="../media/image182.png"/><Relationship Id="rId17" Type="http://schemas.openxmlformats.org/officeDocument/2006/relationships/customXml" Target="../ink/ink170.xml"/><Relationship Id="rId25" Type="http://schemas.openxmlformats.org/officeDocument/2006/relationships/customXml" Target="../ink/ink174.xml"/><Relationship Id="rId33" Type="http://schemas.openxmlformats.org/officeDocument/2006/relationships/image" Target="../media/image191.png"/><Relationship Id="rId2" Type="http://schemas.openxmlformats.org/officeDocument/2006/relationships/notesSlide" Target="../notesSlides/notesSlide41.xml"/><Relationship Id="rId16" Type="http://schemas.openxmlformats.org/officeDocument/2006/relationships/image" Target="../media/image184.png"/><Relationship Id="rId20" Type="http://schemas.openxmlformats.org/officeDocument/2006/relationships/image" Target="../media/image186.png"/><Relationship Id="rId29" Type="http://schemas.openxmlformats.org/officeDocument/2006/relationships/customXml" Target="../ink/ink176.xml"/><Relationship Id="rId1" Type="http://schemas.openxmlformats.org/officeDocument/2006/relationships/slideLayout" Target="../slideLayouts/slideLayout25.xml"/><Relationship Id="rId6" Type="http://schemas.openxmlformats.org/officeDocument/2006/relationships/image" Target="../media/image179.png"/><Relationship Id="rId11" Type="http://schemas.openxmlformats.org/officeDocument/2006/relationships/customXml" Target="../ink/ink167.xml"/><Relationship Id="rId24" Type="http://schemas.openxmlformats.org/officeDocument/2006/relationships/image" Target="../media/image188.png"/><Relationship Id="rId32" Type="http://schemas.openxmlformats.org/officeDocument/2006/relationships/customXml" Target="../ink/ink178.xml"/><Relationship Id="rId5" Type="http://schemas.openxmlformats.org/officeDocument/2006/relationships/customXml" Target="../ink/ink164.xml"/><Relationship Id="rId15" Type="http://schemas.openxmlformats.org/officeDocument/2006/relationships/customXml" Target="../ink/ink169.xml"/><Relationship Id="rId23" Type="http://schemas.openxmlformats.org/officeDocument/2006/relationships/customXml" Target="../ink/ink173.xml"/><Relationship Id="rId28" Type="http://schemas.openxmlformats.org/officeDocument/2006/relationships/image" Target="../media/image189.png"/><Relationship Id="rId36" Type="http://schemas.openxmlformats.org/officeDocument/2006/relationships/image" Target="../media/image192.png"/><Relationship Id="rId10" Type="http://schemas.openxmlformats.org/officeDocument/2006/relationships/image" Target="../media/image181.png"/><Relationship Id="rId19" Type="http://schemas.openxmlformats.org/officeDocument/2006/relationships/customXml" Target="../ink/ink171.xml"/><Relationship Id="rId31" Type="http://schemas.openxmlformats.org/officeDocument/2006/relationships/image" Target="../media/image190.png"/><Relationship Id="rId4" Type="http://schemas.openxmlformats.org/officeDocument/2006/relationships/image" Target="../media/image177.png"/><Relationship Id="rId9" Type="http://schemas.openxmlformats.org/officeDocument/2006/relationships/customXml" Target="../ink/ink166.xml"/><Relationship Id="rId14" Type="http://schemas.openxmlformats.org/officeDocument/2006/relationships/image" Target="../media/image183.png"/><Relationship Id="rId22" Type="http://schemas.openxmlformats.org/officeDocument/2006/relationships/image" Target="../media/image187.png"/><Relationship Id="rId27" Type="http://schemas.openxmlformats.org/officeDocument/2006/relationships/customXml" Target="../ink/ink175.xml"/><Relationship Id="rId30" Type="http://schemas.openxmlformats.org/officeDocument/2006/relationships/customXml" Target="../ink/ink177.xml"/><Relationship Id="rId35" Type="http://schemas.openxmlformats.org/officeDocument/2006/relationships/customXml" Target="../ink/ink180.xml"/><Relationship Id="rId8" Type="http://schemas.openxmlformats.org/officeDocument/2006/relationships/image" Target="../media/image180.png"/></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notesSlide" Target="../notesSlides/notesSlide42.xml"/><Relationship Id="rId1" Type="http://schemas.openxmlformats.org/officeDocument/2006/relationships/slideLayout" Target="../slideLayouts/slideLayout2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notesSlide" Target="../notesSlides/notesSlide43.xml"/><Relationship Id="rId1" Type="http://schemas.openxmlformats.org/officeDocument/2006/relationships/slideLayout" Target="../slideLayouts/slideLayout25.xml"/><Relationship Id="rId4" Type="http://schemas.openxmlformats.org/officeDocument/2006/relationships/image" Target="../media/image194.png"/></Relationships>
</file>

<file path=ppt/slides/_rels/slide53.xml.rels><?xml version="1.0" encoding="UTF-8" standalone="yes"?>
<Relationships xmlns="http://schemas.openxmlformats.org/package/2006/relationships"><Relationship Id="rId3" Type="http://schemas.openxmlformats.org/officeDocument/2006/relationships/image" Target="../media/image195.png"/><Relationship Id="rId2" Type="http://schemas.openxmlformats.org/officeDocument/2006/relationships/notesSlide" Target="../notesSlides/notesSlide44.xml"/><Relationship Id="rId1" Type="http://schemas.openxmlformats.org/officeDocument/2006/relationships/slideLayout" Target="../slideLayouts/slideLayout25.xml"/></Relationships>
</file>

<file path=ppt/slides/_rels/slide54.xml.rels><?xml version="1.0" encoding="UTF-8" standalone="yes"?>
<Relationships xmlns="http://schemas.openxmlformats.org/package/2006/relationships"><Relationship Id="rId3" Type="http://schemas.openxmlformats.org/officeDocument/2006/relationships/hyperlink" Target="https://github.com/SEMCOG/SEMCOG_ActSim" TargetMode="External"/><Relationship Id="rId2" Type="http://schemas.openxmlformats.org/officeDocument/2006/relationships/notesSlide" Target="../notesSlides/notesSlide45.xml"/><Relationship Id="rId1" Type="http://schemas.openxmlformats.org/officeDocument/2006/relationships/slideLayout" Target="../slideLayouts/slideLayout25.xml"/></Relationships>
</file>

<file path=ppt/slides/_rels/slide55.xml.rels><?xml version="1.0" encoding="UTF-8" standalone="yes"?>
<Relationships xmlns="http://schemas.openxmlformats.org/package/2006/relationships"><Relationship Id="rId3" Type="http://schemas.openxmlformats.org/officeDocument/2006/relationships/image" Target="../media/image196.png"/><Relationship Id="rId2" Type="http://schemas.openxmlformats.org/officeDocument/2006/relationships/notesSlide" Target="../notesSlides/notesSlide46.xml"/><Relationship Id="rId1" Type="http://schemas.openxmlformats.org/officeDocument/2006/relationships/slideLayout" Target="../slideLayouts/slideLayout25.xml"/></Relationships>
</file>

<file path=ppt/slides/_rels/slide56.xml.rels><?xml version="1.0" encoding="UTF-8" standalone="yes"?>
<Relationships xmlns="http://schemas.openxmlformats.org/package/2006/relationships"><Relationship Id="rId3" Type="http://schemas.openxmlformats.org/officeDocument/2006/relationships/image" Target="../media/image197.png"/><Relationship Id="rId2" Type="http://schemas.openxmlformats.org/officeDocument/2006/relationships/notesSlide" Target="../notesSlides/notesSlide47.xml"/><Relationship Id="rId1" Type="http://schemas.openxmlformats.org/officeDocument/2006/relationships/slideLayout" Target="../slideLayouts/slideLayout25.xml"/><Relationship Id="rId5" Type="http://schemas.openxmlformats.org/officeDocument/2006/relationships/image" Target="../media/image199.png"/><Relationship Id="rId4" Type="http://schemas.openxmlformats.org/officeDocument/2006/relationships/image" Target="../media/image198.png"/></Relationships>
</file>

<file path=ppt/slides/_rels/slide57.xml.rels><?xml version="1.0" encoding="UTF-8" standalone="yes"?>
<Relationships xmlns="http://schemas.openxmlformats.org/package/2006/relationships"><Relationship Id="rId3" Type="http://schemas.openxmlformats.org/officeDocument/2006/relationships/image" Target="../media/image200.png"/><Relationship Id="rId2" Type="http://schemas.openxmlformats.org/officeDocument/2006/relationships/notesSlide" Target="../notesSlides/notesSlide48.xml"/><Relationship Id="rId1" Type="http://schemas.openxmlformats.org/officeDocument/2006/relationships/slideLayout" Target="../slideLayouts/slideLayout25.xml"/></Relationships>
</file>

<file path=ppt/slides/_rels/slide58.xml.rels><?xml version="1.0" encoding="UTF-8" standalone="yes"?>
<Relationships xmlns="http://schemas.openxmlformats.org/package/2006/relationships"><Relationship Id="rId3" Type="http://schemas.openxmlformats.org/officeDocument/2006/relationships/image" Target="../media/image201.png"/><Relationship Id="rId2" Type="http://schemas.openxmlformats.org/officeDocument/2006/relationships/notesSlide" Target="../notesSlides/notesSlide49.xml"/><Relationship Id="rId1" Type="http://schemas.openxmlformats.org/officeDocument/2006/relationships/slideLayout" Target="../slideLayouts/slideLayout25.xml"/></Relationships>
</file>

<file path=ppt/slides/_rels/slide59.xml.rels><?xml version="1.0" encoding="UTF-8" standalone="yes"?>
<Relationships xmlns="http://schemas.openxmlformats.org/package/2006/relationships"><Relationship Id="rId3" Type="http://schemas.openxmlformats.org/officeDocument/2006/relationships/image" Target="../media/image202.png"/><Relationship Id="rId2" Type="http://schemas.openxmlformats.org/officeDocument/2006/relationships/notesSlide" Target="../notesSlides/notesSlide50.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60.xml.rels><?xml version="1.0" encoding="UTF-8" standalone="yes"?>
<Relationships xmlns="http://schemas.openxmlformats.org/package/2006/relationships"><Relationship Id="rId3" Type="http://schemas.openxmlformats.org/officeDocument/2006/relationships/image" Target="../media/image203.png"/><Relationship Id="rId2" Type="http://schemas.openxmlformats.org/officeDocument/2006/relationships/notesSlide" Target="../notesSlides/notesSlide51.xml"/><Relationship Id="rId1" Type="http://schemas.openxmlformats.org/officeDocument/2006/relationships/slideLayout" Target="../slideLayouts/slideLayout25.xml"/></Relationships>
</file>

<file path=ppt/slides/_rels/slide61.xml.rels><?xml version="1.0" encoding="UTF-8" standalone="yes"?>
<Relationships xmlns="http://schemas.openxmlformats.org/package/2006/relationships"><Relationship Id="rId3" Type="http://schemas.openxmlformats.org/officeDocument/2006/relationships/image" Target="../media/image204.png"/><Relationship Id="rId2" Type="http://schemas.openxmlformats.org/officeDocument/2006/relationships/notesSlide" Target="../notesSlides/notesSlide52.xml"/><Relationship Id="rId1" Type="http://schemas.openxmlformats.org/officeDocument/2006/relationships/slideLayout" Target="../slideLayouts/slideLayout25.xml"/><Relationship Id="rId4" Type="http://schemas.openxmlformats.org/officeDocument/2006/relationships/image" Target="../media/image205.png"/></Relationships>
</file>

<file path=ppt/slides/_rels/slide62.xml.rels><?xml version="1.0" encoding="UTF-8" standalone="yes"?>
<Relationships xmlns="http://schemas.openxmlformats.org/package/2006/relationships"><Relationship Id="rId3" Type="http://schemas.openxmlformats.org/officeDocument/2006/relationships/image" Target="../media/image206.png"/><Relationship Id="rId2" Type="http://schemas.openxmlformats.org/officeDocument/2006/relationships/notesSlide" Target="../notesSlides/notesSlide53.xml"/><Relationship Id="rId1" Type="http://schemas.openxmlformats.org/officeDocument/2006/relationships/slideLayout" Target="../slideLayouts/slideLayout25.xml"/></Relationships>
</file>

<file path=ppt/slides/_rels/slide63.xml.rels><?xml version="1.0" encoding="UTF-8" standalone="yes"?>
<Relationships xmlns="http://schemas.openxmlformats.org/package/2006/relationships"><Relationship Id="rId3" Type="http://schemas.openxmlformats.org/officeDocument/2006/relationships/image" Target="../media/image207.png"/><Relationship Id="rId2" Type="http://schemas.openxmlformats.org/officeDocument/2006/relationships/notesSlide" Target="../notesSlides/notesSlide54.xml"/><Relationship Id="rId1" Type="http://schemas.openxmlformats.org/officeDocument/2006/relationships/slideLayout" Target="../slideLayouts/slideLayout25.xml"/><Relationship Id="rId4" Type="http://schemas.openxmlformats.org/officeDocument/2006/relationships/image" Target="../media/image208.png"/></Relationships>
</file>

<file path=ppt/slides/_rels/slide64.xml.rels><?xml version="1.0" encoding="UTF-8" standalone="yes"?>
<Relationships xmlns="http://schemas.openxmlformats.org/package/2006/relationships"><Relationship Id="rId3" Type="http://schemas.openxmlformats.org/officeDocument/2006/relationships/image" Target="../media/image209.png"/><Relationship Id="rId2" Type="http://schemas.openxmlformats.org/officeDocument/2006/relationships/notesSlide" Target="../notesSlides/notesSlide55.xml"/><Relationship Id="rId1" Type="http://schemas.openxmlformats.org/officeDocument/2006/relationships/slideLayout" Target="../slideLayouts/slideLayout2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210.png"/><Relationship Id="rId2" Type="http://schemas.openxmlformats.org/officeDocument/2006/relationships/notesSlide" Target="../notesSlides/notesSlide56.xml"/><Relationship Id="rId1" Type="http://schemas.openxmlformats.org/officeDocument/2006/relationships/slideLayout" Target="../slideLayouts/slideLayout25.xml"/></Relationships>
</file>

<file path=ppt/slides/_rels/slide68.xml.rels><?xml version="1.0" encoding="UTF-8" standalone="yes"?>
<Relationships xmlns="http://schemas.openxmlformats.org/package/2006/relationships"><Relationship Id="rId3" Type="http://schemas.openxmlformats.org/officeDocument/2006/relationships/image" Target="../media/image211.png"/><Relationship Id="rId2" Type="http://schemas.openxmlformats.org/officeDocument/2006/relationships/notesSlide" Target="../notesSlides/notesSlide57.xml"/><Relationship Id="rId1" Type="http://schemas.openxmlformats.org/officeDocument/2006/relationships/slideLayout" Target="../slideLayouts/slideLayout25.xml"/><Relationship Id="rId4" Type="http://schemas.openxmlformats.org/officeDocument/2006/relationships/image" Target="../media/image212.png"/></Relationships>
</file>

<file path=ppt/slides/_rels/slide69.xml.rels><?xml version="1.0" encoding="UTF-8" standalone="yes"?>
<Relationships xmlns="http://schemas.openxmlformats.org/package/2006/relationships"><Relationship Id="rId3" Type="http://schemas.openxmlformats.org/officeDocument/2006/relationships/image" Target="../media/image213.png"/><Relationship Id="rId2" Type="http://schemas.openxmlformats.org/officeDocument/2006/relationships/notesSlide" Target="../notesSlides/notesSlide58.xml"/><Relationship Id="rId1" Type="http://schemas.openxmlformats.org/officeDocument/2006/relationships/slideLayout" Target="../slideLayouts/slideLayout25.xml"/><Relationship Id="rId4" Type="http://schemas.openxmlformats.org/officeDocument/2006/relationships/image" Target="../media/image214.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70.xml.rels><?xml version="1.0" encoding="UTF-8" standalone="yes"?>
<Relationships xmlns="http://schemas.openxmlformats.org/package/2006/relationships"><Relationship Id="rId3" Type="http://schemas.openxmlformats.org/officeDocument/2006/relationships/image" Target="../media/image215.png"/><Relationship Id="rId2" Type="http://schemas.openxmlformats.org/officeDocument/2006/relationships/notesSlide" Target="../notesSlides/notesSlide59.xml"/><Relationship Id="rId1" Type="http://schemas.openxmlformats.org/officeDocument/2006/relationships/slideLayout" Target="../slideLayouts/slideLayout25.xml"/><Relationship Id="rId5" Type="http://schemas.openxmlformats.org/officeDocument/2006/relationships/image" Target="../media/image217.png"/><Relationship Id="rId4" Type="http://schemas.openxmlformats.org/officeDocument/2006/relationships/image" Target="../media/image216.png"/></Relationships>
</file>

<file path=ppt/slides/_rels/slide71.xml.rels><?xml version="1.0" encoding="UTF-8" standalone="yes"?>
<Relationships xmlns="http://schemas.openxmlformats.org/package/2006/relationships"><Relationship Id="rId3" Type="http://schemas.openxmlformats.org/officeDocument/2006/relationships/image" Target="../media/image218.png"/><Relationship Id="rId2" Type="http://schemas.openxmlformats.org/officeDocument/2006/relationships/notesSlide" Target="../notesSlides/notesSlide60.xml"/><Relationship Id="rId1" Type="http://schemas.openxmlformats.org/officeDocument/2006/relationships/slideLayout" Target="../slideLayouts/slideLayout25.xml"/><Relationship Id="rId4" Type="http://schemas.openxmlformats.org/officeDocument/2006/relationships/hyperlink" Target="https://www.matsim.org/gallery/paris" TargetMode="Externa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219.png"/><Relationship Id="rId2" Type="http://schemas.openxmlformats.org/officeDocument/2006/relationships/notesSlide" Target="../notesSlides/notesSlide61.xml"/><Relationship Id="rId1" Type="http://schemas.openxmlformats.org/officeDocument/2006/relationships/slideLayout" Target="../slideLayouts/slideLayout25.xml"/></Relationships>
</file>

<file path=ppt/slides/_rels/slide74.xml.rels><?xml version="1.0" encoding="UTF-8" standalone="yes"?>
<Relationships xmlns="http://schemas.openxmlformats.org/package/2006/relationships"><Relationship Id="rId3" Type="http://schemas.openxmlformats.org/officeDocument/2006/relationships/image" Target="../media/image220.png"/><Relationship Id="rId2" Type="http://schemas.openxmlformats.org/officeDocument/2006/relationships/notesSlide" Target="../notesSlides/notesSlide62.xml"/><Relationship Id="rId1" Type="http://schemas.openxmlformats.org/officeDocument/2006/relationships/slideLayout" Target="../slideLayouts/slideLayout25.xml"/></Relationships>
</file>

<file path=ppt/slides/_rels/slide75.xml.rels><?xml version="1.0" encoding="UTF-8" standalone="yes"?>
<Relationships xmlns="http://schemas.openxmlformats.org/package/2006/relationships"><Relationship Id="rId3" Type="http://schemas.openxmlformats.org/officeDocument/2006/relationships/image" Target="../media/image221.png"/><Relationship Id="rId2" Type="http://schemas.openxmlformats.org/officeDocument/2006/relationships/notesSlide" Target="../notesSlides/notesSlide63.xml"/><Relationship Id="rId1" Type="http://schemas.openxmlformats.org/officeDocument/2006/relationships/slideLayout" Target="../slideLayouts/slideLayout25.xml"/></Relationships>
</file>

<file path=ppt/slides/_rels/slide76.xml.rels><?xml version="1.0" encoding="UTF-8" standalone="yes"?>
<Relationships xmlns="http://schemas.openxmlformats.org/package/2006/relationships"><Relationship Id="rId3" Type="http://schemas.openxmlformats.org/officeDocument/2006/relationships/image" Target="../media/image222.png"/><Relationship Id="rId2" Type="http://schemas.openxmlformats.org/officeDocument/2006/relationships/notesSlide" Target="../notesSlides/notesSlide64.xml"/><Relationship Id="rId1" Type="http://schemas.openxmlformats.org/officeDocument/2006/relationships/slideLayout" Target="../slideLayouts/slideLayout25.xml"/></Relationships>
</file>

<file path=ppt/slides/_rels/slide77.xml.rels><?xml version="1.0" encoding="UTF-8" standalone="yes"?>
<Relationships xmlns="http://schemas.openxmlformats.org/package/2006/relationships"><Relationship Id="rId3" Type="http://schemas.openxmlformats.org/officeDocument/2006/relationships/image" Target="../media/image223.png"/><Relationship Id="rId2" Type="http://schemas.openxmlformats.org/officeDocument/2006/relationships/notesSlide" Target="../notesSlides/notesSlide65.xml"/><Relationship Id="rId1" Type="http://schemas.openxmlformats.org/officeDocument/2006/relationships/slideLayout" Target="../slideLayouts/slideLayout25.xml"/></Relationships>
</file>

<file path=ppt/slides/_rels/slide78.xml.rels><?xml version="1.0" encoding="UTF-8" standalone="yes"?>
<Relationships xmlns="http://schemas.openxmlformats.org/package/2006/relationships"><Relationship Id="rId3" Type="http://schemas.openxmlformats.org/officeDocument/2006/relationships/image" Target="../media/image224.png"/><Relationship Id="rId2" Type="http://schemas.openxmlformats.org/officeDocument/2006/relationships/notesSlide" Target="../notesSlides/notesSlide66.xml"/><Relationship Id="rId1" Type="http://schemas.openxmlformats.org/officeDocument/2006/relationships/slideLayout" Target="../slideLayouts/slideLayout25.xml"/></Relationships>
</file>

<file path=ppt/slides/_rels/slide79.xml.rels><?xml version="1.0" encoding="UTF-8" standalone="yes"?>
<Relationships xmlns="http://schemas.openxmlformats.org/package/2006/relationships"><Relationship Id="rId3" Type="http://schemas.openxmlformats.org/officeDocument/2006/relationships/image" Target="../media/image225.png"/><Relationship Id="rId2" Type="http://schemas.openxmlformats.org/officeDocument/2006/relationships/notesSlide" Target="../notesSlides/notesSlide67.xm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80.xml.rels><?xml version="1.0" encoding="UTF-8" standalone="yes"?>
<Relationships xmlns="http://schemas.openxmlformats.org/package/2006/relationships"><Relationship Id="rId3" Type="http://schemas.openxmlformats.org/officeDocument/2006/relationships/image" Target="../media/image226.png"/><Relationship Id="rId2" Type="http://schemas.openxmlformats.org/officeDocument/2006/relationships/notesSlide" Target="../notesSlides/notesSlide68.xml"/><Relationship Id="rId1" Type="http://schemas.openxmlformats.org/officeDocument/2006/relationships/slideLayout" Target="../slideLayouts/slideLayout25.xml"/><Relationship Id="rId4" Type="http://schemas.openxmlformats.org/officeDocument/2006/relationships/image" Target="../media/image227.png"/></Relationships>
</file>

<file path=ppt/slides/_rels/slide81.xml.rels><?xml version="1.0" encoding="UTF-8" standalone="yes"?>
<Relationships xmlns="http://schemas.openxmlformats.org/package/2006/relationships"><Relationship Id="rId3" Type="http://schemas.openxmlformats.org/officeDocument/2006/relationships/image" Target="../media/image228.png"/><Relationship Id="rId2" Type="http://schemas.openxmlformats.org/officeDocument/2006/relationships/notesSlide" Target="../notesSlides/notesSlide69.xml"/><Relationship Id="rId1" Type="http://schemas.openxmlformats.org/officeDocument/2006/relationships/slideLayout" Target="../slideLayouts/slideLayout25.xml"/></Relationships>
</file>

<file path=ppt/slides/_rels/slide82.xml.rels><?xml version="1.0" encoding="UTF-8" standalone="yes"?>
<Relationships xmlns="http://schemas.openxmlformats.org/package/2006/relationships"><Relationship Id="rId3" Type="http://schemas.openxmlformats.org/officeDocument/2006/relationships/image" Target="../media/image231.png"/><Relationship Id="rId2" Type="http://schemas.openxmlformats.org/officeDocument/2006/relationships/notesSlide" Target="../notesSlides/notesSlide70.xml"/><Relationship Id="rId1" Type="http://schemas.openxmlformats.org/officeDocument/2006/relationships/slideLayout" Target="../slideLayouts/slideLayout25.xml"/></Relationships>
</file>

<file path=ppt/slides/_rels/slide83.xml.rels><?xml version="1.0" encoding="UTF-8" standalone="yes"?>
<Relationships xmlns="http://schemas.openxmlformats.org/package/2006/relationships"><Relationship Id="rId3" Type="http://schemas.openxmlformats.org/officeDocument/2006/relationships/image" Target="../media/image232.png"/><Relationship Id="rId2" Type="http://schemas.openxmlformats.org/officeDocument/2006/relationships/notesSlide" Target="../notesSlides/notesSlide71.xml"/><Relationship Id="rId1" Type="http://schemas.openxmlformats.org/officeDocument/2006/relationships/slideLayout" Target="../slideLayouts/slideLayout25.xml"/></Relationships>
</file>

<file path=ppt/slides/_rels/slide84.xml.rels><?xml version="1.0" encoding="UTF-8" standalone="yes"?>
<Relationships xmlns="http://schemas.openxmlformats.org/package/2006/relationships"><Relationship Id="rId3" Type="http://schemas.openxmlformats.org/officeDocument/2006/relationships/image" Target="../media/image233.png"/><Relationship Id="rId2" Type="http://schemas.openxmlformats.org/officeDocument/2006/relationships/notesSlide" Target="../notesSlides/notesSlide72.xml"/><Relationship Id="rId1" Type="http://schemas.openxmlformats.org/officeDocument/2006/relationships/slideLayout" Target="../slideLayouts/slideLayout25.xml"/><Relationship Id="rId4" Type="http://schemas.openxmlformats.org/officeDocument/2006/relationships/image" Target="../media/image234.png"/></Relationships>
</file>

<file path=ppt/slides/_rels/slide85.xml.rels><?xml version="1.0" encoding="UTF-8" standalone="yes"?>
<Relationships xmlns="http://schemas.openxmlformats.org/package/2006/relationships"><Relationship Id="rId3" Type="http://schemas.openxmlformats.org/officeDocument/2006/relationships/image" Target="../media/image235.png"/><Relationship Id="rId2" Type="http://schemas.openxmlformats.org/officeDocument/2006/relationships/notesSlide" Target="../notesSlides/notesSlide73.xml"/><Relationship Id="rId1" Type="http://schemas.openxmlformats.org/officeDocument/2006/relationships/slideLayout" Target="../slideLayouts/slideLayout25.xml"/></Relationships>
</file>

<file path=ppt/slides/_rels/slide86.xml.rels><?xml version="1.0" encoding="UTF-8" standalone="yes"?>
<Relationships xmlns="http://schemas.openxmlformats.org/package/2006/relationships"><Relationship Id="rId3" Type="http://schemas.openxmlformats.org/officeDocument/2006/relationships/image" Target="../media/image236.png"/><Relationship Id="rId2" Type="http://schemas.openxmlformats.org/officeDocument/2006/relationships/notesSlide" Target="../notesSlides/notesSlide74.xml"/><Relationship Id="rId1" Type="http://schemas.openxmlformats.org/officeDocument/2006/relationships/slideLayout" Target="../slideLayouts/slideLayout25.xml"/></Relationships>
</file>

<file path=ppt/slides/_rels/slide87.xml.rels><?xml version="1.0" encoding="UTF-8" standalone="yes"?>
<Relationships xmlns="http://schemas.openxmlformats.org/package/2006/relationships"><Relationship Id="rId3" Type="http://schemas.openxmlformats.org/officeDocument/2006/relationships/image" Target="../media/image237.png"/><Relationship Id="rId2" Type="http://schemas.openxmlformats.org/officeDocument/2006/relationships/notesSlide" Target="../notesSlides/notesSlide75.xml"/><Relationship Id="rId1" Type="http://schemas.openxmlformats.org/officeDocument/2006/relationships/slideLayout" Target="../slideLayouts/slideLayout25.xml"/></Relationships>
</file>

<file path=ppt/slides/_rels/slide88.xml.rels><?xml version="1.0" encoding="UTF-8" standalone="yes"?>
<Relationships xmlns="http://schemas.openxmlformats.org/package/2006/relationships"><Relationship Id="rId3" Type="http://schemas.openxmlformats.org/officeDocument/2006/relationships/image" Target="../media/image238.png"/><Relationship Id="rId2" Type="http://schemas.openxmlformats.org/officeDocument/2006/relationships/notesSlide" Target="../notesSlides/notesSlide76.xml"/><Relationship Id="rId1" Type="http://schemas.openxmlformats.org/officeDocument/2006/relationships/slideLayout" Target="../slideLayouts/slideLayout25.xml"/></Relationships>
</file>

<file path=ppt/slides/_rels/slide89.xml.rels><?xml version="1.0" encoding="UTF-8" standalone="yes"?>
<Relationships xmlns="http://schemas.openxmlformats.org/package/2006/relationships"><Relationship Id="rId3" Type="http://schemas.openxmlformats.org/officeDocument/2006/relationships/image" Target="../media/image239.png"/><Relationship Id="rId2" Type="http://schemas.openxmlformats.org/officeDocument/2006/relationships/notesSlide" Target="../notesSlides/notesSlide77.xm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90.xml.rels><?xml version="1.0" encoding="UTF-8" standalone="yes"?>
<Relationships xmlns="http://schemas.openxmlformats.org/package/2006/relationships"><Relationship Id="rId3" Type="http://schemas.openxmlformats.org/officeDocument/2006/relationships/image" Target="../media/image240.png"/><Relationship Id="rId2" Type="http://schemas.openxmlformats.org/officeDocument/2006/relationships/notesSlide" Target="../notesSlides/notesSlide78.xml"/><Relationship Id="rId1" Type="http://schemas.openxmlformats.org/officeDocument/2006/relationships/slideLayout" Target="../slideLayouts/slideLayout25.xml"/></Relationships>
</file>

<file path=ppt/slides/_rels/slide91.xml.rels><?xml version="1.0" encoding="UTF-8" standalone="yes"?>
<Relationships xmlns="http://schemas.openxmlformats.org/package/2006/relationships"><Relationship Id="rId3" Type="http://schemas.openxmlformats.org/officeDocument/2006/relationships/image" Target="../media/image241.png"/><Relationship Id="rId2" Type="http://schemas.openxmlformats.org/officeDocument/2006/relationships/notesSlide" Target="../notesSlides/notesSlide79.xml"/><Relationship Id="rId1" Type="http://schemas.openxmlformats.org/officeDocument/2006/relationships/slideLayout" Target="../slideLayouts/slideLayout25.xml"/></Relationships>
</file>

<file path=ppt/slides/_rels/slide92.xml.rels><?xml version="1.0" encoding="UTF-8" standalone="yes"?>
<Relationships xmlns="http://schemas.openxmlformats.org/package/2006/relationships"><Relationship Id="rId3" Type="http://schemas.openxmlformats.org/officeDocument/2006/relationships/image" Target="../media/image242.png"/><Relationship Id="rId2" Type="http://schemas.openxmlformats.org/officeDocument/2006/relationships/notesSlide" Target="../notesSlides/notesSlide80.xml"/><Relationship Id="rId1" Type="http://schemas.openxmlformats.org/officeDocument/2006/relationships/slideLayout" Target="../slideLayouts/slideLayout25.xml"/></Relationships>
</file>

<file path=ppt/slides/_rels/slide93.xml.rels><?xml version="1.0" encoding="UTF-8" standalone="yes"?>
<Relationships xmlns="http://schemas.openxmlformats.org/package/2006/relationships"><Relationship Id="rId3" Type="http://schemas.openxmlformats.org/officeDocument/2006/relationships/image" Target="../media/image243.png"/><Relationship Id="rId2" Type="http://schemas.openxmlformats.org/officeDocument/2006/relationships/notesSlide" Target="../notesSlides/notesSlide81.xml"/><Relationship Id="rId1" Type="http://schemas.openxmlformats.org/officeDocument/2006/relationships/slideLayout" Target="../slideLayouts/slideLayout25.xml"/><Relationship Id="rId4" Type="http://schemas.openxmlformats.org/officeDocument/2006/relationships/image" Target="../media/image244.png"/></Relationships>
</file>

<file path=ppt/slides/_rels/slide94.xml.rels><?xml version="1.0" encoding="UTF-8" standalone="yes"?>
<Relationships xmlns="http://schemas.openxmlformats.org/package/2006/relationships"><Relationship Id="rId3" Type="http://schemas.openxmlformats.org/officeDocument/2006/relationships/image" Target="../media/image245.png"/><Relationship Id="rId2" Type="http://schemas.openxmlformats.org/officeDocument/2006/relationships/notesSlide" Target="../notesSlides/notesSlide82.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24000"/>
          </a:schemeClr>
        </a:solidFill>
        <a:effectLst/>
      </p:bgPr>
    </p:bg>
    <p:spTree>
      <p:nvGrpSpPr>
        <p:cNvPr id="1" name=""/>
        <p:cNvGrpSpPr/>
        <p:nvPr/>
      </p:nvGrpSpPr>
      <p:grpSpPr>
        <a:xfrm>
          <a:off x="0" y="0"/>
          <a:ext cx="0" cy="0"/>
          <a:chOff x="0" y="0"/>
          <a:chExt cx="0" cy="0"/>
        </a:xfrm>
      </p:grpSpPr>
      <p:sp>
        <p:nvSpPr>
          <p:cNvPr id="4" name="Rectangle 3"/>
          <p:cNvSpPr/>
          <p:nvPr/>
        </p:nvSpPr>
        <p:spPr>
          <a:xfrm>
            <a:off x="96253" y="86627"/>
            <a:ext cx="2858703" cy="22715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 name="Marcador de número de diapositiva 1"/>
          <p:cNvSpPr>
            <a:spLocks noGrp="1"/>
          </p:cNvSpPr>
          <p:nvPr>
            <p:ph type="sldNum" sz="quarter" idx="12"/>
          </p:nvPr>
        </p:nvSpPr>
        <p:spPr/>
        <p:txBody>
          <a:bodyPr/>
          <a:lstStyle/>
          <a:p>
            <a:fld id="{5336F0B7-EF37-4B31-BA1E-D2B9204CDF2B}" type="slidenum">
              <a:rPr lang="ca-ES" noProof="0" smtClean="0"/>
              <a:pPr/>
              <a:t>1</a:t>
            </a:fld>
            <a:endParaRPr lang="ca-ES" noProof="0" dirty="0"/>
          </a:p>
        </p:txBody>
      </p:sp>
      <p:sp>
        <p:nvSpPr>
          <p:cNvPr id="3" name="Título 2"/>
          <p:cNvSpPr>
            <a:spLocks noGrp="1"/>
          </p:cNvSpPr>
          <p:nvPr>
            <p:ph type="ctrTitle"/>
          </p:nvPr>
        </p:nvSpPr>
        <p:spPr>
          <a:xfrm>
            <a:off x="2334638" y="2735008"/>
            <a:ext cx="6719389" cy="1470025"/>
          </a:xfrm>
        </p:spPr>
        <p:txBody>
          <a:bodyPr>
            <a:normAutofit/>
          </a:bodyPr>
          <a:lstStyle/>
          <a:p>
            <a:r>
              <a:rPr lang="tr-TR" dirty="0"/>
              <a:t>Geleneksel Ulaşım Modelleri ve Sürdürülebilir Kentsel Ulaşım Projesi (</a:t>
            </a:r>
            <a:r>
              <a:rPr lang="tr-TR" dirty="0" err="1"/>
              <a:t>SKUp</a:t>
            </a:r>
            <a:r>
              <a:rPr lang="tr-TR" dirty="0"/>
              <a:t>) Uygulamalarında Kullanılan Yeni Modeller</a:t>
            </a:r>
            <a:endParaRPr lang="es-ES" sz="2800" dirty="0"/>
          </a:p>
        </p:txBody>
      </p:sp>
      <p:grpSp>
        <p:nvGrpSpPr>
          <p:cNvPr id="5" name="Google Shape;132;p1"/>
          <p:cNvGrpSpPr/>
          <p:nvPr/>
        </p:nvGrpSpPr>
        <p:grpSpPr>
          <a:xfrm>
            <a:off x="367645" y="348773"/>
            <a:ext cx="2119405" cy="2009416"/>
            <a:chOff x="247139" y="275234"/>
            <a:chExt cx="2590328" cy="2455903"/>
          </a:xfrm>
          <a:solidFill>
            <a:schemeClr val="bg1"/>
          </a:solidFill>
        </p:grpSpPr>
        <p:sp>
          <p:nvSpPr>
            <p:cNvPr id="7" name="Google Shape;133;p1"/>
            <p:cNvSpPr/>
            <p:nvPr/>
          </p:nvSpPr>
          <p:spPr>
            <a:xfrm>
              <a:off x="247139" y="1999775"/>
              <a:ext cx="1987800" cy="345282"/>
            </a:xfrm>
            <a:prstGeom prst="rect">
              <a:avLst/>
            </a:prstGeom>
            <a:grp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000" b="0" i="0" u="none" strike="noStrike" cap="none" dirty="0">
                  <a:solidFill>
                    <a:srgbClr val="A5A5A5"/>
                  </a:solidFill>
                  <a:latin typeface="Arial"/>
                  <a:ea typeface="Arial"/>
                  <a:cs typeface="Arial"/>
                  <a:sym typeface="Arial"/>
                </a:rPr>
                <a:t>A research group of:</a:t>
              </a:r>
              <a:endParaRPr sz="1000" b="0" i="0" u="none" strike="noStrike" cap="none" dirty="0">
                <a:solidFill>
                  <a:srgbClr val="000000"/>
                </a:solidFill>
                <a:latin typeface="Arial"/>
                <a:ea typeface="Arial"/>
                <a:cs typeface="Arial"/>
                <a:sym typeface="Arial"/>
              </a:endParaRPr>
            </a:p>
          </p:txBody>
        </p:sp>
        <p:pic>
          <p:nvPicPr>
            <p:cNvPr id="8" name="Google Shape;134;p1"/>
            <p:cNvPicPr preferRelativeResize="0"/>
            <p:nvPr/>
          </p:nvPicPr>
          <p:blipFill rotWithShape="1">
            <a:blip r:embed="rId2">
              <a:alphaModFix/>
            </a:blip>
            <a:srcRect/>
            <a:stretch/>
          </p:blipFill>
          <p:spPr>
            <a:xfrm>
              <a:off x="400219" y="2366010"/>
              <a:ext cx="835461" cy="365127"/>
            </a:xfrm>
            <a:prstGeom prst="rect">
              <a:avLst/>
            </a:prstGeom>
            <a:grpFill/>
            <a:ln>
              <a:noFill/>
            </a:ln>
          </p:spPr>
        </p:pic>
        <p:pic>
          <p:nvPicPr>
            <p:cNvPr id="9" name="Google Shape;135;p1"/>
            <p:cNvPicPr preferRelativeResize="0"/>
            <p:nvPr/>
          </p:nvPicPr>
          <p:blipFill rotWithShape="1">
            <a:blip r:embed="rId3">
              <a:alphaModFix/>
            </a:blip>
            <a:srcRect/>
            <a:stretch/>
          </p:blipFill>
          <p:spPr>
            <a:xfrm>
              <a:off x="247139" y="275234"/>
              <a:ext cx="2590328" cy="1585425"/>
            </a:xfrm>
            <a:prstGeom prst="rect">
              <a:avLst/>
            </a:prstGeom>
            <a:grpFill/>
            <a:ln>
              <a:noFill/>
            </a:ln>
          </p:spPr>
        </p:pic>
      </p:grpSp>
      <p:pic>
        <p:nvPicPr>
          <p:cNvPr id="10" name="image4.png"/>
          <p:cNvPicPr/>
          <p:nvPr/>
        </p:nvPicPr>
        <p:blipFill>
          <a:blip r:embed="rId4"/>
          <a:srcRect/>
          <a:stretch>
            <a:fillRect/>
          </a:stretch>
        </p:blipFill>
        <p:spPr>
          <a:xfrm>
            <a:off x="2592370" y="6213890"/>
            <a:ext cx="6461657" cy="499110"/>
          </a:xfrm>
          <a:prstGeom prst="rect">
            <a:avLst/>
          </a:prstGeom>
        </p:spPr>
      </p:pic>
      <p:sp>
        <p:nvSpPr>
          <p:cNvPr id="13" name="Google Shape;129;p1"/>
          <p:cNvSpPr txBox="1">
            <a:spLocks/>
          </p:cNvSpPr>
          <p:nvPr/>
        </p:nvSpPr>
        <p:spPr>
          <a:xfrm>
            <a:off x="3615101" y="1393397"/>
            <a:ext cx="4152417" cy="352766"/>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100000"/>
              </a:lnSpc>
              <a:spcBef>
                <a:spcPts val="240"/>
              </a:spcBef>
              <a:spcAft>
                <a:spcPts val="0"/>
              </a:spcAft>
              <a:buClr>
                <a:srgbClr val="F17F09"/>
              </a:buClr>
              <a:buSzPts val="1200"/>
              <a:buFont typeface="Arial"/>
              <a:buNone/>
              <a:defRPr sz="1200" b="1" i="0" u="none" strike="noStrike" cap="none">
                <a:solidFill>
                  <a:srgbClr val="F17F09"/>
                </a:solidFill>
                <a:latin typeface="Arial"/>
                <a:ea typeface="Arial"/>
                <a:cs typeface="Arial"/>
                <a:sym typeface="Arial"/>
              </a:defRPr>
            </a:lvl1pPr>
            <a:lvl2pPr marL="914400" marR="0" lvl="1" indent="-342900" algn="l" rtl="0">
              <a:lnSpc>
                <a:spcPct val="100000"/>
              </a:lnSpc>
              <a:spcBef>
                <a:spcPts val="36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9pPr>
          </a:lstStyle>
          <a:p>
            <a:pPr marL="0" marR="0" lvl="0" indent="0" algn="l" defTabSz="914400" rtl="0" eaLnBrk="1" fontAlgn="auto" latinLnBrk="0" hangingPunct="1">
              <a:lnSpc>
                <a:spcPct val="100000"/>
              </a:lnSpc>
              <a:spcBef>
                <a:spcPts val="0"/>
              </a:spcBef>
              <a:spcAft>
                <a:spcPts val="0"/>
              </a:spcAft>
              <a:buClr>
                <a:srgbClr val="F17F09"/>
              </a:buClr>
              <a:buSzPts val="1200"/>
              <a:buFont typeface="Arial"/>
              <a:buNone/>
              <a:tabLst/>
              <a:defRPr/>
            </a:pPr>
            <a:r>
              <a:rPr lang="tr-TR" sz="1600" kern="0" dirty="0"/>
              <a:t>18</a:t>
            </a:r>
            <a:r>
              <a:rPr kumimoji="0" lang="tr-TR" sz="1600" b="1" i="0" u="none" strike="noStrike" kern="0" cap="none" spc="0" normalizeH="0" baseline="0" noProof="0" dirty="0">
                <a:ln>
                  <a:noFill/>
                </a:ln>
                <a:solidFill>
                  <a:srgbClr val="F17F09"/>
                </a:solidFill>
                <a:effectLst/>
                <a:uLnTx/>
                <a:uFillTx/>
                <a:latin typeface="Arial"/>
                <a:cs typeface="Arial"/>
                <a:sym typeface="Arial"/>
              </a:rPr>
              <a:t> Ekim 2023</a:t>
            </a:r>
            <a:endParaRPr kumimoji="0" lang="en-US" sz="1600" b="1" i="0" u="none" strike="noStrike" kern="0" cap="none" spc="0" normalizeH="0" baseline="0" noProof="0" dirty="0">
              <a:ln>
                <a:noFill/>
              </a:ln>
              <a:solidFill>
                <a:srgbClr val="F17F09"/>
              </a:solidFill>
              <a:effectLst/>
              <a:uLnTx/>
              <a:uFillTx/>
              <a:latin typeface="Arial"/>
              <a:cs typeface="Arial"/>
              <a:sym typeface="Arial"/>
            </a:endParaRPr>
          </a:p>
        </p:txBody>
      </p:sp>
      <p:sp>
        <p:nvSpPr>
          <p:cNvPr id="14" name="Google Shape;130;p1"/>
          <p:cNvSpPr txBox="1">
            <a:spLocks/>
          </p:cNvSpPr>
          <p:nvPr/>
        </p:nvSpPr>
        <p:spPr>
          <a:xfrm>
            <a:off x="3614617" y="1838818"/>
            <a:ext cx="5029761" cy="57273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240"/>
              </a:spcBef>
              <a:spcAft>
                <a:spcPts val="0"/>
              </a:spcAft>
              <a:buClr>
                <a:srgbClr val="F17F09"/>
              </a:buClr>
              <a:buSzPts val="1200"/>
              <a:buFont typeface="Arial"/>
              <a:buNone/>
              <a:defRPr sz="1200" b="0" i="0" u="none" strike="noStrike" cap="none">
                <a:solidFill>
                  <a:srgbClr val="F17F09"/>
                </a:solidFill>
                <a:latin typeface="Arial"/>
                <a:ea typeface="Arial"/>
                <a:cs typeface="Arial"/>
                <a:sym typeface="Arial"/>
              </a:defRPr>
            </a:lvl1pPr>
            <a:lvl2pPr marL="914400" marR="0" lvl="1" indent="-342900" algn="l" rtl="0">
              <a:lnSpc>
                <a:spcPct val="100000"/>
              </a:lnSpc>
              <a:spcBef>
                <a:spcPts val="36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9pPr>
          </a:lstStyle>
          <a:p>
            <a:pPr marL="0" marR="0" lvl="0" indent="0" algn="l" defTabSz="914400" rtl="0" eaLnBrk="1" fontAlgn="auto" latinLnBrk="0" hangingPunct="1">
              <a:lnSpc>
                <a:spcPct val="100000"/>
              </a:lnSpc>
              <a:spcBef>
                <a:spcPts val="0"/>
              </a:spcBef>
              <a:spcAft>
                <a:spcPts val="0"/>
              </a:spcAft>
              <a:buClr>
                <a:srgbClr val="F17F09"/>
              </a:buClr>
              <a:buSzPts val="1200"/>
              <a:buFont typeface="Arial"/>
              <a:buNone/>
              <a:tabLst/>
              <a:defRPr/>
            </a:pPr>
            <a:r>
              <a:rPr kumimoji="0" lang="tr-TR" sz="1600" b="0" i="0" u="none" strike="noStrike" kern="0" cap="none" spc="0" normalizeH="0" baseline="0" noProof="0" dirty="0">
                <a:ln>
                  <a:noFill/>
                </a:ln>
                <a:solidFill>
                  <a:srgbClr val="F17F09"/>
                </a:solidFill>
                <a:effectLst/>
                <a:uLnTx/>
                <a:uFillTx/>
                <a:latin typeface="Arial"/>
                <a:cs typeface="Arial"/>
                <a:sym typeface="Arial"/>
              </a:rPr>
              <a:t>SMART Ankara Sürdürülebilir Kentsel Ulaşım Planı Sözleşme No. NEAR/ANK/2021/EA-RP/0124</a:t>
            </a:r>
            <a:endParaRPr kumimoji="0" lang="en-US" sz="1600" b="0" i="0" u="none" strike="noStrike" kern="0" cap="none" spc="0" normalizeH="0" baseline="0" noProof="0" dirty="0">
              <a:ln>
                <a:noFill/>
              </a:ln>
              <a:solidFill>
                <a:srgbClr val="FF0000"/>
              </a:solidFill>
              <a:effectLst/>
              <a:uLnTx/>
              <a:uFillTx/>
              <a:latin typeface="Arial"/>
              <a:cs typeface="Arial"/>
              <a:sym typeface="Arial"/>
            </a:endParaRPr>
          </a:p>
        </p:txBody>
      </p:sp>
      <p:pic>
        <p:nvPicPr>
          <p:cNvPr id="15" name="image1.png" descr="A picture containing company name&#10;&#10;Description automatically generated"/>
          <p:cNvPicPr/>
          <p:nvPr/>
        </p:nvPicPr>
        <p:blipFill>
          <a:blip r:embed="rId5"/>
          <a:srcRect/>
          <a:stretch>
            <a:fillRect/>
          </a:stretch>
        </p:blipFill>
        <p:spPr>
          <a:xfrm>
            <a:off x="5017383" y="4420414"/>
            <a:ext cx="1611630" cy="946150"/>
          </a:xfrm>
          <a:prstGeom prst="rect">
            <a:avLst/>
          </a:prstGeom>
        </p:spPr>
      </p:pic>
    </p:spTree>
    <p:extLst>
      <p:ext uri="{BB962C8B-B14F-4D97-AF65-F5344CB8AC3E}">
        <p14:creationId xmlns:p14="http://schemas.microsoft.com/office/powerpoint/2010/main" val="39190690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9" name="Google Shape;209;p9"/>
          <p:cNvSpPr txBox="1"/>
          <p:nvPr/>
        </p:nvSpPr>
        <p:spPr>
          <a:xfrm>
            <a:off x="1556273" y="189053"/>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Model haritası</a:t>
            </a:r>
            <a:endParaRPr sz="1270" b="1" dirty="0">
              <a:solidFill>
                <a:srgbClr val="F17F09"/>
              </a:solidFill>
              <a:latin typeface="Source Sans Pro"/>
              <a:ea typeface="Source Sans Pro"/>
              <a:cs typeface="Source Sans Pro"/>
              <a:sym typeface="Source Sans Pro"/>
            </a:endParaRPr>
          </a:p>
        </p:txBody>
      </p:sp>
      <p:cxnSp>
        <p:nvCxnSpPr>
          <p:cNvPr id="210" name="Google Shape;210;p9"/>
          <p:cNvCxnSpPr/>
          <p:nvPr/>
        </p:nvCxnSpPr>
        <p:spPr>
          <a:xfrm>
            <a:off x="1556273" y="733680"/>
            <a:ext cx="6031456" cy="0"/>
          </a:xfrm>
          <a:prstGeom prst="straightConnector1">
            <a:avLst/>
          </a:prstGeom>
          <a:noFill/>
          <a:ln w="28575" cap="flat" cmpd="sng">
            <a:solidFill>
              <a:schemeClr val="dk1"/>
            </a:solidFill>
            <a:prstDash val="solid"/>
            <a:round/>
            <a:headEnd type="none" w="sm" len="sm"/>
            <a:tailEnd type="none" w="sm" len="sm"/>
          </a:ln>
        </p:spPr>
      </p:cxnSp>
      <p:sp>
        <p:nvSpPr>
          <p:cNvPr id="211" name="Google Shape;211;p9"/>
          <p:cNvSpPr txBox="1"/>
          <p:nvPr/>
        </p:nvSpPr>
        <p:spPr>
          <a:xfrm>
            <a:off x="3532533" y="2174661"/>
            <a:ext cx="1624599" cy="373684"/>
          </a:xfrm>
          <a:prstGeom prst="rect">
            <a:avLst/>
          </a:prstGeom>
          <a:noFill/>
          <a:ln w="38100" cap="flat" cmpd="sng">
            <a:solidFill>
              <a:srgbClr val="E36C09"/>
            </a:solidFill>
            <a:prstDash val="solid"/>
            <a:round/>
            <a:headEnd type="none" w="sm" len="sm"/>
            <a:tailEnd type="none" w="sm" len="sm"/>
          </a:ln>
        </p:spPr>
        <p:txBody>
          <a:bodyPr spcFirstLastPara="1" wrap="square" lIns="68569" tIns="34275" rIns="68569" bIns="34275" anchor="ctr" anchorCtr="0">
            <a:noAutofit/>
          </a:bodyPr>
          <a:lstStyle/>
          <a:p>
            <a:pPr algn="ctr"/>
            <a:r>
              <a:rPr lang="tr-TR" sz="1200" dirty="0">
                <a:solidFill>
                  <a:schemeClr val="dk1"/>
                </a:solidFill>
                <a:latin typeface="Arial"/>
                <a:ea typeface="Arial"/>
                <a:cs typeface="Arial"/>
                <a:sym typeface="Arial"/>
              </a:rPr>
              <a:t>4 adımlı modelleme</a:t>
            </a:r>
            <a:endParaRPr sz="1200" dirty="0">
              <a:solidFill>
                <a:schemeClr val="dk1"/>
              </a:solidFill>
              <a:latin typeface="Arial"/>
              <a:ea typeface="Arial"/>
              <a:cs typeface="Arial"/>
              <a:sym typeface="Arial"/>
            </a:endParaRPr>
          </a:p>
        </p:txBody>
      </p:sp>
      <p:sp>
        <p:nvSpPr>
          <p:cNvPr id="212" name="Google Shape;212;p9"/>
          <p:cNvSpPr txBox="1"/>
          <p:nvPr/>
        </p:nvSpPr>
        <p:spPr>
          <a:xfrm>
            <a:off x="3532533" y="3672332"/>
            <a:ext cx="1624599" cy="442011"/>
          </a:xfrm>
          <a:prstGeom prst="rect">
            <a:avLst/>
          </a:prstGeom>
          <a:noFill/>
          <a:ln w="38100" cap="flat" cmpd="sng">
            <a:solidFill>
              <a:srgbClr val="E36C09"/>
            </a:solidFill>
            <a:prstDash val="solid"/>
            <a:round/>
            <a:headEnd type="none" w="sm" len="sm"/>
            <a:tailEnd type="none" w="sm" len="sm"/>
          </a:ln>
        </p:spPr>
        <p:txBody>
          <a:bodyPr spcFirstLastPara="1" wrap="square" lIns="68569" tIns="34275" rIns="68569" bIns="34275" anchor="ctr" anchorCtr="0">
            <a:noAutofit/>
          </a:bodyPr>
          <a:lstStyle/>
          <a:p>
            <a:pPr algn="ctr"/>
            <a:r>
              <a:rPr lang="tr-TR" sz="1200" dirty="0">
                <a:solidFill>
                  <a:schemeClr val="dk1"/>
                </a:solidFill>
                <a:latin typeface="Arial"/>
                <a:ea typeface="Arial"/>
                <a:cs typeface="Arial"/>
                <a:sym typeface="Arial"/>
              </a:rPr>
              <a:t>Aktivite bazlı modelleme</a:t>
            </a:r>
            <a:endParaRPr sz="1200" dirty="0">
              <a:solidFill>
                <a:schemeClr val="dk1"/>
              </a:solidFill>
              <a:latin typeface="Arial"/>
              <a:ea typeface="Arial"/>
              <a:cs typeface="Arial"/>
              <a:sym typeface="Arial"/>
            </a:endParaRPr>
          </a:p>
        </p:txBody>
      </p:sp>
      <p:sp>
        <p:nvSpPr>
          <p:cNvPr id="213" name="Google Shape;213;p9"/>
          <p:cNvSpPr txBox="1"/>
          <p:nvPr/>
        </p:nvSpPr>
        <p:spPr>
          <a:xfrm>
            <a:off x="3532533" y="5157047"/>
            <a:ext cx="1624599" cy="347244"/>
          </a:xfrm>
          <a:prstGeom prst="rect">
            <a:avLst/>
          </a:prstGeom>
          <a:noFill/>
          <a:ln w="38100" cap="flat" cmpd="sng">
            <a:solidFill>
              <a:srgbClr val="E36C09"/>
            </a:solidFill>
            <a:prstDash val="solid"/>
            <a:round/>
            <a:headEnd type="none" w="sm" len="sm"/>
            <a:tailEnd type="none" w="sm" len="sm"/>
          </a:ln>
        </p:spPr>
        <p:txBody>
          <a:bodyPr spcFirstLastPara="1" wrap="square" lIns="68569" tIns="34275" rIns="68569" bIns="34275" anchor="ctr" anchorCtr="0">
            <a:noAutofit/>
          </a:bodyPr>
          <a:lstStyle/>
          <a:p>
            <a:pPr algn="ctr"/>
            <a:r>
              <a:rPr lang="en-US" sz="1200" dirty="0" err="1">
                <a:solidFill>
                  <a:schemeClr val="dk1"/>
                </a:solidFill>
                <a:latin typeface="Arial"/>
                <a:ea typeface="Arial"/>
                <a:cs typeface="Arial"/>
                <a:sym typeface="Arial"/>
              </a:rPr>
              <a:t>Temsilci</a:t>
            </a:r>
            <a:r>
              <a:rPr lang="tr-TR" sz="1200" dirty="0">
                <a:solidFill>
                  <a:schemeClr val="dk1"/>
                </a:solidFill>
                <a:latin typeface="Arial"/>
                <a:ea typeface="Arial"/>
                <a:cs typeface="Arial"/>
                <a:sym typeface="Arial"/>
              </a:rPr>
              <a:t> tabanlı modelleme</a:t>
            </a:r>
            <a:endParaRPr sz="1200" dirty="0">
              <a:solidFill>
                <a:schemeClr val="dk1"/>
              </a:solidFill>
              <a:latin typeface="Arial"/>
              <a:ea typeface="Arial"/>
              <a:cs typeface="Arial"/>
              <a:sym typeface="Arial"/>
            </a:endParaRPr>
          </a:p>
        </p:txBody>
      </p:sp>
      <p:cxnSp>
        <p:nvCxnSpPr>
          <p:cNvPr id="214" name="Google Shape;214;p9"/>
          <p:cNvCxnSpPr>
            <a:stCxn id="211" idx="2"/>
            <a:endCxn id="212" idx="0"/>
          </p:cNvCxnSpPr>
          <p:nvPr/>
        </p:nvCxnSpPr>
        <p:spPr>
          <a:xfrm>
            <a:off x="4344833" y="2548344"/>
            <a:ext cx="0" cy="1124100"/>
          </a:xfrm>
          <a:prstGeom prst="straightConnector1">
            <a:avLst/>
          </a:prstGeom>
          <a:noFill/>
          <a:ln w="9525" cap="flat" cmpd="sng">
            <a:solidFill>
              <a:schemeClr val="dk1"/>
            </a:solidFill>
            <a:prstDash val="solid"/>
            <a:round/>
            <a:headEnd type="none" w="sm" len="sm"/>
            <a:tailEnd type="triangle" w="med" len="med"/>
          </a:ln>
        </p:spPr>
      </p:cxnSp>
      <p:cxnSp>
        <p:nvCxnSpPr>
          <p:cNvPr id="215" name="Google Shape;215;p9"/>
          <p:cNvCxnSpPr>
            <a:stCxn id="212" idx="2"/>
            <a:endCxn id="213" idx="0"/>
          </p:cNvCxnSpPr>
          <p:nvPr/>
        </p:nvCxnSpPr>
        <p:spPr>
          <a:xfrm>
            <a:off x="4344833" y="4114343"/>
            <a:ext cx="0" cy="1042650"/>
          </a:xfrm>
          <a:prstGeom prst="straightConnector1">
            <a:avLst/>
          </a:prstGeom>
          <a:noFill/>
          <a:ln w="9525" cap="flat" cmpd="sng">
            <a:solidFill>
              <a:schemeClr val="dk1"/>
            </a:solidFill>
            <a:prstDash val="solid"/>
            <a:round/>
            <a:headEnd type="none" w="sm" len="sm"/>
            <a:tailEnd type="triangle" w="med" len="med"/>
          </a:ln>
        </p:spPr>
      </p:cxnSp>
      <p:sp>
        <p:nvSpPr>
          <p:cNvPr id="216" name="Google Shape;216;p9"/>
          <p:cNvSpPr txBox="1"/>
          <p:nvPr/>
        </p:nvSpPr>
        <p:spPr>
          <a:xfrm>
            <a:off x="3532533" y="2666038"/>
            <a:ext cx="651888" cy="230802"/>
          </a:xfrm>
          <a:prstGeom prst="rect">
            <a:avLst/>
          </a:prstGeom>
          <a:noFill/>
          <a:ln>
            <a:noFill/>
          </a:ln>
        </p:spPr>
        <p:txBody>
          <a:bodyPr spcFirstLastPara="1" wrap="square" lIns="68569" tIns="34275" rIns="68569" bIns="34275" anchor="t" anchorCtr="0">
            <a:spAutoFit/>
          </a:bodyPr>
          <a:lstStyle/>
          <a:p>
            <a:r>
              <a:rPr lang="en" sz="1050" dirty="0">
                <a:solidFill>
                  <a:srgbClr val="000000"/>
                </a:solidFill>
                <a:latin typeface="Arial"/>
                <a:ea typeface="Arial"/>
                <a:cs typeface="Arial"/>
                <a:sym typeface="Arial"/>
              </a:rPr>
              <a:t>1950</a:t>
            </a:r>
            <a:r>
              <a:rPr lang="tr-TR" sz="1050" dirty="0" err="1">
                <a:solidFill>
                  <a:srgbClr val="000000"/>
                </a:solidFill>
                <a:latin typeface="Arial"/>
                <a:ea typeface="Arial"/>
                <a:cs typeface="Arial"/>
                <a:sym typeface="Arial"/>
              </a:rPr>
              <a:t>ler</a:t>
            </a:r>
            <a:endParaRPr sz="1350" dirty="0"/>
          </a:p>
        </p:txBody>
      </p:sp>
      <p:sp>
        <p:nvSpPr>
          <p:cNvPr id="217" name="Google Shape;217;p9"/>
          <p:cNvSpPr txBox="1"/>
          <p:nvPr/>
        </p:nvSpPr>
        <p:spPr>
          <a:xfrm>
            <a:off x="3449762" y="4255909"/>
            <a:ext cx="734659" cy="230802"/>
          </a:xfrm>
          <a:prstGeom prst="rect">
            <a:avLst/>
          </a:prstGeom>
          <a:noFill/>
          <a:ln>
            <a:noFill/>
          </a:ln>
        </p:spPr>
        <p:txBody>
          <a:bodyPr spcFirstLastPara="1" wrap="square" lIns="68569" tIns="34275" rIns="68569" bIns="34275" anchor="t" anchorCtr="0">
            <a:spAutoFit/>
          </a:bodyPr>
          <a:lstStyle/>
          <a:p>
            <a:r>
              <a:rPr lang="en" sz="1050" dirty="0">
                <a:solidFill>
                  <a:srgbClr val="000000"/>
                </a:solidFill>
                <a:latin typeface="Arial"/>
                <a:ea typeface="Arial"/>
                <a:cs typeface="Arial"/>
                <a:sym typeface="Arial"/>
              </a:rPr>
              <a:t>1970</a:t>
            </a:r>
            <a:r>
              <a:rPr lang="tr-TR" sz="1050" dirty="0" err="1">
                <a:solidFill>
                  <a:srgbClr val="000000"/>
                </a:solidFill>
                <a:latin typeface="Arial"/>
                <a:ea typeface="Arial"/>
                <a:cs typeface="Arial"/>
                <a:sym typeface="Arial"/>
              </a:rPr>
              <a:t>ler</a:t>
            </a:r>
            <a:endParaRPr sz="1350" dirty="0"/>
          </a:p>
        </p:txBody>
      </p:sp>
      <p:sp>
        <p:nvSpPr>
          <p:cNvPr id="218" name="Google Shape;218;p9"/>
          <p:cNvSpPr txBox="1"/>
          <p:nvPr/>
        </p:nvSpPr>
        <p:spPr>
          <a:xfrm>
            <a:off x="3532533" y="5507046"/>
            <a:ext cx="651888" cy="230802"/>
          </a:xfrm>
          <a:prstGeom prst="rect">
            <a:avLst/>
          </a:prstGeom>
          <a:noFill/>
          <a:ln>
            <a:noFill/>
          </a:ln>
        </p:spPr>
        <p:txBody>
          <a:bodyPr spcFirstLastPara="1" wrap="square" lIns="68569" tIns="34275" rIns="68569" bIns="34275" anchor="t" anchorCtr="0">
            <a:spAutoFit/>
          </a:bodyPr>
          <a:lstStyle/>
          <a:p>
            <a:r>
              <a:rPr lang="en" sz="1050" dirty="0">
                <a:solidFill>
                  <a:srgbClr val="000000"/>
                </a:solidFill>
                <a:latin typeface="Arial"/>
                <a:ea typeface="Arial"/>
                <a:cs typeface="Arial"/>
                <a:sym typeface="Arial"/>
              </a:rPr>
              <a:t>2000</a:t>
            </a:r>
            <a:r>
              <a:rPr lang="tr-TR" sz="1050" dirty="0" err="1">
                <a:solidFill>
                  <a:srgbClr val="000000"/>
                </a:solidFill>
                <a:latin typeface="Arial"/>
                <a:ea typeface="Arial"/>
                <a:cs typeface="Arial"/>
                <a:sym typeface="Arial"/>
              </a:rPr>
              <a:t>ler</a:t>
            </a:r>
            <a:endParaRPr sz="1350" dirty="0"/>
          </a:p>
        </p:txBody>
      </p:sp>
      <p:sp>
        <p:nvSpPr>
          <p:cNvPr id="219" name="Google Shape;219;p9"/>
          <p:cNvSpPr txBox="1"/>
          <p:nvPr/>
        </p:nvSpPr>
        <p:spPr>
          <a:xfrm>
            <a:off x="1797399" y="2172009"/>
            <a:ext cx="1459220" cy="1686539"/>
          </a:xfrm>
          <a:prstGeom prst="rect">
            <a:avLst/>
          </a:prstGeom>
          <a:noFill/>
          <a:ln w="38100" cap="flat" cmpd="sng">
            <a:solidFill>
              <a:srgbClr val="E36C09"/>
            </a:solidFill>
            <a:prstDash val="solid"/>
            <a:round/>
            <a:headEnd type="none" w="sm" len="sm"/>
            <a:tailEnd type="none" w="sm" len="sm"/>
          </a:ln>
        </p:spPr>
        <p:txBody>
          <a:bodyPr spcFirstLastPara="1" wrap="square" lIns="68569" tIns="34275" rIns="68569" bIns="34275" anchor="ctr" anchorCtr="0">
            <a:noAutofit/>
          </a:bodyPr>
          <a:lstStyle/>
          <a:p>
            <a:pPr algn="ctr"/>
            <a:r>
              <a:rPr lang="tr-TR" sz="1200" b="1" dirty="0">
                <a:solidFill>
                  <a:schemeClr val="dk1"/>
                </a:solidFill>
                <a:latin typeface="Arial"/>
                <a:ea typeface="Arial"/>
                <a:cs typeface="Arial"/>
                <a:sym typeface="Arial"/>
              </a:rPr>
              <a:t>Eklenen Modeller</a:t>
            </a:r>
            <a:endParaRPr sz="1200" b="1" dirty="0">
              <a:solidFill>
                <a:schemeClr val="dk1"/>
              </a:solidFill>
              <a:latin typeface="Arial"/>
              <a:ea typeface="Arial"/>
              <a:cs typeface="Arial"/>
              <a:sym typeface="Arial"/>
            </a:endParaRPr>
          </a:p>
        </p:txBody>
      </p:sp>
      <p:sp>
        <p:nvSpPr>
          <p:cNvPr id="220" name="Google Shape;220;p9"/>
          <p:cNvSpPr txBox="1"/>
          <p:nvPr/>
        </p:nvSpPr>
        <p:spPr>
          <a:xfrm>
            <a:off x="1797399" y="3981067"/>
            <a:ext cx="1459220" cy="1686539"/>
          </a:xfrm>
          <a:prstGeom prst="rect">
            <a:avLst/>
          </a:prstGeom>
          <a:noFill/>
          <a:ln w="38100" cap="flat" cmpd="sng">
            <a:solidFill>
              <a:srgbClr val="E36C09"/>
            </a:solidFill>
            <a:prstDash val="solid"/>
            <a:round/>
            <a:headEnd type="none" w="sm" len="sm"/>
            <a:tailEnd type="none" w="sm" len="sm"/>
          </a:ln>
        </p:spPr>
        <p:txBody>
          <a:bodyPr spcFirstLastPara="1" wrap="square" lIns="68569" tIns="34275" rIns="68569" bIns="34275" anchor="ctr" anchorCtr="0">
            <a:noAutofit/>
          </a:bodyPr>
          <a:lstStyle/>
          <a:p>
            <a:pPr algn="ctr"/>
            <a:r>
              <a:rPr lang="tr-TR" sz="1200" b="1" dirty="0">
                <a:solidFill>
                  <a:schemeClr val="dk1"/>
                </a:solidFill>
                <a:latin typeface="Arial"/>
                <a:ea typeface="Arial"/>
                <a:cs typeface="Arial"/>
                <a:sym typeface="Arial"/>
              </a:rPr>
              <a:t>Ayrıştırılmış Modeller</a:t>
            </a:r>
            <a:endParaRPr sz="1200" b="1" dirty="0">
              <a:solidFill>
                <a:schemeClr val="dk1"/>
              </a:solidFill>
              <a:latin typeface="Arial"/>
              <a:ea typeface="Arial"/>
              <a:cs typeface="Arial"/>
              <a:sym typeface="Arial"/>
            </a:endParaRPr>
          </a:p>
        </p:txBody>
      </p:sp>
      <p:sp>
        <p:nvSpPr>
          <p:cNvPr id="221" name="Google Shape;221;p9"/>
          <p:cNvSpPr txBox="1"/>
          <p:nvPr/>
        </p:nvSpPr>
        <p:spPr>
          <a:xfrm>
            <a:off x="5272636" y="2172008"/>
            <a:ext cx="2434904" cy="553968"/>
          </a:xfrm>
          <a:prstGeom prst="rect">
            <a:avLst/>
          </a:prstGeom>
          <a:noFill/>
          <a:ln>
            <a:noFill/>
          </a:ln>
        </p:spPr>
        <p:txBody>
          <a:bodyPr spcFirstLastPara="1" wrap="square" lIns="68569" tIns="34275" rIns="68569" bIns="34275" anchor="t" anchorCtr="0">
            <a:spAutoFit/>
          </a:bodyPr>
          <a:lstStyle/>
          <a:p>
            <a:pPr marL="214313" indent="-214313">
              <a:buClr>
                <a:srgbClr val="000000"/>
              </a:buClr>
              <a:buSzPts val="1400"/>
              <a:buFont typeface="Arial"/>
              <a:buChar char="•"/>
            </a:pPr>
            <a:r>
              <a:rPr lang="tr-TR" sz="1050" dirty="0">
                <a:solidFill>
                  <a:srgbClr val="000000"/>
                </a:solidFill>
                <a:latin typeface="Arial"/>
                <a:ea typeface="Arial"/>
                <a:cs typeface="Arial"/>
                <a:sym typeface="Arial"/>
              </a:rPr>
              <a:t>Bölgeler (TAZ, ulaşım bölgesi) arasındaki hareketlerin oluşumu ve çekiciliğine dayanır.</a:t>
            </a:r>
            <a:endParaRPr sz="1350" dirty="0"/>
          </a:p>
        </p:txBody>
      </p:sp>
      <p:sp>
        <p:nvSpPr>
          <p:cNvPr id="222" name="Google Shape;222;p9"/>
          <p:cNvSpPr txBox="1"/>
          <p:nvPr/>
        </p:nvSpPr>
        <p:spPr>
          <a:xfrm>
            <a:off x="5272636" y="3616339"/>
            <a:ext cx="2434904" cy="392385"/>
          </a:xfrm>
          <a:prstGeom prst="rect">
            <a:avLst/>
          </a:prstGeom>
          <a:noFill/>
          <a:ln>
            <a:noFill/>
          </a:ln>
        </p:spPr>
        <p:txBody>
          <a:bodyPr spcFirstLastPara="1" wrap="square" lIns="68569" tIns="34275" rIns="68569" bIns="34275" anchor="t" anchorCtr="0">
            <a:spAutoFit/>
          </a:bodyPr>
          <a:lstStyle/>
          <a:p>
            <a:pPr marL="214313" indent="-214313">
              <a:buClr>
                <a:srgbClr val="000000"/>
              </a:buClr>
              <a:buSzPts val="1400"/>
              <a:buFont typeface="Arial"/>
              <a:buChar char="•"/>
            </a:pPr>
            <a:r>
              <a:rPr lang="tr-TR" sz="1050" dirty="0">
                <a:solidFill>
                  <a:srgbClr val="000000"/>
                </a:solidFill>
                <a:latin typeface="Arial"/>
                <a:ea typeface="Arial"/>
                <a:cs typeface="Arial"/>
                <a:sym typeface="Arial"/>
              </a:rPr>
              <a:t>Bireylerin faaliyetlerini modeller ve bunları toplu olarak ağa bağlar</a:t>
            </a:r>
            <a:r>
              <a:rPr lang="en" sz="1050" dirty="0">
                <a:solidFill>
                  <a:srgbClr val="000000"/>
                </a:solidFill>
                <a:latin typeface="Arial"/>
                <a:ea typeface="Arial"/>
                <a:cs typeface="Arial"/>
                <a:sym typeface="Arial"/>
              </a:rPr>
              <a:t>.</a:t>
            </a:r>
            <a:endParaRPr sz="1350" dirty="0"/>
          </a:p>
        </p:txBody>
      </p:sp>
      <p:sp>
        <p:nvSpPr>
          <p:cNvPr id="223" name="Google Shape;223;p9"/>
          <p:cNvSpPr txBox="1"/>
          <p:nvPr/>
        </p:nvSpPr>
        <p:spPr>
          <a:xfrm>
            <a:off x="5272636" y="5077927"/>
            <a:ext cx="2434904" cy="392385"/>
          </a:xfrm>
          <a:prstGeom prst="rect">
            <a:avLst/>
          </a:prstGeom>
          <a:noFill/>
          <a:ln>
            <a:noFill/>
          </a:ln>
        </p:spPr>
        <p:txBody>
          <a:bodyPr spcFirstLastPara="1" wrap="square" lIns="68569" tIns="34275" rIns="68569" bIns="34275" anchor="t" anchorCtr="0">
            <a:spAutoFit/>
          </a:bodyPr>
          <a:lstStyle/>
          <a:p>
            <a:pPr marL="214313" indent="-214313">
              <a:buClr>
                <a:srgbClr val="000000"/>
              </a:buClr>
              <a:buSzPts val="1400"/>
              <a:buFont typeface="Arial"/>
              <a:buChar char="•"/>
            </a:pPr>
            <a:r>
              <a:rPr lang="tr-TR" sz="1050" dirty="0">
                <a:solidFill>
                  <a:srgbClr val="000000"/>
                </a:solidFill>
                <a:latin typeface="Arial"/>
                <a:ea typeface="Arial"/>
                <a:cs typeface="Arial"/>
                <a:sym typeface="Arial"/>
              </a:rPr>
              <a:t>Faaliyetleri ve ağ atamasını ayrıştırılmış bir şekilde modeller.</a:t>
            </a:r>
            <a:endParaRPr sz="1350" dirty="0"/>
          </a:p>
        </p:txBody>
      </p:sp>
    </p:spTree>
    <p:extLst>
      <p:ext uri="{BB962C8B-B14F-4D97-AF65-F5344CB8AC3E}">
        <p14:creationId xmlns:p14="http://schemas.microsoft.com/office/powerpoint/2010/main" val="20411122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30" name="Google Shape;230;p10"/>
          <p:cNvSpPr txBox="1"/>
          <p:nvPr/>
        </p:nvSpPr>
        <p:spPr>
          <a:xfrm>
            <a:off x="1556274" y="233876"/>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Geleneksel 4 adımlı model</a:t>
            </a:r>
            <a:endParaRPr sz="1270" b="1" dirty="0">
              <a:solidFill>
                <a:srgbClr val="F17F09"/>
              </a:solidFill>
              <a:latin typeface="Source Sans Pro"/>
              <a:ea typeface="Source Sans Pro"/>
              <a:cs typeface="Source Sans Pro"/>
              <a:sym typeface="Source Sans Pro"/>
            </a:endParaRPr>
          </a:p>
        </p:txBody>
      </p:sp>
      <p:cxnSp>
        <p:nvCxnSpPr>
          <p:cNvPr id="231" name="Google Shape;231;p10"/>
          <p:cNvCxnSpPr/>
          <p:nvPr/>
        </p:nvCxnSpPr>
        <p:spPr>
          <a:xfrm>
            <a:off x="1556274" y="778503"/>
            <a:ext cx="6031456" cy="0"/>
          </a:xfrm>
          <a:prstGeom prst="straightConnector1">
            <a:avLst/>
          </a:prstGeom>
          <a:noFill/>
          <a:ln w="28575" cap="flat" cmpd="sng">
            <a:solidFill>
              <a:schemeClr val="dk1"/>
            </a:solidFill>
            <a:prstDash val="solid"/>
            <a:round/>
            <a:headEnd type="none" w="sm" len="sm"/>
            <a:tailEnd type="none" w="sm" len="sm"/>
          </a:ln>
        </p:spPr>
      </p:cxnSp>
      <p:sp>
        <p:nvSpPr>
          <p:cNvPr id="232" name="Google Shape;232;p10"/>
          <p:cNvSpPr txBox="1">
            <a:spLocks noGrp="1"/>
          </p:cNvSpPr>
          <p:nvPr>
            <p:ph type="body" idx="2"/>
          </p:nvPr>
        </p:nvSpPr>
        <p:spPr>
          <a:xfrm>
            <a:off x="1556274" y="2048956"/>
            <a:ext cx="1814617" cy="783161"/>
          </a:xfrm>
          <a:prstGeom prst="rect">
            <a:avLst/>
          </a:prstGeom>
          <a:noFill/>
          <a:ln>
            <a:noFill/>
          </a:ln>
        </p:spPr>
        <p:txBody>
          <a:bodyPr spcFirstLastPara="1" vert="horz" wrap="square" lIns="67500" tIns="34275" rIns="67500" bIns="34275" rtlCol="0" anchor="t" anchorCtr="0">
            <a:noAutofit/>
          </a:bodyPr>
          <a:lstStyle/>
          <a:p>
            <a:pPr marL="257175" indent="-257175" algn="just">
              <a:spcBef>
                <a:spcPts val="0"/>
              </a:spcBef>
              <a:buFont typeface="Arial"/>
              <a:buAutoNum type="arabicPeriod"/>
            </a:pPr>
            <a:r>
              <a:rPr lang="tr-TR" sz="1050" b="1" dirty="0">
                <a:solidFill>
                  <a:schemeClr val="dk1"/>
                </a:solidFill>
              </a:rPr>
              <a:t>Üretim/Çekim</a:t>
            </a:r>
          </a:p>
          <a:p>
            <a:pPr marL="257175" indent="-257175" algn="just">
              <a:spcBef>
                <a:spcPts val="0"/>
              </a:spcBef>
              <a:buFont typeface="Arial"/>
              <a:buAutoNum type="arabicPeriod"/>
            </a:pPr>
            <a:r>
              <a:rPr lang="tr-TR" sz="1050" dirty="0">
                <a:solidFill>
                  <a:schemeClr val="dk1"/>
                </a:solidFill>
              </a:rPr>
              <a:t>Dağıtım</a:t>
            </a:r>
          </a:p>
          <a:p>
            <a:pPr marL="257175" indent="-257175" algn="just">
              <a:spcBef>
                <a:spcPts val="0"/>
              </a:spcBef>
              <a:buFont typeface="Arial"/>
              <a:buAutoNum type="arabicPeriod"/>
            </a:pPr>
            <a:r>
              <a:rPr lang="tr-TR" sz="1050" dirty="0">
                <a:solidFill>
                  <a:schemeClr val="dk1"/>
                </a:solidFill>
              </a:rPr>
              <a:t>Türel dağılım</a:t>
            </a:r>
          </a:p>
          <a:p>
            <a:pPr marL="257175" indent="-257175" algn="just">
              <a:spcBef>
                <a:spcPts val="0"/>
              </a:spcBef>
              <a:buFont typeface="Arial"/>
              <a:buAutoNum type="arabicPeriod"/>
            </a:pPr>
            <a:r>
              <a:rPr lang="tr-TR" sz="1050" dirty="0">
                <a:solidFill>
                  <a:schemeClr val="dk1"/>
                </a:solidFill>
              </a:rPr>
              <a:t>Ağ ataması</a:t>
            </a:r>
            <a:endParaRPr dirty="0"/>
          </a:p>
        </p:txBody>
      </p:sp>
      <p:pic>
        <p:nvPicPr>
          <p:cNvPr id="233" name="Google Shape;233;p10"/>
          <p:cNvPicPr preferRelativeResize="0"/>
          <p:nvPr/>
        </p:nvPicPr>
        <p:blipFill rotWithShape="1">
          <a:blip r:embed="rId3">
            <a:alphaModFix/>
          </a:blip>
          <a:srcRect/>
          <a:stretch/>
        </p:blipFill>
        <p:spPr>
          <a:xfrm>
            <a:off x="4009126" y="2048956"/>
            <a:ext cx="2865606" cy="1129020"/>
          </a:xfrm>
          <a:prstGeom prst="rect">
            <a:avLst/>
          </a:prstGeom>
          <a:noFill/>
          <a:ln>
            <a:noFill/>
          </a:ln>
        </p:spPr>
      </p:pic>
      <p:pic>
        <p:nvPicPr>
          <p:cNvPr id="234" name="Google Shape;234;p10"/>
          <p:cNvPicPr preferRelativeResize="0"/>
          <p:nvPr/>
        </p:nvPicPr>
        <p:blipFill rotWithShape="1">
          <a:blip r:embed="rId4">
            <a:alphaModFix/>
          </a:blip>
          <a:srcRect/>
          <a:stretch/>
        </p:blipFill>
        <p:spPr>
          <a:xfrm>
            <a:off x="1121494" y="3258770"/>
            <a:ext cx="2584745" cy="2608421"/>
          </a:xfrm>
          <a:prstGeom prst="rect">
            <a:avLst/>
          </a:prstGeom>
          <a:noFill/>
          <a:ln>
            <a:noFill/>
          </a:ln>
        </p:spPr>
      </p:pic>
      <p:pic>
        <p:nvPicPr>
          <p:cNvPr id="235" name="Google Shape;235;p10"/>
          <p:cNvPicPr preferRelativeResize="0"/>
          <p:nvPr/>
        </p:nvPicPr>
        <p:blipFill rotWithShape="1">
          <a:blip r:embed="rId5">
            <a:alphaModFix/>
          </a:blip>
          <a:srcRect/>
          <a:stretch/>
        </p:blipFill>
        <p:spPr>
          <a:xfrm>
            <a:off x="4412411" y="3683301"/>
            <a:ext cx="2971800" cy="478631"/>
          </a:xfrm>
          <a:prstGeom prst="rect">
            <a:avLst/>
          </a:prstGeom>
          <a:noFill/>
          <a:ln>
            <a:noFill/>
          </a:ln>
        </p:spPr>
      </p:pic>
      <p:sp>
        <p:nvSpPr>
          <p:cNvPr id="237" name="Google Shape;237;p10"/>
          <p:cNvSpPr/>
          <p:nvPr/>
        </p:nvSpPr>
        <p:spPr>
          <a:xfrm>
            <a:off x="4470915" y="5340445"/>
            <a:ext cx="3236626" cy="207719"/>
          </a:xfrm>
          <a:prstGeom prst="rect">
            <a:avLst/>
          </a:prstGeom>
          <a:noFill/>
          <a:ln>
            <a:noFill/>
          </a:ln>
        </p:spPr>
        <p:txBody>
          <a:bodyPr spcFirstLastPara="1" wrap="square" lIns="68569" tIns="34275" rIns="68569" bIns="34275" anchor="t" anchorCtr="0">
            <a:spAutoFit/>
          </a:bodyPr>
          <a:lstStyle/>
          <a:p>
            <a:pPr algn="just"/>
            <a:r>
              <a:rPr lang="tr-TR" sz="900" dirty="0">
                <a:solidFill>
                  <a:schemeClr val="accent6"/>
                </a:solidFill>
                <a:latin typeface="Arial"/>
                <a:ea typeface="Arial"/>
                <a:cs typeface="Arial"/>
                <a:sym typeface="Arial"/>
              </a:rPr>
              <a:t>Bölgeye göre üretilen ve çekilen yolculukların elde edilmesi</a:t>
            </a:r>
            <a:endParaRPr sz="1350" dirty="0">
              <a:solidFill>
                <a:schemeClr val="accent6"/>
              </a:solidFill>
            </a:endParaRPr>
          </a:p>
        </p:txBody>
      </p:sp>
      <p:sp>
        <p:nvSpPr>
          <p:cNvPr id="2" name="Metin kutusu 1">
            <a:extLst>
              <a:ext uri="{FF2B5EF4-FFF2-40B4-BE49-F238E27FC236}">
                <a16:creationId xmlns:a16="http://schemas.microsoft.com/office/drawing/2014/main" id="{51B8E149-36C4-BE44-478A-82D3244E73DC}"/>
              </a:ext>
            </a:extLst>
          </p:cNvPr>
          <p:cNvSpPr txBox="1"/>
          <p:nvPr/>
        </p:nvSpPr>
        <p:spPr>
          <a:xfrm>
            <a:off x="4470915" y="4161932"/>
            <a:ext cx="2717825" cy="230832"/>
          </a:xfrm>
          <a:prstGeom prst="rect">
            <a:avLst/>
          </a:prstGeom>
          <a:noFill/>
        </p:spPr>
        <p:txBody>
          <a:bodyPr wrap="square" rtlCol="0">
            <a:spAutoFit/>
          </a:bodyPr>
          <a:lstStyle/>
          <a:p>
            <a:endParaRPr lang="tr-TR" sz="900" dirty="0"/>
          </a:p>
        </p:txBody>
      </p:sp>
      <p:sp>
        <p:nvSpPr>
          <p:cNvPr id="5" name="Dikdörtgen 4">
            <a:extLst>
              <a:ext uri="{FF2B5EF4-FFF2-40B4-BE49-F238E27FC236}">
                <a16:creationId xmlns:a16="http://schemas.microsoft.com/office/drawing/2014/main" id="{727207C6-6931-D57F-4E44-97A1DCB5496E}"/>
              </a:ext>
            </a:extLst>
          </p:cNvPr>
          <p:cNvSpPr/>
          <p:nvPr/>
        </p:nvSpPr>
        <p:spPr>
          <a:xfrm>
            <a:off x="4572000" y="4098189"/>
            <a:ext cx="1852064" cy="1138136"/>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171450" indent="-171450" algn="just">
              <a:buFont typeface="Arial" panose="020B0604020202020204" pitchFamily="34" charset="0"/>
              <a:buChar char="•"/>
            </a:pPr>
            <a:r>
              <a:rPr lang="tr-TR" sz="1100" dirty="0"/>
              <a:t>Gelir</a:t>
            </a:r>
          </a:p>
          <a:p>
            <a:pPr marL="171450" indent="-171450" algn="just">
              <a:buFont typeface="Arial" panose="020B0604020202020204" pitchFamily="34" charset="0"/>
              <a:buChar char="•"/>
            </a:pPr>
            <a:r>
              <a:rPr lang="tr-TR" sz="1100" dirty="0"/>
              <a:t>Taşıt Sahipliği</a:t>
            </a:r>
          </a:p>
          <a:p>
            <a:pPr marL="171450" indent="-171450" algn="just">
              <a:buFont typeface="Arial" panose="020B0604020202020204" pitchFamily="34" charset="0"/>
              <a:buChar char="•"/>
            </a:pPr>
            <a:r>
              <a:rPr lang="tr-TR" sz="1100" dirty="0"/>
              <a:t>Aile büyüklüğü</a:t>
            </a:r>
          </a:p>
          <a:p>
            <a:pPr marL="171450" indent="-171450" algn="just">
              <a:buFont typeface="Arial" panose="020B0604020202020204" pitchFamily="34" charset="0"/>
              <a:buChar char="•"/>
            </a:pPr>
            <a:r>
              <a:rPr lang="tr-TR" sz="1100" dirty="0"/>
              <a:t>Hane yapısı</a:t>
            </a:r>
          </a:p>
          <a:p>
            <a:pPr marL="171450" indent="-171450" algn="just">
              <a:buFont typeface="Arial" panose="020B0604020202020204" pitchFamily="34" charset="0"/>
              <a:buChar char="•"/>
            </a:pPr>
            <a:r>
              <a:rPr lang="tr-TR" sz="1100" dirty="0"/>
              <a:t>Arazinin değeri</a:t>
            </a:r>
          </a:p>
          <a:p>
            <a:pPr marL="171450" indent="-171450" algn="just">
              <a:buFont typeface="Arial" panose="020B0604020202020204" pitchFamily="34" charset="0"/>
              <a:buChar char="•"/>
            </a:pPr>
            <a:r>
              <a:rPr lang="tr-TR" sz="1100" dirty="0"/>
              <a:t>Konut yoğunluğu</a:t>
            </a:r>
          </a:p>
        </p:txBody>
      </p:sp>
      <mc:AlternateContent xmlns:mc="http://schemas.openxmlformats.org/markup-compatibility/2006" xmlns:p14="http://schemas.microsoft.com/office/powerpoint/2010/main" xmlns:aink="http://schemas.microsoft.com/office/drawing/2016/ink">
        <mc:Choice Requires="p14 aink">
          <p:contentPart p14:bwMode="auto" r:id="rId6">
            <p14:nvContentPartPr>
              <p14:cNvPr id="3" name="Mürekkep 2">
                <a:extLst>
                  <a:ext uri="{FF2B5EF4-FFF2-40B4-BE49-F238E27FC236}">
                    <a16:creationId xmlns:a16="http://schemas.microsoft.com/office/drawing/2014/main" id="{5ADFCE83-58B6-AF32-2863-71EE3B7E97F5}"/>
                  </a:ext>
                </a:extLst>
              </p14:cNvPr>
              <p14:cNvContentPartPr/>
              <p14:nvPr/>
            </p14:nvContentPartPr>
            <p14:xfrm>
              <a:off x="5840370" y="-457290"/>
              <a:ext cx="360" cy="360"/>
            </p14:xfrm>
          </p:contentPart>
        </mc:Choice>
        <mc:Fallback xmlns="">
          <p:pic>
            <p:nvPicPr>
              <p:cNvPr id="3" name="Mürekkep 2">
                <a:extLst>
                  <a:ext uri="{FF2B5EF4-FFF2-40B4-BE49-F238E27FC236}">
                    <a16:creationId xmlns:a16="http://schemas.microsoft.com/office/drawing/2014/main" id="{5ADFCE83-58B6-AF32-2863-71EE3B7E97F5}"/>
                  </a:ext>
                </a:extLst>
              </p:cNvPr>
              <p:cNvPicPr/>
              <p:nvPr/>
            </p:nvPicPr>
            <p:blipFill>
              <a:blip r:embed="rId7"/>
              <a:stretch>
                <a:fillRect/>
              </a:stretch>
            </p:blipFill>
            <p:spPr>
              <a:xfrm>
                <a:off x="5804730" y="-672930"/>
                <a:ext cx="72000" cy="432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6" name="Mürekkep 5">
                <a:extLst>
                  <a:ext uri="{FF2B5EF4-FFF2-40B4-BE49-F238E27FC236}">
                    <a16:creationId xmlns:a16="http://schemas.microsoft.com/office/drawing/2014/main" id="{FB309EEB-BD65-679F-B480-176EA99F8DBD}"/>
                  </a:ext>
                </a:extLst>
              </p14:cNvPr>
              <p14:cNvContentPartPr/>
              <p14:nvPr/>
            </p14:nvContentPartPr>
            <p14:xfrm>
              <a:off x="4301370" y="2241720"/>
              <a:ext cx="184680" cy="134640"/>
            </p14:xfrm>
          </p:contentPart>
        </mc:Choice>
        <mc:Fallback xmlns="">
          <p:pic>
            <p:nvPicPr>
              <p:cNvPr id="6" name="Mürekkep 5">
                <a:extLst>
                  <a:ext uri="{FF2B5EF4-FFF2-40B4-BE49-F238E27FC236}">
                    <a16:creationId xmlns:a16="http://schemas.microsoft.com/office/drawing/2014/main" id="{FB309EEB-BD65-679F-B480-176EA99F8DBD}"/>
                  </a:ext>
                </a:extLst>
              </p:cNvPr>
              <p:cNvPicPr/>
              <p:nvPr/>
            </p:nvPicPr>
            <p:blipFill>
              <a:blip r:embed="rId9"/>
              <a:stretch>
                <a:fillRect/>
              </a:stretch>
            </p:blipFill>
            <p:spPr>
              <a:xfrm>
                <a:off x="4238370" y="2178720"/>
                <a:ext cx="310320" cy="2602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8" name="Mürekkep 7">
                <a:extLst>
                  <a:ext uri="{FF2B5EF4-FFF2-40B4-BE49-F238E27FC236}">
                    <a16:creationId xmlns:a16="http://schemas.microsoft.com/office/drawing/2014/main" id="{1AC1E0EE-C5DD-3E32-983A-738309A0C3EB}"/>
                  </a:ext>
                </a:extLst>
              </p14:cNvPr>
              <p14:cNvContentPartPr/>
              <p14:nvPr/>
            </p14:nvContentPartPr>
            <p14:xfrm>
              <a:off x="6468930" y="2292840"/>
              <a:ext cx="79920" cy="4680"/>
            </p14:xfrm>
          </p:contentPart>
        </mc:Choice>
        <mc:Fallback xmlns="">
          <p:pic>
            <p:nvPicPr>
              <p:cNvPr id="8" name="Mürekkep 7">
                <a:extLst>
                  <a:ext uri="{FF2B5EF4-FFF2-40B4-BE49-F238E27FC236}">
                    <a16:creationId xmlns:a16="http://schemas.microsoft.com/office/drawing/2014/main" id="{1AC1E0EE-C5DD-3E32-983A-738309A0C3EB}"/>
                  </a:ext>
                </a:extLst>
              </p:cNvPr>
              <p:cNvPicPr/>
              <p:nvPr/>
            </p:nvPicPr>
            <p:blipFill>
              <a:blip r:embed="rId11"/>
              <a:stretch>
                <a:fillRect/>
              </a:stretch>
            </p:blipFill>
            <p:spPr>
              <a:xfrm>
                <a:off x="6406290" y="2229840"/>
                <a:ext cx="20556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9" name="Mürekkep 8">
                <a:extLst>
                  <a:ext uri="{FF2B5EF4-FFF2-40B4-BE49-F238E27FC236}">
                    <a16:creationId xmlns:a16="http://schemas.microsoft.com/office/drawing/2014/main" id="{8C6D4FF4-221D-31E1-18C3-123433B108C1}"/>
                  </a:ext>
                </a:extLst>
              </p14:cNvPr>
              <p14:cNvContentPartPr/>
              <p14:nvPr/>
            </p14:nvContentPartPr>
            <p14:xfrm>
              <a:off x="6389010" y="2920680"/>
              <a:ext cx="171360" cy="17280"/>
            </p14:xfrm>
          </p:contentPart>
        </mc:Choice>
        <mc:Fallback xmlns="">
          <p:pic>
            <p:nvPicPr>
              <p:cNvPr id="9" name="Mürekkep 8">
                <a:extLst>
                  <a:ext uri="{FF2B5EF4-FFF2-40B4-BE49-F238E27FC236}">
                    <a16:creationId xmlns:a16="http://schemas.microsoft.com/office/drawing/2014/main" id="{8C6D4FF4-221D-31E1-18C3-123433B108C1}"/>
                  </a:ext>
                </a:extLst>
              </p:cNvPr>
              <p:cNvPicPr/>
              <p:nvPr/>
            </p:nvPicPr>
            <p:blipFill>
              <a:blip r:embed="rId13"/>
              <a:stretch>
                <a:fillRect/>
              </a:stretch>
            </p:blipFill>
            <p:spPr>
              <a:xfrm>
                <a:off x="6326370" y="2858040"/>
                <a:ext cx="29700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0" name="Mürekkep 9">
                <a:extLst>
                  <a:ext uri="{FF2B5EF4-FFF2-40B4-BE49-F238E27FC236}">
                    <a16:creationId xmlns:a16="http://schemas.microsoft.com/office/drawing/2014/main" id="{1F6BFEA6-D9FF-82ED-AD97-154C6BAC7C04}"/>
                  </a:ext>
                </a:extLst>
              </p14:cNvPr>
              <p14:cNvContentPartPr/>
              <p14:nvPr/>
            </p14:nvContentPartPr>
            <p14:xfrm>
              <a:off x="4308930" y="2949120"/>
              <a:ext cx="281520" cy="9360"/>
            </p14:xfrm>
          </p:contentPart>
        </mc:Choice>
        <mc:Fallback xmlns="">
          <p:pic>
            <p:nvPicPr>
              <p:cNvPr id="10" name="Mürekkep 9">
                <a:extLst>
                  <a:ext uri="{FF2B5EF4-FFF2-40B4-BE49-F238E27FC236}">
                    <a16:creationId xmlns:a16="http://schemas.microsoft.com/office/drawing/2014/main" id="{1F6BFEA6-D9FF-82ED-AD97-154C6BAC7C04}"/>
                  </a:ext>
                </a:extLst>
              </p:cNvPr>
              <p:cNvPicPr/>
              <p:nvPr/>
            </p:nvPicPr>
            <p:blipFill>
              <a:blip r:embed="rId15"/>
              <a:stretch>
                <a:fillRect/>
              </a:stretch>
            </p:blipFill>
            <p:spPr>
              <a:xfrm>
                <a:off x="4246290" y="2886120"/>
                <a:ext cx="40716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1" name="Mürekkep 10">
                <a:extLst>
                  <a:ext uri="{FF2B5EF4-FFF2-40B4-BE49-F238E27FC236}">
                    <a16:creationId xmlns:a16="http://schemas.microsoft.com/office/drawing/2014/main" id="{30847C8D-F688-8B17-CE63-AD3D04673403}"/>
                  </a:ext>
                </a:extLst>
              </p14:cNvPr>
              <p14:cNvContentPartPr/>
              <p14:nvPr/>
            </p14:nvContentPartPr>
            <p14:xfrm>
              <a:off x="4789170" y="2715840"/>
              <a:ext cx="430920" cy="39600"/>
            </p14:xfrm>
          </p:contentPart>
        </mc:Choice>
        <mc:Fallback xmlns="">
          <p:pic>
            <p:nvPicPr>
              <p:cNvPr id="11" name="Mürekkep 10">
                <a:extLst>
                  <a:ext uri="{FF2B5EF4-FFF2-40B4-BE49-F238E27FC236}">
                    <a16:creationId xmlns:a16="http://schemas.microsoft.com/office/drawing/2014/main" id="{30847C8D-F688-8B17-CE63-AD3D04673403}"/>
                  </a:ext>
                </a:extLst>
              </p:cNvPr>
              <p:cNvPicPr/>
              <p:nvPr/>
            </p:nvPicPr>
            <p:blipFill>
              <a:blip r:embed="rId17"/>
              <a:stretch>
                <a:fillRect/>
              </a:stretch>
            </p:blipFill>
            <p:spPr>
              <a:xfrm>
                <a:off x="4726170" y="2652840"/>
                <a:ext cx="55656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2" name="Mürekkep 11">
                <a:extLst>
                  <a:ext uri="{FF2B5EF4-FFF2-40B4-BE49-F238E27FC236}">
                    <a16:creationId xmlns:a16="http://schemas.microsoft.com/office/drawing/2014/main" id="{3E033618-A84E-4044-39D2-9A9FEC4A85F2}"/>
                  </a:ext>
                </a:extLst>
              </p14:cNvPr>
              <p14:cNvContentPartPr/>
              <p14:nvPr/>
            </p14:nvContentPartPr>
            <p14:xfrm>
              <a:off x="4811850" y="2124000"/>
              <a:ext cx="377640" cy="2520"/>
            </p14:xfrm>
          </p:contentPart>
        </mc:Choice>
        <mc:Fallback xmlns="">
          <p:pic>
            <p:nvPicPr>
              <p:cNvPr id="12" name="Mürekkep 11">
                <a:extLst>
                  <a:ext uri="{FF2B5EF4-FFF2-40B4-BE49-F238E27FC236}">
                    <a16:creationId xmlns:a16="http://schemas.microsoft.com/office/drawing/2014/main" id="{3E033618-A84E-4044-39D2-9A9FEC4A85F2}"/>
                  </a:ext>
                </a:extLst>
              </p:cNvPr>
              <p:cNvPicPr/>
              <p:nvPr/>
            </p:nvPicPr>
            <p:blipFill>
              <a:blip r:embed="rId19"/>
              <a:stretch>
                <a:fillRect/>
              </a:stretch>
            </p:blipFill>
            <p:spPr>
              <a:xfrm>
                <a:off x="4748850" y="2061000"/>
                <a:ext cx="50328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6" name="Mürekkep 15">
                <a:extLst>
                  <a:ext uri="{FF2B5EF4-FFF2-40B4-BE49-F238E27FC236}">
                    <a16:creationId xmlns:a16="http://schemas.microsoft.com/office/drawing/2014/main" id="{970EDE66-9B42-657D-33FF-7028651AC8ED}"/>
                  </a:ext>
                </a:extLst>
              </p14:cNvPr>
              <p14:cNvContentPartPr/>
              <p14:nvPr/>
            </p14:nvContentPartPr>
            <p14:xfrm>
              <a:off x="4815810" y="2331000"/>
              <a:ext cx="419040" cy="12600"/>
            </p14:xfrm>
          </p:contentPart>
        </mc:Choice>
        <mc:Fallback xmlns="">
          <p:pic>
            <p:nvPicPr>
              <p:cNvPr id="16" name="Mürekkep 15">
                <a:extLst>
                  <a:ext uri="{FF2B5EF4-FFF2-40B4-BE49-F238E27FC236}">
                    <a16:creationId xmlns:a16="http://schemas.microsoft.com/office/drawing/2014/main" id="{970EDE66-9B42-657D-33FF-7028651AC8ED}"/>
                  </a:ext>
                </a:extLst>
              </p:cNvPr>
              <p:cNvPicPr/>
              <p:nvPr/>
            </p:nvPicPr>
            <p:blipFill>
              <a:blip r:embed="rId21"/>
              <a:stretch>
                <a:fillRect/>
              </a:stretch>
            </p:blipFill>
            <p:spPr>
              <a:xfrm>
                <a:off x="4780170" y="2295000"/>
                <a:ext cx="49068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7" name="Mürekkep 16">
                <a:extLst>
                  <a:ext uri="{FF2B5EF4-FFF2-40B4-BE49-F238E27FC236}">
                    <a16:creationId xmlns:a16="http://schemas.microsoft.com/office/drawing/2014/main" id="{A8D36AB6-5D43-B0B1-69C9-1F5CDFFC6DDD}"/>
                  </a:ext>
                </a:extLst>
              </p14:cNvPr>
              <p14:cNvContentPartPr/>
              <p14:nvPr/>
            </p14:nvContentPartPr>
            <p14:xfrm>
              <a:off x="5669370" y="2136240"/>
              <a:ext cx="336600" cy="13320"/>
            </p14:xfrm>
          </p:contentPart>
        </mc:Choice>
        <mc:Fallback xmlns="">
          <p:pic>
            <p:nvPicPr>
              <p:cNvPr id="17" name="Mürekkep 16">
                <a:extLst>
                  <a:ext uri="{FF2B5EF4-FFF2-40B4-BE49-F238E27FC236}">
                    <a16:creationId xmlns:a16="http://schemas.microsoft.com/office/drawing/2014/main" id="{A8D36AB6-5D43-B0B1-69C9-1F5CDFFC6DDD}"/>
                  </a:ext>
                </a:extLst>
              </p:cNvPr>
              <p:cNvPicPr/>
              <p:nvPr/>
            </p:nvPicPr>
            <p:blipFill>
              <a:blip r:embed="rId23"/>
              <a:stretch>
                <a:fillRect/>
              </a:stretch>
            </p:blipFill>
            <p:spPr>
              <a:xfrm>
                <a:off x="5633370" y="2100240"/>
                <a:ext cx="40824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8" name="Mürekkep 17">
                <a:extLst>
                  <a:ext uri="{FF2B5EF4-FFF2-40B4-BE49-F238E27FC236}">
                    <a16:creationId xmlns:a16="http://schemas.microsoft.com/office/drawing/2014/main" id="{262F1533-6FCE-C7CA-C9DE-7286FEDC79E4}"/>
                  </a:ext>
                </a:extLst>
              </p14:cNvPr>
              <p14:cNvContentPartPr/>
              <p14:nvPr/>
            </p14:nvContentPartPr>
            <p14:xfrm>
              <a:off x="5669370" y="2342880"/>
              <a:ext cx="351360" cy="360"/>
            </p14:xfrm>
          </p:contentPart>
        </mc:Choice>
        <mc:Fallback xmlns="">
          <p:pic>
            <p:nvPicPr>
              <p:cNvPr id="18" name="Mürekkep 17">
                <a:extLst>
                  <a:ext uri="{FF2B5EF4-FFF2-40B4-BE49-F238E27FC236}">
                    <a16:creationId xmlns:a16="http://schemas.microsoft.com/office/drawing/2014/main" id="{262F1533-6FCE-C7CA-C9DE-7286FEDC79E4}"/>
                  </a:ext>
                </a:extLst>
              </p:cNvPr>
              <p:cNvPicPr/>
              <p:nvPr/>
            </p:nvPicPr>
            <p:blipFill>
              <a:blip r:embed="rId25"/>
              <a:stretch>
                <a:fillRect/>
              </a:stretch>
            </p:blipFill>
            <p:spPr>
              <a:xfrm>
                <a:off x="5633370" y="2307240"/>
                <a:ext cx="423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9" name="Mürekkep 18">
                <a:extLst>
                  <a:ext uri="{FF2B5EF4-FFF2-40B4-BE49-F238E27FC236}">
                    <a16:creationId xmlns:a16="http://schemas.microsoft.com/office/drawing/2014/main" id="{71B4856B-2D27-5C7E-D325-7AEF31A958E3}"/>
                  </a:ext>
                </a:extLst>
              </p14:cNvPr>
              <p14:cNvContentPartPr/>
              <p14:nvPr/>
            </p14:nvContentPartPr>
            <p14:xfrm>
              <a:off x="4789170" y="2923920"/>
              <a:ext cx="472320" cy="37440"/>
            </p14:xfrm>
          </p:contentPart>
        </mc:Choice>
        <mc:Fallback xmlns="">
          <p:pic>
            <p:nvPicPr>
              <p:cNvPr id="19" name="Mürekkep 18">
                <a:extLst>
                  <a:ext uri="{FF2B5EF4-FFF2-40B4-BE49-F238E27FC236}">
                    <a16:creationId xmlns:a16="http://schemas.microsoft.com/office/drawing/2014/main" id="{71B4856B-2D27-5C7E-D325-7AEF31A958E3}"/>
                  </a:ext>
                </a:extLst>
              </p:cNvPr>
              <p:cNvPicPr/>
              <p:nvPr/>
            </p:nvPicPr>
            <p:blipFill>
              <a:blip r:embed="rId27"/>
              <a:stretch>
                <a:fillRect/>
              </a:stretch>
            </p:blipFill>
            <p:spPr>
              <a:xfrm>
                <a:off x="4753170" y="2887920"/>
                <a:ext cx="54396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20" name="Mürekkep 19">
                <a:extLst>
                  <a:ext uri="{FF2B5EF4-FFF2-40B4-BE49-F238E27FC236}">
                    <a16:creationId xmlns:a16="http://schemas.microsoft.com/office/drawing/2014/main" id="{1216D63F-8883-19B1-9EF0-1FF36DDA981C}"/>
                  </a:ext>
                </a:extLst>
              </p14:cNvPr>
              <p14:cNvContentPartPr/>
              <p14:nvPr/>
            </p14:nvContentPartPr>
            <p14:xfrm>
              <a:off x="5600610" y="2743200"/>
              <a:ext cx="433440" cy="61920"/>
            </p14:xfrm>
          </p:contentPart>
        </mc:Choice>
        <mc:Fallback xmlns="">
          <p:pic>
            <p:nvPicPr>
              <p:cNvPr id="20" name="Mürekkep 19">
                <a:extLst>
                  <a:ext uri="{FF2B5EF4-FFF2-40B4-BE49-F238E27FC236}">
                    <a16:creationId xmlns:a16="http://schemas.microsoft.com/office/drawing/2014/main" id="{1216D63F-8883-19B1-9EF0-1FF36DDA981C}"/>
                  </a:ext>
                </a:extLst>
              </p:cNvPr>
              <p:cNvPicPr/>
              <p:nvPr/>
            </p:nvPicPr>
            <p:blipFill>
              <a:blip r:embed="rId29"/>
              <a:stretch>
                <a:fillRect/>
              </a:stretch>
            </p:blipFill>
            <p:spPr>
              <a:xfrm>
                <a:off x="5564970" y="2707200"/>
                <a:ext cx="50508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1" name="Mürekkep 20">
                <a:extLst>
                  <a:ext uri="{FF2B5EF4-FFF2-40B4-BE49-F238E27FC236}">
                    <a16:creationId xmlns:a16="http://schemas.microsoft.com/office/drawing/2014/main" id="{E8D23747-8130-C4B0-E2F8-8350023B9375}"/>
                  </a:ext>
                </a:extLst>
              </p14:cNvPr>
              <p14:cNvContentPartPr/>
              <p14:nvPr/>
            </p14:nvContentPartPr>
            <p14:xfrm>
              <a:off x="5599890" y="2925000"/>
              <a:ext cx="492480" cy="47160"/>
            </p14:xfrm>
          </p:contentPart>
        </mc:Choice>
        <mc:Fallback xmlns="">
          <p:pic>
            <p:nvPicPr>
              <p:cNvPr id="21" name="Mürekkep 20">
                <a:extLst>
                  <a:ext uri="{FF2B5EF4-FFF2-40B4-BE49-F238E27FC236}">
                    <a16:creationId xmlns:a16="http://schemas.microsoft.com/office/drawing/2014/main" id="{E8D23747-8130-C4B0-E2F8-8350023B9375}"/>
                  </a:ext>
                </a:extLst>
              </p:cNvPr>
              <p:cNvPicPr/>
              <p:nvPr/>
            </p:nvPicPr>
            <p:blipFill>
              <a:blip r:embed="rId31"/>
              <a:stretch>
                <a:fillRect/>
              </a:stretch>
            </p:blipFill>
            <p:spPr>
              <a:xfrm>
                <a:off x="5564250" y="2889000"/>
                <a:ext cx="56412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2" name="Mürekkep 21">
                <a:extLst>
                  <a:ext uri="{FF2B5EF4-FFF2-40B4-BE49-F238E27FC236}">
                    <a16:creationId xmlns:a16="http://schemas.microsoft.com/office/drawing/2014/main" id="{78CB05F8-300E-723B-3060-6065567E7ED3}"/>
                  </a:ext>
                </a:extLst>
              </p14:cNvPr>
              <p14:cNvContentPartPr/>
              <p14:nvPr/>
            </p14:nvContentPartPr>
            <p14:xfrm>
              <a:off x="5685210" y="2948040"/>
              <a:ext cx="235440" cy="24120"/>
            </p14:xfrm>
          </p:contentPart>
        </mc:Choice>
        <mc:Fallback xmlns="">
          <p:pic>
            <p:nvPicPr>
              <p:cNvPr id="22" name="Mürekkep 21">
                <a:extLst>
                  <a:ext uri="{FF2B5EF4-FFF2-40B4-BE49-F238E27FC236}">
                    <a16:creationId xmlns:a16="http://schemas.microsoft.com/office/drawing/2014/main" id="{78CB05F8-300E-723B-3060-6065567E7ED3}"/>
                  </a:ext>
                </a:extLst>
              </p:cNvPr>
              <p:cNvPicPr/>
              <p:nvPr/>
            </p:nvPicPr>
            <p:blipFill>
              <a:blip r:embed="rId33"/>
              <a:stretch>
                <a:fillRect/>
              </a:stretch>
            </p:blipFill>
            <p:spPr>
              <a:xfrm>
                <a:off x="5649570" y="2912040"/>
                <a:ext cx="307080" cy="95760"/>
              </a:xfrm>
              <a:prstGeom prst="rect">
                <a:avLst/>
              </a:prstGeom>
            </p:spPr>
          </p:pic>
        </mc:Fallback>
      </mc:AlternateContent>
      <p:sp>
        <p:nvSpPr>
          <p:cNvPr id="23" name="Metin kutusu 22">
            <a:extLst>
              <a:ext uri="{FF2B5EF4-FFF2-40B4-BE49-F238E27FC236}">
                <a16:creationId xmlns:a16="http://schemas.microsoft.com/office/drawing/2014/main" id="{5EE57D67-18BA-7769-5E0A-DFE5AC369A1D}"/>
              </a:ext>
            </a:extLst>
          </p:cNvPr>
          <p:cNvSpPr txBox="1"/>
          <p:nvPr/>
        </p:nvSpPr>
        <p:spPr>
          <a:xfrm>
            <a:off x="4146550" y="2182082"/>
            <a:ext cx="531722" cy="253916"/>
          </a:xfrm>
          <a:prstGeom prst="rect">
            <a:avLst/>
          </a:prstGeom>
          <a:noFill/>
        </p:spPr>
        <p:txBody>
          <a:bodyPr wrap="square" rtlCol="0">
            <a:spAutoFit/>
          </a:bodyPr>
          <a:lstStyle/>
          <a:p>
            <a:r>
              <a:rPr lang="tr-TR" sz="1050" dirty="0"/>
              <a:t>Hane</a:t>
            </a:r>
            <a:endParaRPr lang="en-GB" sz="1050" dirty="0"/>
          </a:p>
        </p:txBody>
      </p:sp>
      <p:sp>
        <p:nvSpPr>
          <p:cNvPr id="24" name="Metin kutusu 23">
            <a:extLst>
              <a:ext uri="{FF2B5EF4-FFF2-40B4-BE49-F238E27FC236}">
                <a16:creationId xmlns:a16="http://schemas.microsoft.com/office/drawing/2014/main" id="{E54D48D3-ECFA-E2C5-993A-4FC37BFA589A}"/>
              </a:ext>
            </a:extLst>
          </p:cNvPr>
          <p:cNvSpPr txBox="1"/>
          <p:nvPr/>
        </p:nvSpPr>
        <p:spPr>
          <a:xfrm>
            <a:off x="4146550" y="2805120"/>
            <a:ext cx="531722" cy="253916"/>
          </a:xfrm>
          <a:prstGeom prst="rect">
            <a:avLst/>
          </a:prstGeom>
          <a:noFill/>
        </p:spPr>
        <p:txBody>
          <a:bodyPr wrap="square" rtlCol="0">
            <a:spAutoFit/>
          </a:bodyPr>
          <a:lstStyle/>
          <a:p>
            <a:r>
              <a:rPr lang="tr-TR" sz="1050" dirty="0"/>
              <a:t>   İş</a:t>
            </a:r>
            <a:endParaRPr lang="en-GB" sz="1050" dirty="0"/>
          </a:p>
        </p:txBody>
      </p:sp>
      <p:sp>
        <p:nvSpPr>
          <p:cNvPr id="25" name="Metin kutusu 24">
            <a:extLst>
              <a:ext uri="{FF2B5EF4-FFF2-40B4-BE49-F238E27FC236}">
                <a16:creationId xmlns:a16="http://schemas.microsoft.com/office/drawing/2014/main" id="{55390008-DCF0-E906-89E1-8D197310C54A}"/>
              </a:ext>
            </a:extLst>
          </p:cNvPr>
          <p:cNvSpPr txBox="1"/>
          <p:nvPr/>
        </p:nvSpPr>
        <p:spPr>
          <a:xfrm>
            <a:off x="6243029" y="2165882"/>
            <a:ext cx="531722" cy="253916"/>
          </a:xfrm>
          <a:prstGeom prst="rect">
            <a:avLst/>
          </a:prstGeom>
          <a:noFill/>
        </p:spPr>
        <p:txBody>
          <a:bodyPr wrap="square" rtlCol="0">
            <a:spAutoFit/>
          </a:bodyPr>
          <a:lstStyle/>
          <a:p>
            <a:r>
              <a:rPr lang="tr-TR" sz="1050" dirty="0"/>
              <a:t>    İş</a:t>
            </a:r>
            <a:endParaRPr lang="en-GB" sz="1050" dirty="0"/>
          </a:p>
        </p:txBody>
      </p:sp>
      <p:sp>
        <p:nvSpPr>
          <p:cNvPr id="26" name="Metin kutusu 25">
            <a:extLst>
              <a:ext uri="{FF2B5EF4-FFF2-40B4-BE49-F238E27FC236}">
                <a16:creationId xmlns:a16="http://schemas.microsoft.com/office/drawing/2014/main" id="{81843CC9-CE94-CAB2-EAE4-C84201BC6A79}"/>
              </a:ext>
            </a:extLst>
          </p:cNvPr>
          <p:cNvSpPr txBox="1"/>
          <p:nvPr/>
        </p:nvSpPr>
        <p:spPr>
          <a:xfrm>
            <a:off x="6177690" y="2811002"/>
            <a:ext cx="637021" cy="230832"/>
          </a:xfrm>
          <a:prstGeom prst="rect">
            <a:avLst/>
          </a:prstGeom>
          <a:noFill/>
        </p:spPr>
        <p:txBody>
          <a:bodyPr wrap="square" rtlCol="0">
            <a:spAutoFit/>
          </a:bodyPr>
          <a:lstStyle/>
          <a:p>
            <a:r>
              <a:rPr lang="tr-TR" sz="900" dirty="0"/>
              <a:t>Alışveriş</a:t>
            </a:r>
            <a:endParaRPr lang="en-GB" sz="900" dirty="0"/>
          </a:p>
        </p:txBody>
      </p:sp>
      <p:sp>
        <p:nvSpPr>
          <p:cNvPr id="27" name="Metin kutusu 26">
            <a:extLst>
              <a:ext uri="{FF2B5EF4-FFF2-40B4-BE49-F238E27FC236}">
                <a16:creationId xmlns:a16="http://schemas.microsoft.com/office/drawing/2014/main" id="{7765EF91-1AB5-8B97-7C20-877C30FA48B8}"/>
              </a:ext>
            </a:extLst>
          </p:cNvPr>
          <p:cNvSpPr txBox="1"/>
          <p:nvPr/>
        </p:nvSpPr>
        <p:spPr>
          <a:xfrm>
            <a:off x="4760638" y="1997042"/>
            <a:ext cx="531722" cy="230832"/>
          </a:xfrm>
          <a:prstGeom prst="rect">
            <a:avLst/>
          </a:prstGeom>
          <a:noFill/>
        </p:spPr>
        <p:txBody>
          <a:bodyPr wrap="square" rtlCol="0">
            <a:spAutoFit/>
          </a:bodyPr>
          <a:lstStyle/>
          <a:p>
            <a:r>
              <a:rPr lang="tr-TR" sz="900" dirty="0"/>
              <a:t>Üretim</a:t>
            </a:r>
            <a:endParaRPr lang="en-GB" sz="900" dirty="0"/>
          </a:p>
        </p:txBody>
      </p:sp>
      <p:sp>
        <p:nvSpPr>
          <p:cNvPr id="28" name="Metin kutusu 27">
            <a:extLst>
              <a:ext uri="{FF2B5EF4-FFF2-40B4-BE49-F238E27FC236}">
                <a16:creationId xmlns:a16="http://schemas.microsoft.com/office/drawing/2014/main" id="{C80B91CE-D1E0-F7D6-4367-877B7ADFC5DE}"/>
              </a:ext>
            </a:extLst>
          </p:cNvPr>
          <p:cNvSpPr txBox="1"/>
          <p:nvPr/>
        </p:nvSpPr>
        <p:spPr>
          <a:xfrm>
            <a:off x="5671155" y="1998482"/>
            <a:ext cx="531722" cy="253916"/>
          </a:xfrm>
          <a:prstGeom prst="rect">
            <a:avLst/>
          </a:prstGeom>
          <a:noFill/>
        </p:spPr>
        <p:txBody>
          <a:bodyPr wrap="square" rtlCol="0">
            <a:spAutoFit/>
          </a:bodyPr>
          <a:lstStyle/>
          <a:p>
            <a:r>
              <a:rPr lang="tr-TR" sz="1050" dirty="0"/>
              <a:t>Çekim</a:t>
            </a:r>
            <a:endParaRPr lang="en-GB" sz="1050" dirty="0"/>
          </a:p>
        </p:txBody>
      </p:sp>
      <p:sp>
        <p:nvSpPr>
          <p:cNvPr id="29" name="Metin kutusu 28">
            <a:extLst>
              <a:ext uri="{FF2B5EF4-FFF2-40B4-BE49-F238E27FC236}">
                <a16:creationId xmlns:a16="http://schemas.microsoft.com/office/drawing/2014/main" id="{0957401E-177B-FE30-E1C3-509A870448B0}"/>
              </a:ext>
            </a:extLst>
          </p:cNvPr>
          <p:cNvSpPr txBox="1"/>
          <p:nvPr/>
        </p:nvSpPr>
        <p:spPr>
          <a:xfrm>
            <a:off x="4729149" y="2821082"/>
            <a:ext cx="531722" cy="253916"/>
          </a:xfrm>
          <a:prstGeom prst="rect">
            <a:avLst/>
          </a:prstGeom>
          <a:noFill/>
        </p:spPr>
        <p:txBody>
          <a:bodyPr wrap="square" rtlCol="0">
            <a:spAutoFit/>
          </a:bodyPr>
          <a:lstStyle/>
          <a:p>
            <a:r>
              <a:rPr lang="tr-TR" sz="1050" dirty="0"/>
              <a:t>Çekim</a:t>
            </a:r>
            <a:endParaRPr lang="en-GB" sz="1050" dirty="0"/>
          </a:p>
        </p:txBody>
      </p:sp>
      <p:sp>
        <p:nvSpPr>
          <p:cNvPr id="30" name="Metin kutusu 29">
            <a:extLst>
              <a:ext uri="{FF2B5EF4-FFF2-40B4-BE49-F238E27FC236}">
                <a16:creationId xmlns:a16="http://schemas.microsoft.com/office/drawing/2014/main" id="{32CA884A-1EC2-F279-FDFE-6E5FD2FC69D6}"/>
              </a:ext>
            </a:extLst>
          </p:cNvPr>
          <p:cNvSpPr txBox="1"/>
          <p:nvPr/>
        </p:nvSpPr>
        <p:spPr>
          <a:xfrm>
            <a:off x="4769349" y="2204042"/>
            <a:ext cx="531722" cy="230832"/>
          </a:xfrm>
          <a:prstGeom prst="rect">
            <a:avLst/>
          </a:prstGeom>
          <a:noFill/>
        </p:spPr>
        <p:txBody>
          <a:bodyPr wrap="square" rtlCol="0">
            <a:spAutoFit/>
          </a:bodyPr>
          <a:lstStyle/>
          <a:p>
            <a:r>
              <a:rPr lang="tr-TR" sz="900" dirty="0"/>
              <a:t>Üretim</a:t>
            </a:r>
            <a:endParaRPr lang="en-GB" sz="900" dirty="0"/>
          </a:p>
        </p:txBody>
      </p:sp>
      <p:sp>
        <p:nvSpPr>
          <p:cNvPr id="31" name="Metin kutusu 30">
            <a:extLst>
              <a:ext uri="{FF2B5EF4-FFF2-40B4-BE49-F238E27FC236}">
                <a16:creationId xmlns:a16="http://schemas.microsoft.com/office/drawing/2014/main" id="{AA296B83-4B6D-F5D4-1C1E-F755EA3777BA}"/>
              </a:ext>
            </a:extLst>
          </p:cNvPr>
          <p:cNvSpPr txBox="1"/>
          <p:nvPr/>
        </p:nvSpPr>
        <p:spPr>
          <a:xfrm>
            <a:off x="5664734" y="2170681"/>
            <a:ext cx="531722" cy="253916"/>
          </a:xfrm>
          <a:prstGeom prst="rect">
            <a:avLst/>
          </a:prstGeom>
          <a:noFill/>
        </p:spPr>
        <p:txBody>
          <a:bodyPr wrap="square" rtlCol="0">
            <a:spAutoFit/>
          </a:bodyPr>
          <a:lstStyle/>
          <a:p>
            <a:r>
              <a:rPr lang="tr-TR" sz="1050" dirty="0"/>
              <a:t>Çekim</a:t>
            </a:r>
            <a:endParaRPr lang="en-GB" sz="1050" dirty="0"/>
          </a:p>
        </p:txBody>
      </p:sp>
      <p:sp>
        <p:nvSpPr>
          <p:cNvPr id="32" name="Metin kutusu 31">
            <a:extLst>
              <a:ext uri="{FF2B5EF4-FFF2-40B4-BE49-F238E27FC236}">
                <a16:creationId xmlns:a16="http://schemas.microsoft.com/office/drawing/2014/main" id="{33D876A0-0983-FA0F-D0AA-CAE66255D6A8}"/>
              </a:ext>
            </a:extLst>
          </p:cNvPr>
          <p:cNvSpPr txBox="1"/>
          <p:nvPr/>
        </p:nvSpPr>
        <p:spPr>
          <a:xfrm>
            <a:off x="5664734" y="2638803"/>
            <a:ext cx="531722" cy="253916"/>
          </a:xfrm>
          <a:prstGeom prst="rect">
            <a:avLst/>
          </a:prstGeom>
          <a:noFill/>
        </p:spPr>
        <p:txBody>
          <a:bodyPr wrap="square" rtlCol="0">
            <a:spAutoFit/>
          </a:bodyPr>
          <a:lstStyle/>
          <a:p>
            <a:r>
              <a:rPr lang="tr-TR" sz="1050" dirty="0"/>
              <a:t>Çekim</a:t>
            </a:r>
            <a:endParaRPr lang="en-GB" sz="1050" dirty="0"/>
          </a:p>
        </p:txBody>
      </p:sp>
      <p:sp>
        <p:nvSpPr>
          <p:cNvPr id="33" name="Metin kutusu 32">
            <a:extLst>
              <a:ext uri="{FF2B5EF4-FFF2-40B4-BE49-F238E27FC236}">
                <a16:creationId xmlns:a16="http://schemas.microsoft.com/office/drawing/2014/main" id="{5C59B44F-F966-B841-A0A1-F6DD66BF40F5}"/>
              </a:ext>
            </a:extLst>
          </p:cNvPr>
          <p:cNvSpPr txBox="1"/>
          <p:nvPr/>
        </p:nvSpPr>
        <p:spPr>
          <a:xfrm>
            <a:off x="5664734" y="2842289"/>
            <a:ext cx="531722" cy="230832"/>
          </a:xfrm>
          <a:prstGeom prst="rect">
            <a:avLst/>
          </a:prstGeom>
          <a:noFill/>
        </p:spPr>
        <p:txBody>
          <a:bodyPr wrap="square" rtlCol="0">
            <a:spAutoFit/>
          </a:bodyPr>
          <a:lstStyle/>
          <a:p>
            <a:r>
              <a:rPr lang="tr-TR" sz="900" dirty="0"/>
              <a:t>Üretim</a:t>
            </a:r>
            <a:endParaRPr lang="en-GB" sz="900" dirty="0"/>
          </a:p>
        </p:txBody>
      </p:sp>
      <p:sp>
        <p:nvSpPr>
          <p:cNvPr id="34" name="Metin kutusu 33">
            <a:extLst>
              <a:ext uri="{FF2B5EF4-FFF2-40B4-BE49-F238E27FC236}">
                <a16:creationId xmlns:a16="http://schemas.microsoft.com/office/drawing/2014/main" id="{6DB661B0-C6D9-095B-F032-661CC344D76B}"/>
              </a:ext>
            </a:extLst>
          </p:cNvPr>
          <p:cNvSpPr txBox="1"/>
          <p:nvPr/>
        </p:nvSpPr>
        <p:spPr>
          <a:xfrm>
            <a:off x="4720414" y="2662670"/>
            <a:ext cx="531722" cy="230832"/>
          </a:xfrm>
          <a:prstGeom prst="rect">
            <a:avLst/>
          </a:prstGeom>
          <a:noFill/>
        </p:spPr>
        <p:txBody>
          <a:bodyPr wrap="square" rtlCol="0">
            <a:spAutoFit/>
          </a:bodyPr>
          <a:lstStyle/>
          <a:p>
            <a:r>
              <a:rPr lang="tr-TR" sz="900" dirty="0"/>
              <a:t>Üretim</a:t>
            </a:r>
            <a:endParaRPr lang="en-GB" sz="900" dirty="0"/>
          </a:p>
        </p:txBody>
      </p:sp>
      <mc:AlternateContent xmlns:mc="http://schemas.openxmlformats.org/markup-compatibility/2006" xmlns:p14="http://schemas.microsoft.com/office/powerpoint/2010/main">
        <mc:Choice Requires="p14">
          <p:contentPart p14:bwMode="auto" r:id="rId34">
            <p14:nvContentPartPr>
              <p14:cNvPr id="36" name="Mürekkep 35">
                <a:extLst>
                  <a:ext uri="{FF2B5EF4-FFF2-40B4-BE49-F238E27FC236}">
                    <a16:creationId xmlns:a16="http://schemas.microsoft.com/office/drawing/2014/main" id="{21BF931E-1D62-2C52-9525-5B38F7BFA729}"/>
                  </a:ext>
                </a:extLst>
              </p14:cNvPr>
              <p14:cNvContentPartPr/>
              <p14:nvPr/>
            </p14:nvContentPartPr>
            <p14:xfrm>
              <a:off x="1394010" y="5749200"/>
              <a:ext cx="1050120" cy="237240"/>
            </p14:xfrm>
          </p:contentPart>
        </mc:Choice>
        <mc:Fallback xmlns="">
          <p:pic>
            <p:nvPicPr>
              <p:cNvPr id="36" name="Mürekkep 35">
                <a:extLst>
                  <a:ext uri="{FF2B5EF4-FFF2-40B4-BE49-F238E27FC236}">
                    <a16:creationId xmlns:a16="http://schemas.microsoft.com/office/drawing/2014/main" id="{21BF931E-1D62-2C52-9525-5B38F7BFA729}"/>
                  </a:ext>
                </a:extLst>
              </p:cNvPr>
              <p:cNvPicPr/>
              <p:nvPr/>
            </p:nvPicPr>
            <p:blipFill>
              <a:blip r:embed="rId35"/>
              <a:stretch>
                <a:fillRect/>
              </a:stretch>
            </p:blipFill>
            <p:spPr>
              <a:xfrm>
                <a:off x="1358370" y="5713200"/>
                <a:ext cx="1121760" cy="30888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38" name="Mürekkep 37">
                <a:extLst>
                  <a:ext uri="{FF2B5EF4-FFF2-40B4-BE49-F238E27FC236}">
                    <a16:creationId xmlns:a16="http://schemas.microsoft.com/office/drawing/2014/main" id="{D656B226-4E15-80D8-408A-998E87B2F575}"/>
                  </a:ext>
                </a:extLst>
              </p14:cNvPr>
              <p14:cNvContentPartPr/>
              <p14:nvPr/>
            </p14:nvContentPartPr>
            <p14:xfrm>
              <a:off x="1420290" y="5691240"/>
              <a:ext cx="2277720" cy="173520"/>
            </p14:xfrm>
          </p:contentPart>
        </mc:Choice>
        <mc:Fallback xmlns="">
          <p:pic>
            <p:nvPicPr>
              <p:cNvPr id="38" name="Mürekkep 37">
                <a:extLst>
                  <a:ext uri="{FF2B5EF4-FFF2-40B4-BE49-F238E27FC236}">
                    <a16:creationId xmlns:a16="http://schemas.microsoft.com/office/drawing/2014/main" id="{D656B226-4E15-80D8-408A-998E87B2F575}"/>
                  </a:ext>
                </a:extLst>
              </p:cNvPr>
              <p:cNvPicPr/>
              <p:nvPr/>
            </p:nvPicPr>
            <p:blipFill>
              <a:blip r:embed="rId37"/>
              <a:stretch>
                <a:fillRect/>
              </a:stretch>
            </p:blipFill>
            <p:spPr>
              <a:xfrm>
                <a:off x="1384290" y="5655240"/>
                <a:ext cx="2349360" cy="245160"/>
              </a:xfrm>
              <a:prstGeom prst="rect">
                <a:avLst/>
              </a:prstGeom>
            </p:spPr>
          </p:pic>
        </mc:Fallback>
      </mc:AlternateContent>
      <p:grpSp>
        <p:nvGrpSpPr>
          <p:cNvPr id="214" name="Grup 213">
            <a:extLst>
              <a:ext uri="{FF2B5EF4-FFF2-40B4-BE49-F238E27FC236}">
                <a16:creationId xmlns:a16="http://schemas.microsoft.com/office/drawing/2014/main" id="{5618DBAA-6FFB-6690-C4DB-311DAFBB0F03}"/>
              </a:ext>
            </a:extLst>
          </p:cNvPr>
          <p:cNvGrpSpPr/>
          <p:nvPr/>
        </p:nvGrpSpPr>
        <p:grpSpPr>
          <a:xfrm>
            <a:off x="1886130" y="5509080"/>
            <a:ext cx="1097640" cy="149040"/>
            <a:chOff x="1886130" y="5509080"/>
            <a:chExt cx="1097640" cy="149040"/>
          </a:xfrm>
        </p:grpSpPr>
        <mc:AlternateContent xmlns:mc="http://schemas.openxmlformats.org/markup-compatibility/2006" xmlns:p14="http://schemas.microsoft.com/office/powerpoint/2010/main">
          <mc:Choice Requires="p14">
            <p:contentPart p14:bwMode="auto" r:id="rId38">
              <p14:nvContentPartPr>
                <p14:cNvPr id="39" name="Mürekkep 38">
                  <a:extLst>
                    <a:ext uri="{FF2B5EF4-FFF2-40B4-BE49-F238E27FC236}">
                      <a16:creationId xmlns:a16="http://schemas.microsoft.com/office/drawing/2014/main" id="{009BFFC6-929E-2F6F-22FC-3D1A6C7EFE83}"/>
                    </a:ext>
                  </a:extLst>
                </p14:cNvPr>
                <p14:cNvContentPartPr/>
                <p14:nvPr/>
              </p14:nvContentPartPr>
              <p14:xfrm>
                <a:off x="2079810" y="5566320"/>
                <a:ext cx="360" cy="360"/>
              </p14:xfrm>
            </p:contentPart>
          </mc:Choice>
          <mc:Fallback xmlns="">
            <p:pic>
              <p:nvPicPr>
                <p:cNvPr id="39" name="Mürekkep 38">
                  <a:extLst>
                    <a:ext uri="{FF2B5EF4-FFF2-40B4-BE49-F238E27FC236}">
                      <a16:creationId xmlns:a16="http://schemas.microsoft.com/office/drawing/2014/main" id="{009BFFC6-929E-2F6F-22FC-3D1A6C7EFE83}"/>
                    </a:ext>
                  </a:extLst>
                </p:cNvPr>
                <p:cNvPicPr/>
                <p:nvPr/>
              </p:nvPicPr>
              <p:blipFill>
                <a:blip r:embed="rId39"/>
                <a:stretch>
                  <a:fillRect/>
                </a:stretch>
              </p:blipFill>
              <p:spPr>
                <a:xfrm>
                  <a:off x="2044170" y="553032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40" name="Mürekkep 39">
                  <a:extLst>
                    <a:ext uri="{FF2B5EF4-FFF2-40B4-BE49-F238E27FC236}">
                      <a16:creationId xmlns:a16="http://schemas.microsoft.com/office/drawing/2014/main" id="{CEA217BC-9E88-8C44-EA88-7E9297774310}"/>
                    </a:ext>
                  </a:extLst>
                </p14:cNvPr>
                <p14:cNvContentPartPr/>
                <p14:nvPr/>
              </p14:nvContentPartPr>
              <p14:xfrm>
                <a:off x="2057130" y="5577480"/>
                <a:ext cx="360" cy="360"/>
              </p14:xfrm>
            </p:contentPart>
          </mc:Choice>
          <mc:Fallback xmlns="">
            <p:pic>
              <p:nvPicPr>
                <p:cNvPr id="40" name="Mürekkep 39">
                  <a:extLst>
                    <a:ext uri="{FF2B5EF4-FFF2-40B4-BE49-F238E27FC236}">
                      <a16:creationId xmlns:a16="http://schemas.microsoft.com/office/drawing/2014/main" id="{CEA217BC-9E88-8C44-EA88-7E9297774310}"/>
                    </a:ext>
                  </a:extLst>
                </p:cNvPr>
                <p:cNvPicPr/>
                <p:nvPr/>
              </p:nvPicPr>
              <p:blipFill>
                <a:blip r:embed="rId39"/>
                <a:stretch>
                  <a:fillRect/>
                </a:stretch>
              </p:blipFill>
              <p:spPr>
                <a:xfrm>
                  <a:off x="2021490" y="554184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41" name="Mürekkep 40">
                  <a:extLst>
                    <a:ext uri="{FF2B5EF4-FFF2-40B4-BE49-F238E27FC236}">
                      <a16:creationId xmlns:a16="http://schemas.microsoft.com/office/drawing/2014/main" id="{5FA75C9E-3940-16E3-2F0A-2FEE72A25775}"/>
                    </a:ext>
                  </a:extLst>
                </p14:cNvPr>
                <p14:cNvContentPartPr/>
                <p14:nvPr/>
              </p14:nvContentPartPr>
              <p14:xfrm>
                <a:off x="2194290" y="5577480"/>
                <a:ext cx="360" cy="360"/>
              </p14:xfrm>
            </p:contentPart>
          </mc:Choice>
          <mc:Fallback xmlns="">
            <p:pic>
              <p:nvPicPr>
                <p:cNvPr id="41" name="Mürekkep 40">
                  <a:extLst>
                    <a:ext uri="{FF2B5EF4-FFF2-40B4-BE49-F238E27FC236}">
                      <a16:creationId xmlns:a16="http://schemas.microsoft.com/office/drawing/2014/main" id="{5FA75C9E-3940-16E3-2F0A-2FEE72A25775}"/>
                    </a:ext>
                  </a:extLst>
                </p:cNvPr>
                <p:cNvPicPr/>
                <p:nvPr/>
              </p:nvPicPr>
              <p:blipFill>
                <a:blip r:embed="rId39"/>
                <a:stretch>
                  <a:fillRect/>
                </a:stretch>
              </p:blipFill>
              <p:spPr>
                <a:xfrm>
                  <a:off x="2158650" y="554184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42" name="Mürekkep 41">
                  <a:extLst>
                    <a:ext uri="{FF2B5EF4-FFF2-40B4-BE49-F238E27FC236}">
                      <a16:creationId xmlns:a16="http://schemas.microsoft.com/office/drawing/2014/main" id="{93F63055-D674-C956-475E-8020472A7AE8}"/>
                    </a:ext>
                  </a:extLst>
                </p14:cNvPr>
                <p14:cNvContentPartPr/>
                <p14:nvPr/>
              </p14:nvContentPartPr>
              <p14:xfrm>
                <a:off x="2342970" y="5531760"/>
                <a:ext cx="360" cy="360"/>
              </p14:xfrm>
            </p:contentPart>
          </mc:Choice>
          <mc:Fallback xmlns="">
            <p:pic>
              <p:nvPicPr>
                <p:cNvPr id="42" name="Mürekkep 41">
                  <a:extLst>
                    <a:ext uri="{FF2B5EF4-FFF2-40B4-BE49-F238E27FC236}">
                      <a16:creationId xmlns:a16="http://schemas.microsoft.com/office/drawing/2014/main" id="{93F63055-D674-C956-475E-8020472A7AE8}"/>
                    </a:ext>
                  </a:extLst>
                </p:cNvPr>
                <p:cNvPicPr/>
                <p:nvPr/>
              </p:nvPicPr>
              <p:blipFill>
                <a:blip r:embed="rId39"/>
                <a:stretch>
                  <a:fillRect/>
                </a:stretch>
              </p:blipFill>
              <p:spPr>
                <a:xfrm>
                  <a:off x="2306970" y="549576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43" name="Mürekkep 42">
                  <a:extLst>
                    <a:ext uri="{FF2B5EF4-FFF2-40B4-BE49-F238E27FC236}">
                      <a16:creationId xmlns:a16="http://schemas.microsoft.com/office/drawing/2014/main" id="{F87CE14F-4A7C-CCD9-EE4F-8306F012572B}"/>
                    </a:ext>
                  </a:extLst>
                </p14:cNvPr>
                <p14:cNvContentPartPr/>
                <p14:nvPr/>
              </p14:nvContentPartPr>
              <p14:xfrm>
                <a:off x="2548530" y="5531760"/>
                <a:ext cx="360" cy="360"/>
              </p14:xfrm>
            </p:contentPart>
          </mc:Choice>
          <mc:Fallback xmlns="">
            <p:pic>
              <p:nvPicPr>
                <p:cNvPr id="43" name="Mürekkep 42">
                  <a:extLst>
                    <a:ext uri="{FF2B5EF4-FFF2-40B4-BE49-F238E27FC236}">
                      <a16:creationId xmlns:a16="http://schemas.microsoft.com/office/drawing/2014/main" id="{F87CE14F-4A7C-CCD9-EE4F-8306F012572B}"/>
                    </a:ext>
                  </a:extLst>
                </p:cNvPr>
                <p:cNvPicPr/>
                <p:nvPr/>
              </p:nvPicPr>
              <p:blipFill>
                <a:blip r:embed="rId39"/>
                <a:stretch>
                  <a:fillRect/>
                </a:stretch>
              </p:blipFill>
              <p:spPr>
                <a:xfrm>
                  <a:off x="2512890" y="549576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44" name="Mürekkep 43">
                  <a:extLst>
                    <a:ext uri="{FF2B5EF4-FFF2-40B4-BE49-F238E27FC236}">
                      <a16:creationId xmlns:a16="http://schemas.microsoft.com/office/drawing/2014/main" id="{46BE2EBE-7276-6851-3E78-424636C52193}"/>
                    </a:ext>
                  </a:extLst>
                </p14:cNvPr>
                <p14:cNvContentPartPr/>
                <p14:nvPr/>
              </p14:nvContentPartPr>
              <p14:xfrm>
                <a:off x="2754450" y="5531760"/>
                <a:ext cx="360" cy="360"/>
              </p14:xfrm>
            </p:contentPart>
          </mc:Choice>
          <mc:Fallback xmlns="">
            <p:pic>
              <p:nvPicPr>
                <p:cNvPr id="44" name="Mürekkep 43">
                  <a:extLst>
                    <a:ext uri="{FF2B5EF4-FFF2-40B4-BE49-F238E27FC236}">
                      <a16:creationId xmlns:a16="http://schemas.microsoft.com/office/drawing/2014/main" id="{46BE2EBE-7276-6851-3E78-424636C52193}"/>
                    </a:ext>
                  </a:extLst>
                </p:cNvPr>
                <p:cNvPicPr/>
                <p:nvPr/>
              </p:nvPicPr>
              <p:blipFill>
                <a:blip r:embed="rId39"/>
                <a:stretch>
                  <a:fillRect/>
                </a:stretch>
              </p:blipFill>
              <p:spPr>
                <a:xfrm>
                  <a:off x="2718450" y="549576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46" name="Mürekkep 45">
                  <a:extLst>
                    <a:ext uri="{FF2B5EF4-FFF2-40B4-BE49-F238E27FC236}">
                      <a16:creationId xmlns:a16="http://schemas.microsoft.com/office/drawing/2014/main" id="{A1949DB6-7DC1-6DF3-F52A-A57729E8218D}"/>
                    </a:ext>
                  </a:extLst>
                </p14:cNvPr>
                <p14:cNvContentPartPr/>
                <p14:nvPr/>
              </p14:nvContentPartPr>
              <p14:xfrm>
                <a:off x="2937330" y="5531760"/>
                <a:ext cx="360" cy="360"/>
              </p14:xfrm>
            </p:contentPart>
          </mc:Choice>
          <mc:Fallback xmlns="">
            <p:pic>
              <p:nvPicPr>
                <p:cNvPr id="46" name="Mürekkep 45">
                  <a:extLst>
                    <a:ext uri="{FF2B5EF4-FFF2-40B4-BE49-F238E27FC236}">
                      <a16:creationId xmlns:a16="http://schemas.microsoft.com/office/drawing/2014/main" id="{A1949DB6-7DC1-6DF3-F52A-A57729E8218D}"/>
                    </a:ext>
                  </a:extLst>
                </p:cNvPr>
                <p:cNvPicPr/>
                <p:nvPr/>
              </p:nvPicPr>
              <p:blipFill>
                <a:blip r:embed="rId39"/>
                <a:stretch>
                  <a:fillRect/>
                </a:stretch>
              </p:blipFill>
              <p:spPr>
                <a:xfrm>
                  <a:off x="2901690" y="549576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47" name="Mürekkep 46">
                  <a:extLst>
                    <a:ext uri="{FF2B5EF4-FFF2-40B4-BE49-F238E27FC236}">
                      <a16:creationId xmlns:a16="http://schemas.microsoft.com/office/drawing/2014/main" id="{17D39B20-7539-4F22-CF28-2C2EA095F5DB}"/>
                    </a:ext>
                  </a:extLst>
                </p14:cNvPr>
                <p14:cNvContentPartPr/>
                <p14:nvPr/>
              </p14:nvContentPartPr>
              <p14:xfrm>
                <a:off x="2937330" y="5531760"/>
                <a:ext cx="360" cy="360"/>
              </p14:xfrm>
            </p:contentPart>
          </mc:Choice>
          <mc:Fallback xmlns="">
            <p:pic>
              <p:nvPicPr>
                <p:cNvPr id="47" name="Mürekkep 46">
                  <a:extLst>
                    <a:ext uri="{FF2B5EF4-FFF2-40B4-BE49-F238E27FC236}">
                      <a16:creationId xmlns:a16="http://schemas.microsoft.com/office/drawing/2014/main" id="{17D39B20-7539-4F22-CF28-2C2EA095F5DB}"/>
                    </a:ext>
                  </a:extLst>
                </p:cNvPr>
                <p:cNvPicPr/>
                <p:nvPr/>
              </p:nvPicPr>
              <p:blipFill>
                <a:blip r:embed="rId39"/>
                <a:stretch>
                  <a:fillRect/>
                </a:stretch>
              </p:blipFill>
              <p:spPr>
                <a:xfrm>
                  <a:off x="2901690" y="549576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48" name="Mürekkep 47">
                  <a:extLst>
                    <a:ext uri="{FF2B5EF4-FFF2-40B4-BE49-F238E27FC236}">
                      <a16:creationId xmlns:a16="http://schemas.microsoft.com/office/drawing/2014/main" id="{85869444-91AD-7F0F-DFF2-4C5545BEB5FE}"/>
                    </a:ext>
                  </a:extLst>
                </p14:cNvPr>
                <p14:cNvContentPartPr/>
                <p14:nvPr/>
              </p14:nvContentPartPr>
              <p14:xfrm>
                <a:off x="2983410" y="5566320"/>
                <a:ext cx="360" cy="360"/>
              </p14:xfrm>
            </p:contentPart>
          </mc:Choice>
          <mc:Fallback xmlns="">
            <p:pic>
              <p:nvPicPr>
                <p:cNvPr id="48" name="Mürekkep 47">
                  <a:extLst>
                    <a:ext uri="{FF2B5EF4-FFF2-40B4-BE49-F238E27FC236}">
                      <a16:creationId xmlns:a16="http://schemas.microsoft.com/office/drawing/2014/main" id="{85869444-91AD-7F0F-DFF2-4C5545BEB5FE}"/>
                    </a:ext>
                  </a:extLst>
                </p:cNvPr>
                <p:cNvPicPr/>
                <p:nvPr/>
              </p:nvPicPr>
              <p:blipFill>
                <a:blip r:embed="rId39"/>
                <a:stretch>
                  <a:fillRect/>
                </a:stretch>
              </p:blipFill>
              <p:spPr>
                <a:xfrm>
                  <a:off x="2947410" y="553032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49" name="Mürekkep 48">
                  <a:extLst>
                    <a:ext uri="{FF2B5EF4-FFF2-40B4-BE49-F238E27FC236}">
                      <a16:creationId xmlns:a16="http://schemas.microsoft.com/office/drawing/2014/main" id="{34698389-ADF8-2072-A09F-D6E5B4FBDDEE}"/>
                    </a:ext>
                  </a:extLst>
                </p14:cNvPr>
                <p14:cNvContentPartPr/>
                <p14:nvPr/>
              </p14:nvContentPartPr>
              <p14:xfrm>
                <a:off x="2983410" y="5566320"/>
                <a:ext cx="360" cy="360"/>
              </p14:xfrm>
            </p:contentPart>
          </mc:Choice>
          <mc:Fallback xmlns="">
            <p:pic>
              <p:nvPicPr>
                <p:cNvPr id="49" name="Mürekkep 48">
                  <a:extLst>
                    <a:ext uri="{FF2B5EF4-FFF2-40B4-BE49-F238E27FC236}">
                      <a16:creationId xmlns:a16="http://schemas.microsoft.com/office/drawing/2014/main" id="{34698389-ADF8-2072-A09F-D6E5B4FBDDEE}"/>
                    </a:ext>
                  </a:extLst>
                </p:cNvPr>
                <p:cNvPicPr/>
                <p:nvPr/>
              </p:nvPicPr>
              <p:blipFill>
                <a:blip r:embed="rId39"/>
                <a:stretch>
                  <a:fillRect/>
                </a:stretch>
              </p:blipFill>
              <p:spPr>
                <a:xfrm>
                  <a:off x="2947410" y="553032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50" name="Mürekkep 49">
                  <a:extLst>
                    <a:ext uri="{FF2B5EF4-FFF2-40B4-BE49-F238E27FC236}">
                      <a16:creationId xmlns:a16="http://schemas.microsoft.com/office/drawing/2014/main" id="{2724A2FB-A0CB-CA19-02DB-C78347AA9597}"/>
                    </a:ext>
                  </a:extLst>
                </p14:cNvPr>
                <p14:cNvContentPartPr/>
                <p14:nvPr/>
              </p14:nvContentPartPr>
              <p14:xfrm>
                <a:off x="2983410" y="5577480"/>
                <a:ext cx="360" cy="360"/>
              </p14:xfrm>
            </p:contentPart>
          </mc:Choice>
          <mc:Fallback xmlns="">
            <p:pic>
              <p:nvPicPr>
                <p:cNvPr id="50" name="Mürekkep 49">
                  <a:extLst>
                    <a:ext uri="{FF2B5EF4-FFF2-40B4-BE49-F238E27FC236}">
                      <a16:creationId xmlns:a16="http://schemas.microsoft.com/office/drawing/2014/main" id="{2724A2FB-A0CB-CA19-02DB-C78347AA9597}"/>
                    </a:ext>
                  </a:extLst>
                </p:cNvPr>
                <p:cNvPicPr/>
                <p:nvPr/>
              </p:nvPicPr>
              <p:blipFill>
                <a:blip r:embed="rId39"/>
                <a:stretch>
                  <a:fillRect/>
                </a:stretch>
              </p:blipFill>
              <p:spPr>
                <a:xfrm>
                  <a:off x="2947410" y="554184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51" name="Mürekkep 50">
                  <a:extLst>
                    <a:ext uri="{FF2B5EF4-FFF2-40B4-BE49-F238E27FC236}">
                      <a16:creationId xmlns:a16="http://schemas.microsoft.com/office/drawing/2014/main" id="{6C843B8B-C740-B32B-68F7-8F439952993B}"/>
                    </a:ext>
                  </a:extLst>
                </p14:cNvPr>
                <p14:cNvContentPartPr/>
                <p14:nvPr/>
              </p14:nvContentPartPr>
              <p14:xfrm>
                <a:off x="2935530" y="5612040"/>
                <a:ext cx="36000" cy="4320"/>
              </p14:xfrm>
            </p:contentPart>
          </mc:Choice>
          <mc:Fallback xmlns="">
            <p:pic>
              <p:nvPicPr>
                <p:cNvPr id="51" name="Mürekkep 50">
                  <a:extLst>
                    <a:ext uri="{FF2B5EF4-FFF2-40B4-BE49-F238E27FC236}">
                      <a16:creationId xmlns:a16="http://schemas.microsoft.com/office/drawing/2014/main" id="{6C843B8B-C740-B32B-68F7-8F439952993B}"/>
                    </a:ext>
                  </a:extLst>
                </p:cNvPr>
                <p:cNvPicPr/>
                <p:nvPr/>
              </p:nvPicPr>
              <p:blipFill>
                <a:blip r:embed="rId51"/>
                <a:stretch>
                  <a:fillRect/>
                </a:stretch>
              </p:blipFill>
              <p:spPr>
                <a:xfrm>
                  <a:off x="2899890" y="5576400"/>
                  <a:ext cx="107640" cy="7596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52" name="Mürekkep 51">
                  <a:extLst>
                    <a:ext uri="{FF2B5EF4-FFF2-40B4-BE49-F238E27FC236}">
                      <a16:creationId xmlns:a16="http://schemas.microsoft.com/office/drawing/2014/main" id="{3301E79C-1C9E-1DB4-A7F6-4F531D3555C0}"/>
                    </a:ext>
                  </a:extLst>
                </p14:cNvPr>
                <p14:cNvContentPartPr/>
                <p14:nvPr/>
              </p14:nvContentPartPr>
              <p14:xfrm>
                <a:off x="2891610" y="5635080"/>
                <a:ext cx="360" cy="360"/>
              </p14:xfrm>
            </p:contentPart>
          </mc:Choice>
          <mc:Fallback xmlns="">
            <p:pic>
              <p:nvPicPr>
                <p:cNvPr id="52" name="Mürekkep 51">
                  <a:extLst>
                    <a:ext uri="{FF2B5EF4-FFF2-40B4-BE49-F238E27FC236}">
                      <a16:creationId xmlns:a16="http://schemas.microsoft.com/office/drawing/2014/main" id="{3301E79C-1C9E-1DB4-A7F6-4F531D3555C0}"/>
                    </a:ext>
                  </a:extLst>
                </p:cNvPr>
                <p:cNvPicPr/>
                <p:nvPr/>
              </p:nvPicPr>
              <p:blipFill>
                <a:blip r:embed="rId39"/>
                <a:stretch>
                  <a:fillRect/>
                </a:stretch>
              </p:blipFill>
              <p:spPr>
                <a:xfrm>
                  <a:off x="2855610" y="559908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53" name="Mürekkep 52">
                  <a:extLst>
                    <a:ext uri="{FF2B5EF4-FFF2-40B4-BE49-F238E27FC236}">
                      <a16:creationId xmlns:a16="http://schemas.microsoft.com/office/drawing/2014/main" id="{5105245B-9676-7BD6-5E71-6FD5942E552D}"/>
                    </a:ext>
                  </a:extLst>
                </p14:cNvPr>
                <p14:cNvContentPartPr/>
                <p14:nvPr/>
              </p14:nvContentPartPr>
              <p14:xfrm>
                <a:off x="2857410" y="5566320"/>
                <a:ext cx="360" cy="360"/>
              </p14:xfrm>
            </p:contentPart>
          </mc:Choice>
          <mc:Fallback xmlns="">
            <p:pic>
              <p:nvPicPr>
                <p:cNvPr id="53" name="Mürekkep 52">
                  <a:extLst>
                    <a:ext uri="{FF2B5EF4-FFF2-40B4-BE49-F238E27FC236}">
                      <a16:creationId xmlns:a16="http://schemas.microsoft.com/office/drawing/2014/main" id="{5105245B-9676-7BD6-5E71-6FD5942E552D}"/>
                    </a:ext>
                  </a:extLst>
                </p:cNvPr>
                <p:cNvPicPr/>
                <p:nvPr/>
              </p:nvPicPr>
              <p:blipFill>
                <a:blip r:embed="rId39"/>
                <a:stretch>
                  <a:fillRect/>
                </a:stretch>
              </p:blipFill>
              <p:spPr>
                <a:xfrm>
                  <a:off x="2821770" y="553032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54" name="Mürekkep 53">
                  <a:extLst>
                    <a:ext uri="{FF2B5EF4-FFF2-40B4-BE49-F238E27FC236}">
                      <a16:creationId xmlns:a16="http://schemas.microsoft.com/office/drawing/2014/main" id="{00B78B9E-D984-EC75-76E4-93B88F772CBA}"/>
                    </a:ext>
                  </a:extLst>
                </p14:cNvPr>
                <p14:cNvContentPartPr/>
                <p14:nvPr/>
              </p14:nvContentPartPr>
              <p14:xfrm>
                <a:off x="2868930" y="5566320"/>
                <a:ext cx="360" cy="360"/>
              </p14:xfrm>
            </p:contentPart>
          </mc:Choice>
          <mc:Fallback xmlns="">
            <p:pic>
              <p:nvPicPr>
                <p:cNvPr id="54" name="Mürekkep 53">
                  <a:extLst>
                    <a:ext uri="{FF2B5EF4-FFF2-40B4-BE49-F238E27FC236}">
                      <a16:creationId xmlns:a16="http://schemas.microsoft.com/office/drawing/2014/main" id="{00B78B9E-D984-EC75-76E4-93B88F772CBA}"/>
                    </a:ext>
                  </a:extLst>
                </p:cNvPr>
                <p:cNvPicPr/>
                <p:nvPr/>
              </p:nvPicPr>
              <p:blipFill>
                <a:blip r:embed="rId39"/>
                <a:stretch>
                  <a:fillRect/>
                </a:stretch>
              </p:blipFill>
              <p:spPr>
                <a:xfrm>
                  <a:off x="2832930" y="553032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55" name="Mürekkep 54">
                  <a:extLst>
                    <a:ext uri="{FF2B5EF4-FFF2-40B4-BE49-F238E27FC236}">
                      <a16:creationId xmlns:a16="http://schemas.microsoft.com/office/drawing/2014/main" id="{5E24F784-CDEA-55D8-8513-5033F8F76765}"/>
                    </a:ext>
                  </a:extLst>
                </p14:cNvPr>
                <p14:cNvContentPartPr/>
                <p14:nvPr/>
              </p14:nvContentPartPr>
              <p14:xfrm>
                <a:off x="2742930" y="5612040"/>
                <a:ext cx="360" cy="360"/>
              </p14:xfrm>
            </p:contentPart>
          </mc:Choice>
          <mc:Fallback xmlns="">
            <p:pic>
              <p:nvPicPr>
                <p:cNvPr id="55" name="Mürekkep 54">
                  <a:extLst>
                    <a:ext uri="{FF2B5EF4-FFF2-40B4-BE49-F238E27FC236}">
                      <a16:creationId xmlns:a16="http://schemas.microsoft.com/office/drawing/2014/main" id="{5E24F784-CDEA-55D8-8513-5033F8F76765}"/>
                    </a:ext>
                  </a:extLst>
                </p:cNvPr>
                <p:cNvPicPr/>
                <p:nvPr/>
              </p:nvPicPr>
              <p:blipFill>
                <a:blip r:embed="rId39"/>
                <a:stretch>
                  <a:fillRect/>
                </a:stretch>
              </p:blipFill>
              <p:spPr>
                <a:xfrm>
                  <a:off x="2707290" y="557640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56" name="Mürekkep 55">
                  <a:extLst>
                    <a:ext uri="{FF2B5EF4-FFF2-40B4-BE49-F238E27FC236}">
                      <a16:creationId xmlns:a16="http://schemas.microsoft.com/office/drawing/2014/main" id="{76FC7406-B8DD-11CE-F3B5-2B8BDEA7D7CE}"/>
                    </a:ext>
                  </a:extLst>
                </p14:cNvPr>
                <p14:cNvContentPartPr/>
                <p14:nvPr/>
              </p14:nvContentPartPr>
              <p14:xfrm>
                <a:off x="2742930" y="5600160"/>
                <a:ext cx="360" cy="360"/>
              </p14:xfrm>
            </p:contentPart>
          </mc:Choice>
          <mc:Fallback xmlns="">
            <p:pic>
              <p:nvPicPr>
                <p:cNvPr id="56" name="Mürekkep 55">
                  <a:extLst>
                    <a:ext uri="{FF2B5EF4-FFF2-40B4-BE49-F238E27FC236}">
                      <a16:creationId xmlns:a16="http://schemas.microsoft.com/office/drawing/2014/main" id="{76FC7406-B8DD-11CE-F3B5-2B8BDEA7D7CE}"/>
                    </a:ext>
                  </a:extLst>
                </p:cNvPr>
                <p:cNvPicPr/>
                <p:nvPr/>
              </p:nvPicPr>
              <p:blipFill>
                <a:blip r:embed="rId39"/>
                <a:stretch>
                  <a:fillRect/>
                </a:stretch>
              </p:blipFill>
              <p:spPr>
                <a:xfrm>
                  <a:off x="2707290" y="556452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58" name="Mürekkep 57">
                  <a:extLst>
                    <a:ext uri="{FF2B5EF4-FFF2-40B4-BE49-F238E27FC236}">
                      <a16:creationId xmlns:a16="http://schemas.microsoft.com/office/drawing/2014/main" id="{79A53F2A-1146-1D8A-E03E-350180AE4F65}"/>
                    </a:ext>
                  </a:extLst>
                </p14:cNvPr>
                <p14:cNvContentPartPr/>
                <p14:nvPr/>
              </p14:nvContentPartPr>
              <p14:xfrm>
                <a:off x="2765610" y="5600160"/>
                <a:ext cx="360" cy="360"/>
              </p14:xfrm>
            </p:contentPart>
          </mc:Choice>
          <mc:Fallback xmlns="">
            <p:pic>
              <p:nvPicPr>
                <p:cNvPr id="58" name="Mürekkep 57">
                  <a:extLst>
                    <a:ext uri="{FF2B5EF4-FFF2-40B4-BE49-F238E27FC236}">
                      <a16:creationId xmlns:a16="http://schemas.microsoft.com/office/drawing/2014/main" id="{79A53F2A-1146-1D8A-E03E-350180AE4F65}"/>
                    </a:ext>
                  </a:extLst>
                </p:cNvPr>
                <p:cNvPicPr/>
                <p:nvPr/>
              </p:nvPicPr>
              <p:blipFill>
                <a:blip r:embed="rId39"/>
                <a:stretch>
                  <a:fillRect/>
                </a:stretch>
              </p:blipFill>
              <p:spPr>
                <a:xfrm>
                  <a:off x="2729970" y="556452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59" name="Mürekkep 58">
                  <a:extLst>
                    <a:ext uri="{FF2B5EF4-FFF2-40B4-BE49-F238E27FC236}">
                      <a16:creationId xmlns:a16="http://schemas.microsoft.com/office/drawing/2014/main" id="{8C93172C-F69F-EEB0-510B-39AA719F58A8}"/>
                    </a:ext>
                  </a:extLst>
                </p14:cNvPr>
                <p14:cNvContentPartPr/>
                <p14:nvPr/>
              </p14:nvContentPartPr>
              <p14:xfrm>
                <a:off x="2683890" y="5566320"/>
                <a:ext cx="2160" cy="360"/>
              </p14:xfrm>
            </p:contentPart>
          </mc:Choice>
          <mc:Fallback xmlns="">
            <p:pic>
              <p:nvPicPr>
                <p:cNvPr id="59" name="Mürekkep 58">
                  <a:extLst>
                    <a:ext uri="{FF2B5EF4-FFF2-40B4-BE49-F238E27FC236}">
                      <a16:creationId xmlns:a16="http://schemas.microsoft.com/office/drawing/2014/main" id="{8C93172C-F69F-EEB0-510B-39AA719F58A8}"/>
                    </a:ext>
                  </a:extLst>
                </p:cNvPr>
                <p:cNvPicPr/>
                <p:nvPr/>
              </p:nvPicPr>
              <p:blipFill>
                <a:blip r:embed="rId59"/>
                <a:stretch>
                  <a:fillRect/>
                </a:stretch>
              </p:blipFill>
              <p:spPr>
                <a:xfrm>
                  <a:off x="2647890" y="5530320"/>
                  <a:ext cx="738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60" name="Mürekkep 59">
                  <a:extLst>
                    <a:ext uri="{FF2B5EF4-FFF2-40B4-BE49-F238E27FC236}">
                      <a16:creationId xmlns:a16="http://schemas.microsoft.com/office/drawing/2014/main" id="{8FFCBAFA-FD9E-9688-0AB7-DB6832C04669}"/>
                    </a:ext>
                  </a:extLst>
                </p14:cNvPr>
                <p14:cNvContentPartPr/>
                <p14:nvPr/>
              </p14:nvContentPartPr>
              <p14:xfrm>
                <a:off x="2628450" y="5577480"/>
                <a:ext cx="360" cy="360"/>
              </p14:xfrm>
            </p:contentPart>
          </mc:Choice>
          <mc:Fallback xmlns="">
            <p:pic>
              <p:nvPicPr>
                <p:cNvPr id="60" name="Mürekkep 59">
                  <a:extLst>
                    <a:ext uri="{FF2B5EF4-FFF2-40B4-BE49-F238E27FC236}">
                      <a16:creationId xmlns:a16="http://schemas.microsoft.com/office/drawing/2014/main" id="{8FFCBAFA-FD9E-9688-0AB7-DB6832C04669}"/>
                    </a:ext>
                  </a:extLst>
                </p:cNvPr>
                <p:cNvPicPr/>
                <p:nvPr/>
              </p:nvPicPr>
              <p:blipFill>
                <a:blip r:embed="rId39"/>
                <a:stretch>
                  <a:fillRect/>
                </a:stretch>
              </p:blipFill>
              <p:spPr>
                <a:xfrm>
                  <a:off x="2592810" y="554184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61" name="Mürekkep 60">
                  <a:extLst>
                    <a:ext uri="{FF2B5EF4-FFF2-40B4-BE49-F238E27FC236}">
                      <a16:creationId xmlns:a16="http://schemas.microsoft.com/office/drawing/2014/main" id="{8CB1EB36-6205-9B09-CC05-A4E8686B7B22}"/>
                    </a:ext>
                  </a:extLst>
                </p14:cNvPr>
                <p14:cNvContentPartPr/>
                <p14:nvPr/>
              </p14:nvContentPartPr>
              <p14:xfrm>
                <a:off x="2605770" y="5577480"/>
                <a:ext cx="360" cy="360"/>
              </p14:xfrm>
            </p:contentPart>
          </mc:Choice>
          <mc:Fallback xmlns="">
            <p:pic>
              <p:nvPicPr>
                <p:cNvPr id="61" name="Mürekkep 60">
                  <a:extLst>
                    <a:ext uri="{FF2B5EF4-FFF2-40B4-BE49-F238E27FC236}">
                      <a16:creationId xmlns:a16="http://schemas.microsoft.com/office/drawing/2014/main" id="{8CB1EB36-6205-9B09-CC05-A4E8686B7B22}"/>
                    </a:ext>
                  </a:extLst>
                </p:cNvPr>
                <p:cNvPicPr/>
                <p:nvPr/>
              </p:nvPicPr>
              <p:blipFill>
                <a:blip r:embed="rId39"/>
                <a:stretch>
                  <a:fillRect/>
                </a:stretch>
              </p:blipFill>
              <p:spPr>
                <a:xfrm>
                  <a:off x="2570130" y="554184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62" name="Mürekkep 61">
                  <a:extLst>
                    <a:ext uri="{FF2B5EF4-FFF2-40B4-BE49-F238E27FC236}">
                      <a16:creationId xmlns:a16="http://schemas.microsoft.com/office/drawing/2014/main" id="{7BF8B56E-F2A8-B43A-9F10-C6361C9A7BEF}"/>
                    </a:ext>
                  </a:extLst>
                </p14:cNvPr>
                <p14:cNvContentPartPr/>
                <p14:nvPr/>
              </p14:nvContentPartPr>
              <p14:xfrm>
                <a:off x="2537370" y="5600160"/>
                <a:ext cx="360" cy="360"/>
              </p14:xfrm>
            </p:contentPart>
          </mc:Choice>
          <mc:Fallback xmlns="">
            <p:pic>
              <p:nvPicPr>
                <p:cNvPr id="62" name="Mürekkep 61">
                  <a:extLst>
                    <a:ext uri="{FF2B5EF4-FFF2-40B4-BE49-F238E27FC236}">
                      <a16:creationId xmlns:a16="http://schemas.microsoft.com/office/drawing/2014/main" id="{7BF8B56E-F2A8-B43A-9F10-C6361C9A7BEF}"/>
                    </a:ext>
                  </a:extLst>
                </p:cNvPr>
                <p:cNvPicPr/>
                <p:nvPr/>
              </p:nvPicPr>
              <p:blipFill>
                <a:blip r:embed="rId39"/>
                <a:stretch>
                  <a:fillRect/>
                </a:stretch>
              </p:blipFill>
              <p:spPr>
                <a:xfrm>
                  <a:off x="2501370" y="556452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63" name="Mürekkep 62">
                  <a:extLst>
                    <a:ext uri="{FF2B5EF4-FFF2-40B4-BE49-F238E27FC236}">
                      <a16:creationId xmlns:a16="http://schemas.microsoft.com/office/drawing/2014/main" id="{A8974894-5987-E0D5-8D33-A31F28717A56}"/>
                    </a:ext>
                  </a:extLst>
                </p14:cNvPr>
                <p14:cNvContentPartPr/>
                <p14:nvPr/>
              </p14:nvContentPartPr>
              <p14:xfrm>
                <a:off x="2457450" y="5589000"/>
                <a:ext cx="360" cy="360"/>
              </p14:xfrm>
            </p:contentPart>
          </mc:Choice>
          <mc:Fallback xmlns="">
            <p:pic>
              <p:nvPicPr>
                <p:cNvPr id="63" name="Mürekkep 62">
                  <a:extLst>
                    <a:ext uri="{FF2B5EF4-FFF2-40B4-BE49-F238E27FC236}">
                      <a16:creationId xmlns:a16="http://schemas.microsoft.com/office/drawing/2014/main" id="{A8974894-5987-E0D5-8D33-A31F28717A56}"/>
                    </a:ext>
                  </a:extLst>
                </p:cNvPr>
                <p:cNvPicPr/>
                <p:nvPr/>
              </p:nvPicPr>
              <p:blipFill>
                <a:blip r:embed="rId39"/>
                <a:stretch>
                  <a:fillRect/>
                </a:stretch>
              </p:blipFill>
              <p:spPr>
                <a:xfrm>
                  <a:off x="2421450" y="555300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192" name="Mürekkep 191">
                  <a:extLst>
                    <a:ext uri="{FF2B5EF4-FFF2-40B4-BE49-F238E27FC236}">
                      <a16:creationId xmlns:a16="http://schemas.microsoft.com/office/drawing/2014/main" id="{2A27C3C3-C401-AE0C-FF1C-B86CD547BEBF}"/>
                    </a:ext>
                  </a:extLst>
                </p14:cNvPr>
                <p14:cNvContentPartPr/>
                <p14:nvPr/>
              </p14:nvContentPartPr>
              <p14:xfrm>
                <a:off x="2422890" y="5589000"/>
                <a:ext cx="360" cy="360"/>
              </p14:xfrm>
            </p:contentPart>
          </mc:Choice>
          <mc:Fallback xmlns="">
            <p:pic>
              <p:nvPicPr>
                <p:cNvPr id="192" name="Mürekkep 191">
                  <a:extLst>
                    <a:ext uri="{FF2B5EF4-FFF2-40B4-BE49-F238E27FC236}">
                      <a16:creationId xmlns:a16="http://schemas.microsoft.com/office/drawing/2014/main" id="{2A27C3C3-C401-AE0C-FF1C-B86CD547BEBF}"/>
                    </a:ext>
                  </a:extLst>
                </p:cNvPr>
                <p:cNvPicPr/>
                <p:nvPr/>
              </p:nvPicPr>
              <p:blipFill>
                <a:blip r:embed="rId39"/>
                <a:stretch>
                  <a:fillRect/>
                </a:stretch>
              </p:blipFill>
              <p:spPr>
                <a:xfrm>
                  <a:off x="2386890" y="555300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193" name="Mürekkep 192">
                  <a:extLst>
                    <a:ext uri="{FF2B5EF4-FFF2-40B4-BE49-F238E27FC236}">
                      <a16:creationId xmlns:a16="http://schemas.microsoft.com/office/drawing/2014/main" id="{68013042-D44A-D2FE-1D61-59D27BFA49E5}"/>
                    </a:ext>
                  </a:extLst>
                </p14:cNvPr>
                <p14:cNvContentPartPr/>
                <p14:nvPr/>
              </p14:nvContentPartPr>
              <p14:xfrm>
                <a:off x="2308770" y="5589000"/>
                <a:ext cx="360" cy="360"/>
              </p14:xfrm>
            </p:contentPart>
          </mc:Choice>
          <mc:Fallback xmlns="">
            <p:pic>
              <p:nvPicPr>
                <p:cNvPr id="193" name="Mürekkep 192">
                  <a:extLst>
                    <a:ext uri="{FF2B5EF4-FFF2-40B4-BE49-F238E27FC236}">
                      <a16:creationId xmlns:a16="http://schemas.microsoft.com/office/drawing/2014/main" id="{68013042-D44A-D2FE-1D61-59D27BFA49E5}"/>
                    </a:ext>
                  </a:extLst>
                </p:cNvPr>
                <p:cNvPicPr/>
                <p:nvPr/>
              </p:nvPicPr>
              <p:blipFill>
                <a:blip r:embed="rId39"/>
                <a:stretch>
                  <a:fillRect/>
                </a:stretch>
              </p:blipFill>
              <p:spPr>
                <a:xfrm>
                  <a:off x="2273130" y="555300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194" name="Mürekkep 193">
                  <a:extLst>
                    <a:ext uri="{FF2B5EF4-FFF2-40B4-BE49-F238E27FC236}">
                      <a16:creationId xmlns:a16="http://schemas.microsoft.com/office/drawing/2014/main" id="{416CFF61-C790-5A69-41A7-F209B3FFB6D7}"/>
                    </a:ext>
                  </a:extLst>
                </p14:cNvPr>
                <p14:cNvContentPartPr/>
                <p14:nvPr/>
              </p14:nvContentPartPr>
              <p14:xfrm>
                <a:off x="2194290" y="5566320"/>
                <a:ext cx="360" cy="360"/>
              </p14:xfrm>
            </p:contentPart>
          </mc:Choice>
          <mc:Fallback xmlns="">
            <p:pic>
              <p:nvPicPr>
                <p:cNvPr id="194" name="Mürekkep 193">
                  <a:extLst>
                    <a:ext uri="{FF2B5EF4-FFF2-40B4-BE49-F238E27FC236}">
                      <a16:creationId xmlns:a16="http://schemas.microsoft.com/office/drawing/2014/main" id="{416CFF61-C790-5A69-41A7-F209B3FFB6D7}"/>
                    </a:ext>
                  </a:extLst>
                </p:cNvPr>
                <p:cNvPicPr/>
                <p:nvPr/>
              </p:nvPicPr>
              <p:blipFill>
                <a:blip r:embed="rId39"/>
                <a:stretch>
                  <a:fillRect/>
                </a:stretch>
              </p:blipFill>
              <p:spPr>
                <a:xfrm>
                  <a:off x="2158650" y="553032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196" name="Mürekkep 195">
                  <a:extLst>
                    <a:ext uri="{FF2B5EF4-FFF2-40B4-BE49-F238E27FC236}">
                      <a16:creationId xmlns:a16="http://schemas.microsoft.com/office/drawing/2014/main" id="{5540BED6-DF64-604A-FA65-6D46920D350B}"/>
                    </a:ext>
                  </a:extLst>
                </p14:cNvPr>
                <p14:cNvContentPartPr/>
                <p14:nvPr/>
              </p14:nvContentPartPr>
              <p14:xfrm>
                <a:off x="2285730" y="5509080"/>
                <a:ext cx="360" cy="360"/>
              </p14:xfrm>
            </p:contentPart>
          </mc:Choice>
          <mc:Fallback xmlns="">
            <p:pic>
              <p:nvPicPr>
                <p:cNvPr id="196" name="Mürekkep 195">
                  <a:extLst>
                    <a:ext uri="{FF2B5EF4-FFF2-40B4-BE49-F238E27FC236}">
                      <a16:creationId xmlns:a16="http://schemas.microsoft.com/office/drawing/2014/main" id="{5540BED6-DF64-604A-FA65-6D46920D350B}"/>
                    </a:ext>
                  </a:extLst>
                </p:cNvPr>
                <p:cNvPicPr/>
                <p:nvPr/>
              </p:nvPicPr>
              <p:blipFill>
                <a:blip r:embed="rId39"/>
                <a:stretch>
                  <a:fillRect/>
                </a:stretch>
              </p:blipFill>
              <p:spPr>
                <a:xfrm>
                  <a:off x="2249730" y="547308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197" name="Mürekkep 196">
                  <a:extLst>
                    <a:ext uri="{FF2B5EF4-FFF2-40B4-BE49-F238E27FC236}">
                      <a16:creationId xmlns:a16="http://schemas.microsoft.com/office/drawing/2014/main" id="{4FFF0112-3CBE-64A3-C145-743023FB2F39}"/>
                    </a:ext>
                  </a:extLst>
                </p14:cNvPr>
                <p14:cNvContentPartPr/>
                <p14:nvPr/>
              </p14:nvContentPartPr>
              <p14:xfrm>
                <a:off x="2285730" y="5509080"/>
                <a:ext cx="360" cy="360"/>
              </p14:xfrm>
            </p:contentPart>
          </mc:Choice>
          <mc:Fallback xmlns="">
            <p:pic>
              <p:nvPicPr>
                <p:cNvPr id="197" name="Mürekkep 196">
                  <a:extLst>
                    <a:ext uri="{FF2B5EF4-FFF2-40B4-BE49-F238E27FC236}">
                      <a16:creationId xmlns:a16="http://schemas.microsoft.com/office/drawing/2014/main" id="{4FFF0112-3CBE-64A3-C145-743023FB2F39}"/>
                    </a:ext>
                  </a:extLst>
                </p:cNvPr>
                <p:cNvPicPr/>
                <p:nvPr/>
              </p:nvPicPr>
              <p:blipFill>
                <a:blip r:embed="rId39"/>
                <a:stretch>
                  <a:fillRect/>
                </a:stretch>
              </p:blipFill>
              <p:spPr>
                <a:xfrm>
                  <a:off x="2249730" y="547308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198" name="Mürekkep 197">
                  <a:extLst>
                    <a:ext uri="{FF2B5EF4-FFF2-40B4-BE49-F238E27FC236}">
                      <a16:creationId xmlns:a16="http://schemas.microsoft.com/office/drawing/2014/main" id="{3C692358-1624-923E-A766-5D8ACF19CF2E}"/>
                    </a:ext>
                  </a:extLst>
                </p14:cNvPr>
                <p14:cNvContentPartPr/>
                <p14:nvPr/>
              </p14:nvContentPartPr>
              <p14:xfrm>
                <a:off x="2251530" y="5520240"/>
                <a:ext cx="360" cy="360"/>
              </p14:xfrm>
            </p:contentPart>
          </mc:Choice>
          <mc:Fallback xmlns="">
            <p:pic>
              <p:nvPicPr>
                <p:cNvPr id="198" name="Mürekkep 197">
                  <a:extLst>
                    <a:ext uri="{FF2B5EF4-FFF2-40B4-BE49-F238E27FC236}">
                      <a16:creationId xmlns:a16="http://schemas.microsoft.com/office/drawing/2014/main" id="{3C692358-1624-923E-A766-5D8ACF19CF2E}"/>
                    </a:ext>
                  </a:extLst>
                </p:cNvPr>
                <p:cNvPicPr/>
                <p:nvPr/>
              </p:nvPicPr>
              <p:blipFill>
                <a:blip r:embed="rId39"/>
                <a:stretch>
                  <a:fillRect/>
                </a:stretch>
              </p:blipFill>
              <p:spPr>
                <a:xfrm>
                  <a:off x="2215890" y="548460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199" name="Mürekkep 198">
                  <a:extLst>
                    <a:ext uri="{FF2B5EF4-FFF2-40B4-BE49-F238E27FC236}">
                      <a16:creationId xmlns:a16="http://schemas.microsoft.com/office/drawing/2014/main" id="{15652102-7475-A8A8-EE84-E38814F35182}"/>
                    </a:ext>
                  </a:extLst>
                </p14:cNvPr>
                <p14:cNvContentPartPr/>
                <p14:nvPr/>
              </p14:nvContentPartPr>
              <p14:xfrm>
                <a:off x="2285730" y="5566320"/>
                <a:ext cx="360" cy="2160"/>
              </p14:xfrm>
            </p:contentPart>
          </mc:Choice>
          <mc:Fallback xmlns="">
            <p:pic>
              <p:nvPicPr>
                <p:cNvPr id="199" name="Mürekkep 198">
                  <a:extLst>
                    <a:ext uri="{FF2B5EF4-FFF2-40B4-BE49-F238E27FC236}">
                      <a16:creationId xmlns:a16="http://schemas.microsoft.com/office/drawing/2014/main" id="{15652102-7475-A8A8-EE84-E38814F35182}"/>
                    </a:ext>
                  </a:extLst>
                </p:cNvPr>
                <p:cNvPicPr/>
                <p:nvPr/>
              </p:nvPicPr>
              <p:blipFill>
                <a:blip r:embed="rId71"/>
                <a:stretch>
                  <a:fillRect/>
                </a:stretch>
              </p:blipFill>
              <p:spPr>
                <a:xfrm>
                  <a:off x="2249730" y="5530320"/>
                  <a:ext cx="7200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201" name="Mürekkep 200">
                  <a:extLst>
                    <a:ext uri="{FF2B5EF4-FFF2-40B4-BE49-F238E27FC236}">
                      <a16:creationId xmlns:a16="http://schemas.microsoft.com/office/drawing/2014/main" id="{8FFFD1C3-63FB-8AA7-0F07-FEE67827426E}"/>
                    </a:ext>
                  </a:extLst>
                </p14:cNvPr>
                <p14:cNvContentPartPr/>
                <p14:nvPr/>
              </p14:nvContentPartPr>
              <p14:xfrm>
                <a:off x="2183130" y="5589000"/>
                <a:ext cx="360" cy="360"/>
              </p14:xfrm>
            </p:contentPart>
          </mc:Choice>
          <mc:Fallback xmlns="">
            <p:pic>
              <p:nvPicPr>
                <p:cNvPr id="201" name="Mürekkep 200">
                  <a:extLst>
                    <a:ext uri="{FF2B5EF4-FFF2-40B4-BE49-F238E27FC236}">
                      <a16:creationId xmlns:a16="http://schemas.microsoft.com/office/drawing/2014/main" id="{8FFFD1C3-63FB-8AA7-0F07-FEE67827426E}"/>
                    </a:ext>
                  </a:extLst>
                </p:cNvPr>
                <p:cNvPicPr/>
                <p:nvPr/>
              </p:nvPicPr>
              <p:blipFill>
                <a:blip r:embed="rId39"/>
                <a:stretch>
                  <a:fillRect/>
                </a:stretch>
              </p:blipFill>
              <p:spPr>
                <a:xfrm>
                  <a:off x="2147130" y="555300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204" name="Mürekkep 203">
                  <a:extLst>
                    <a:ext uri="{FF2B5EF4-FFF2-40B4-BE49-F238E27FC236}">
                      <a16:creationId xmlns:a16="http://schemas.microsoft.com/office/drawing/2014/main" id="{F4A1C4B5-F7BE-5DF3-051E-2DF16ECC4B97}"/>
                    </a:ext>
                  </a:extLst>
                </p14:cNvPr>
                <p14:cNvContentPartPr/>
                <p14:nvPr/>
              </p14:nvContentPartPr>
              <p14:xfrm>
                <a:off x="2480130" y="5555160"/>
                <a:ext cx="360" cy="360"/>
              </p14:xfrm>
            </p:contentPart>
          </mc:Choice>
          <mc:Fallback xmlns="">
            <p:pic>
              <p:nvPicPr>
                <p:cNvPr id="204" name="Mürekkep 203">
                  <a:extLst>
                    <a:ext uri="{FF2B5EF4-FFF2-40B4-BE49-F238E27FC236}">
                      <a16:creationId xmlns:a16="http://schemas.microsoft.com/office/drawing/2014/main" id="{F4A1C4B5-F7BE-5DF3-051E-2DF16ECC4B97}"/>
                    </a:ext>
                  </a:extLst>
                </p:cNvPr>
                <p:cNvPicPr/>
                <p:nvPr/>
              </p:nvPicPr>
              <p:blipFill>
                <a:blip r:embed="rId39"/>
                <a:stretch>
                  <a:fillRect/>
                </a:stretch>
              </p:blipFill>
              <p:spPr>
                <a:xfrm>
                  <a:off x="2444130" y="551916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205" name="Mürekkep 204">
                  <a:extLst>
                    <a:ext uri="{FF2B5EF4-FFF2-40B4-BE49-F238E27FC236}">
                      <a16:creationId xmlns:a16="http://schemas.microsoft.com/office/drawing/2014/main" id="{25FF767C-AD1F-2489-C784-717AFD4DD1FD}"/>
                    </a:ext>
                  </a:extLst>
                </p14:cNvPr>
                <p14:cNvContentPartPr/>
                <p14:nvPr/>
              </p14:nvContentPartPr>
              <p14:xfrm>
                <a:off x="2445930" y="5555160"/>
                <a:ext cx="360" cy="360"/>
              </p14:xfrm>
            </p:contentPart>
          </mc:Choice>
          <mc:Fallback xmlns="">
            <p:pic>
              <p:nvPicPr>
                <p:cNvPr id="205" name="Mürekkep 204">
                  <a:extLst>
                    <a:ext uri="{FF2B5EF4-FFF2-40B4-BE49-F238E27FC236}">
                      <a16:creationId xmlns:a16="http://schemas.microsoft.com/office/drawing/2014/main" id="{25FF767C-AD1F-2489-C784-717AFD4DD1FD}"/>
                    </a:ext>
                  </a:extLst>
                </p:cNvPr>
                <p:cNvPicPr/>
                <p:nvPr/>
              </p:nvPicPr>
              <p:blipFill>
                <a:blip r:embed="rId39"/>
                <a:stretch>
                  <a:fillRect/>
                </a:stretch>
              </p:blipFill>
              <p:spPr>
                <a:xfrm>
                  <a:off x="2410290" y="551916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206" name="Mürekkep 205">
                  <a:extLst>
                    <a:ext uri="{FF2B5EF4-FFF2-40B4-BE49-F238E27FC236}">
                      <a16:creationId xmlns:a16="http://schemas.microsoft.com/office/drawing/2014/main" id="{E92EAB36-D57E-E6DE-4355-8D42B821BA40}"/>
                    </a:ext>
                  </a:extLst>
                </p14:cNvPr>
                <p14:cNvContentPartPr/>
                <p14:nvPr/>
              </p14:nvContentPartPr>
              <p14:xfrm>
                <a:off x="2331450" y="5531760"/>
                <a:ext cx="360" cy="360"/>
              </p14:xfrm>
            </p:contentPart>
          </mc:Choice>
          <mc:Fallback xmlns="">
            <p:pic>
              <p:nvPicPr>
                <p:cNvPr id="206" name="Mürekkep 205">
                  <a:extLst>
                    <a:ext uri="{FF2B5EF4-FFF2-40B4-BE49-F238E27FC236}">
                      <a16:creationId xmlns:a16="http://schemas.microsoft.com/office/drawing/2014/main" id="{E92EAB36-D57E-E6DE-4355-8D42B821BA40}"/>
                    </a:ext>
                  </a:extLst>
                </p:cNvPr>
                <p:cNvPicPr/>
                <p:nvPr/>
              </p:nvPicPr>
              <p:blipFill>
                <a:blip r:embed="rId39"/>
                <a:stretch>
                  <a:fillRect/>
                </a:stretch>
              </p:blipFill>
              <p:spPr>
                <a:xfrm>
                  <a:off x="2295810" y="549576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208" name="Mürekkep 207">
                  <a:extLst>
                    <a:ext uri="{FF2B5EF4-FFF2-40B4-BE49-F238E27FC236}">
                      <a16:creationId xmlns:a16="http://schemas.microsoft.com/office/drawing/2014/main" id="{DA7124B4-7F40-5BF5-63A2-BC73BCFAD401}"/>
                    </a:ext>
                  </a:extLst>
                </p14:cNvPr>
                <p14:cNvContentPartPr/>
                <p14:nvPr/>
              </p14:nvContentPartPr>
              <p14:xfrm>
                <a:off x="2354130" y="5509080"/>
                <a:ext cx="2520" cy="360"/>
              </p14:xfrm>
            </p:contentPart>
          </mc:Choice>
          <mc:Fallback xmlns="">
            <p:pic>
              <p:nvPicPr>
                <p:cNvPr id="208" name="Mürekkep 207">
                  <a:extLst>
                    <a:ext uri="{FF2B5EF4-FFF2-40B4-BE49-F238E27FC236}">
                      <a16:creationId xmlns:a16="http://schemas.microsoft.com/office/drawing/2014/main" id="{DA7124B4-7F40-5BF5-63A2-BC73BCFAD401}"/>
                    </a:ext>
                  </a:extLst>
                </p:cNvPr>
                <p:cNvPicPr/>
                <p:nvPr/>
              </p:nvPicPr>
              <p:blipFill>
                <a:blip r:embed="rId77"/>
                <a:stretch>
                  <a:fillRect/>
                </a:stretch>
              </p:blipFill>
              <p:spPr>
                <a:xfrm>
                  <a:off x="2318490" y="5473080"/>
                  <a:ext cx="7416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210" name="Mürekkep 209">
                  <a:extLst>
                    <a:ext uri="{FF2B5EF4-FFF2-40B4-BE49-F238E27FC236}">
                      <a16:creationId xmlns:a16="http://schemas.microsoft.com/office/drawing/2014/main" id="{8090A1D3-4589-F8FA-29BE-7126BFF6BFA7}"/>
                    </a:ext>
                  </a:extLst>
                </p14:cNvPr>
                <p14:cNvContentPartPr/>
                <p14:nvPr/>
              </p14:nvContentPartPr>
              <p14:xfrm>
                <a:off x="1999890" y="5657760"/>
                <a:ext cx="360" cy="360"/>
              </p14:xfrm>
            </p:contentPart>
          </mc:Choice>
          <mc:Fallback xmlns="">
            <p:pic>
              <p:nvPicPr>
                <p:cNvPr id="210" name="Mürekkep 209">
                  <a:extLst>
                    <a:ext uri="{FF2B5EF4-FFF2-40B4-BE49-F238E27FC236}">
                      <a16:creationId xmlns:a16="http://schemas.microsoft.com/office/drawing/2014/main" id="{8090A1D3-4589-F8FA-29BE-7126BFF6BFA7}"/>
                    </a:ext>
                  </a:extLst>
                </p:cNvPr>
                <p:cNvPicPr/>
                <p:nvPr/>
              </p:nvPicPr>
              <p:blipFill>
                <a:blip r:embed="rId39"/>
                <a:stretch>
                  <a:fillRect/>
                </a:stretch>
              </p:blipFill>
              <p:spPr>
                <a:xfrm>
                  <a:off x="1964250" y="562176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211" name="Mürekkep 210">
                  <a:extLst>
                    <a:ext uri="{FF2B5EF4-FFF2-40B4-BE49-F238E27FC236}">
                      <a16:creationId xmlns:a16="http://schemas.microsoft.com/office/drawing/2014/main" id="{C4CAA4CC-1FA4-369F-A0CB-3D1347A2AF2D}"/>
                    </a:ext>
                  </a:extLst>
                </p14:cNvPr>
                <p14:cNvContentPartPr/>
                <p14:nvPr/>
              </p14:nvContentPartPr>
              <p14:xfrm>
                <a:off x="2137050" y="5577480"/>
                <a:ext cx="360" cy="360"/>
              </p14:xfrm>
            </p:contentPart>
          </mc:Choice>
          <mc:Fallback xmlns="">
            <p:pic>
              <p:nvPicPr>
                <p:cNvPr id="211" name="Mürekkep 210">
                  <a:extLst>
                    <a:ext uri="{FF2B5EF4-FFF2-40B4-BE49-F238E27FC236}">
                      <a16:creationId xmlns:a16="http://schemas.microsoft.com/office/drawing/2014/main" id="{C4CAA4CC-1FA4-369F-A0CB-3D1347A2AF2D}"/>
                    </a:ext>
                  </a:extLst>
                </p:cNvPr>
                <p:cNvPicPr/>
                <p:nvPr/>
              </p:nvPicPr>
              <p:blipFill>
                <a:blip r:embed="rId39"/>
                <a:stretch>
                  <a:fillRect/>
                </a:stretch>
              </p:blipFill>
              <p:spPr>
                <a:xfrm>
                  <a:off x="2101410" y="554184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213" name="Mürekkep 212">
                  <a:extLst>
                    <a:ext uri="{FF2B5EF4-FFF2-40B4-BE49-F238E27FC236}">
                      <a16:creationId xmlns:a16="http://schemas.microsoft.com/office/drawing/2014/main" id="{8F4ABF2C-BF9E-0307-03AB-2D350E9537C5}"/>
                    </a:ext>
                  </a:extLst>
                </p14:cNvPr>
                <p14:cNvContentPartPr/>
                <p14:nvPr/>
              </p14:nvContentPartPr>
              <p14:xfrm>
                <a:off x="1886130" y="5531760"/>
                <a:ext cx="360" cy="360"/>
              </p14:xfrm>
            </p:contentPart>
          </mc:Choice>
          <mc:Fallback xmlns="">
            <p:pic>
              <p:nvPicPr>
                <p:cNvPr id="213" name="Mürekkep 212">
                  <a:extLst>
                    <a:ext uri="{FF2B5EF4-FFF2-40B4-BE49-F238E27FC236}">
                      <a16:creationId xmlns:a16="http://schemas.microsoft.com/office/drawing/2014/main" id="{8F4ABF2C-BF9E-0307-03AB-2D350E9537C5}"/>
                    </a:ext>
                  </a:extLst>
                </p:cNvPr>
                <p:cNvPicPr/>
                <p:nvPr/>
              </p:nvPicPr>
              <p:blipFill>
                <a:blip r:embed="rId39"/>
                <a:stretch>
                  <a:fillRect/>
                </a:stretch>
              </p:blipFill>
              <p:spPr>
                <a:xfrm>
                  <a:off x="1850130" y="5495760"/>
                  <a:ext cx="72000" cy="72000"/>
                </a:xfrm>
                <a:prstGeom prst="rect">
                  <a:avLst/>
                </a:prstGeom>
              </p:spPr>
            </p:pic>
          </mc:Fallback>
        </mc:AlternateContent>
      </p:grpSp>
      <p:sp>
        <p:nvSpPr>
          <p:cNvPr id="215" name="Metin kutusu 214">
            <a:extLst>
              <a:ext uri="{FF2B5EF4-FFF2-40B4-BE49-F238E27FC236}">
                <a16:creationId xmlns:a16="http://schemas.microsoft.com/office/drawing/2014/main" id="{29181CF1-4EAA-12EB-449B-5B697DA568A0}"/>
              </a:ext>
            </a:extLst>
          </p:cNvPr>
          <p:cNvSpPr txBox="1"/>
          <p:nvPr/>
        </p:nvSpPr>
        <p:spPr>
          <a:xfrm>
            <a:off x="1436459" y="5476114"/>
            <a:ext cx="2542296" cy="754053"/>
          </a:xfrm>
          <a:prstGeom prst="rect">
            <a:avLst/>
          </a:prstGeom>
          <a:noFill/>
        </p:spPr>
        <p:txBody>
          <a:bodyPr wrap="square" rtlCol="0">
            <a:spAutoFit/>
          </a:bodyPr>
          <a:lstStyle/>
          <a:p>
            <a:r>
              <a:rPr lang="tr-TR" sz="800" b="1" kern="100" dirty="0">
                <a:effectLst/>
                <a:latin typeface="Times New Roman" panose="02020603050405020304" pitchFamily="18" charset="0"/>
                <a:ea typeface="Calibri" panose="020F0502020204030204" pitchFamily="34" charset="0"/>
                <a:cs typeface="Arial" panose="020B0604020202020204" pitchFamily="34" charset="0"/>
              </a:rPr>
              <a:t>                        </a:t>
            </a:r>
            <a:r>
              <a:rPr lang="en-GB" sz="800" b="1" kern="100" dirty="0" err="1">
                <a:effectLst/>
                <a:latin typeface="Times New Roman" panose="02020603050405020304" pitchFamily="18" charset="0"/>
                <a:ea typeface="Calibri" panose="020F0502020204030204" pitchFamily="34" charset="0"/>
                <a:cs typeface="Arial" panose="020B0604020202020204" pitchFamily="34" charset="0"/>
              </a:rPr>
              <a:t>Çalışan</a:t>
            </a:r>
            <a:r>
              <a:rPr lang="en-GB" sz="800" b="1" kern="100" dirty="0">
                <a:effectLst/>
                <a:latin typeface="Times New Roman" panose="02020603050405020304" pitchFamily="18" charset="0"/>
                <a:ea typeface="Calibri" panose="020F0502020204030204" pitchFamily="34" charset="0"/>
                <a:cs typeface="Arial" panose="020B0604020202020204" pitchFamily="34" charset="0"/>
              </a:rPr>
              <a:t> </a:t>
            </a:r>
            <a:r>
              <a:rPr lang="en-GB" sz="800" b="1" kern="100" dirty="0" err="1">
                <a:effectLst/>
                <a:latin typeface="Times New Roman" panose="02020603050405020304" pitchFamily="18" charset="0"/>
                <a:ea typeface="Calibri" panose="020F0502020204030204" pitchFamily="34" charset="0"/>
                <a:cs typeface="Arial" panose="020B0604020202020204" pitchFamily="34" charset="0"/>
              </a:rPr>
              <a:t>Sayısı</a:t>
            </a:r>
            <a:r>
              <a:rPr lang="en-GB" sz="800" b="1" kern="100" dirty="0">
                <a:effectLst/>
                <a:latin typeface="Times New Roman" panose="02020603050405020304" pitchFamily="18" charset="0"/>
                <a:ea typeface="Calibri" panose="020F0502020204030204" pitchFamily="34" charset="0"/>
                <a:cs typeface="Arial" panose="020B0604020202020204" pitchFamily="34" charset="0"/>
              </a:rPr>
              <a:t> (x1)</a:t>
            </a:r>
            <a:endParaRPr lang="tr-TR" sz="800" b="1" kern="100" dirty="0">
              <a:effectLst/>
              <a:latin typeface="Times New Roman" panose="02020603050405020304" pitchFamily="18" charset="0"/>
              <a:ea typeface="Calibri" panose="020F0502020204030204" pitchFamily="34" charset="0"/>
              <a:cs typeface="Arial" panose="020B0604020202020204" pitchFamily="34" charset="0"/>
            </a:endParaRPr>
          </a:p>
          <a:p>
            <a:endParaRPr lang="tr-TR" sz="800" b="1" kern="100" dirty="0">
              <a:latin typeface="Times New Roman" panose="02020603050405020304" pitchFamily="18" charset="0"/>
              <a:ea typeface="Calibri" panose="020F0502020204030204" pitchFamily="34" charset="0"/>
              <a:cs typeface="Arial" panose="020B0604020202020204" pitchFamily="34" charset="0"/>
            </a:endParaRPr>
          </a:p>
          <a:p>
            <a:r>
              <a:rPr lang="tr-TR" sz="900" b="1" kern="100" dirty="0">
                <a:effectLst/>
                <a:latin typeface="Times New Roman" panose="02020603050405020304" pitchFamily="18" charset="0"/>
                <a:ea typeface="Calibri" panose="020F0502020204030204" pitchFamily="34" charset="0"/>
                <a:cs typeface="Arial" panose="020B0604020202020204" pitchFamily="34" charset="0"/>
              </a:rPr>
              <a:t>Şekil 4.10    </a:t>
            </a:r>
            <a:r>
              <a:rPr lang="tr-TR" sz="900" kern="100" dirty="0">
                <a:effectLst/>
                <a:latin typeface="Times New Roman" panose="02020603050405020304" pitchFamily="18" charset="0"/>
                <a:ea typeface="Calibri" panose="020F0502020204030204" pitchFamily="34" charset="0"/>
                <a:cs typeface="Arial" panose="020B0604020202020204" pitchFamily="34" charset="0"/>
              </a:rPr>
              <a:t>Gösterge değişkenli gerileme modeli</a:t>
            </a:r>
            <a:endParaRPr lang="tr-TR" sz="900" kern="1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mc:AlternateContent xmlns:mc="http://schemas.openxmlformats.org/markup-compatibility/2006" xmlns:p14="http://schemas.microsoft.com/office/powerpoint/2010/main">
        <mc:Choice Requires="p14">
          <p:contentPart p14:bwMode="auto" r:id="rId81">
            <p14:nvContentPartPr>
              <p14:cNvPr id="216" name="Mürekkep 215">
                <a:extLst>
                  <a:ext uri="{FF2B5EF4-FFF2-40B4-BE49-F238E27FC236}">
                    <a16:creationId xmlns:a16="http://schemas.microsoft.com/office/drawing/2014/main" id="{7D12BC86-1A01-BA43-A483-7FA720285586}"/>
                  </a:ext>
                </a:extLst>
              </p14:cNvPr>
              <p14:cNvContentPartPr/>
              <p14:nvPr/>
            </p14:nvContentPartPr>
            <p14:xfrm>
              <a:off x="1255050" y="3794400"/>
              <a:ext cx="122400" cy="1695960"/>
            </p14:xfrm>
          </p:contentPart>
        </mc:Choice>
        <mc:Fallback xmlns="">
          <p:pic>
            <p:nvPicPr>
              <p:cNvPr id="216" name="Mürekkep 215">
                <a:extLst>
                  <a:ext uri="{FF2B5EF4-FFF2-40B4-BE49-F238E27FC236}">
                    <a16:creationId xmlns:a16="http://schemas.microsoft.com/office/drawing/2014/main" id="{7D12BC86-1A01-BA43-A483-7FA720285586}"/>
                  </a:ext>
                </a:extLst>
              </p:cNvPr>
              <p:cNvPicPr/>
              <p:nvPr/>
            </p:nvPicPr>
            <p:blipFill>
              <a:blip r:embed="rId82"/>
              <a:stretch>
                <a:fillRect/>
              </a:stretch>
            </p:blipFill>
            <p:spPr>
              <a:xfrm>
                <a:off x="1219410" y="3758760"/>
                <a:ext cx="194040" cy="1767600"/>
              </a:xfrm>
              <a:prstGeom prst="rect">
                <a:avLst/>
              </a:prstGeom>
            </p:spPr>
          </p:pic>
        </mc:Fallback>
      </mc:AlternateContent>
      <p:grpSp>
        <p:nvGrpSpPr>
          <p:cNvPr id="221" name="Grup 220">
            <a:extLst>
              <a:ext uri="{FF2B5EF4-FFF2-40B4-BE49-F238E27FC236}">
                <a16:creationId xmlns:a16="http://schemas.microsoft.com/office/drawing/2014/main" id="{761FD069-F139-1FCE-92D4-FB8511D8BFA0}"/>
              </a:ext>
            </a:extLst>
          </p:cNvPr>
          <p:cNvGrpSpPr/>
          <p:nvPr/>
        </p:nvGrpSpPr>
        <p:grpSpPr>
          <a:xfrm>
            <a:off x="1072890" y="3987360"/>
            <a:ext cx="287640" cy="1048680"/>
            <a:chOff x="1072890" y="3987360"/>
            <a:chExt cx="287640" cy="1048680"/>
          </a:xfrm>
        </p:grpSpPr>
        <mc:AlternateContent xmlns:mc="http://schemas.openxmlformats.org/markup-compatibility/2006" xmlns:p14="http://schemas.microsoft.com/office/powerpoint/2010/main">
          <mc:Choice Requires="p14">
            <p:contentPart p14:bwMode="auto" r:id="rId83">
              <p14:nvContentPartPr>
                <p14:cNvPr id="217" name="Mürekkep 216">
                  <a:extLst>
                    <a:ext uri="{FF2B5EF4-FFF2-40B4-BE49-F238E27FC236}">
                      <a16:creationId xmlns:a16="http://schemas.microsoft.com/office/drawing/2014/main" id="{766B32F3-84EE-26CA-8108-E02DC0140271}"/>
                    </a:ext>
                  </a:extLst>
                </p14:cNvPr>
                <p14:cNvContentPartPr/>
                <p14:nvPr/>
              </p14:nvContentPartPr>
              <p14:xfrm>
                <a:off x="1072890" y="4011840"/>
                <a:ext cx="59040" cy="1024200"/>
              </p14:xfrm>
            </p:contentPart>
          </mc:Choice>
          <mc:Fallback xmlns="">
            <p:pic>
              <p:nvPicPr>
                <p:cNvPr id="217" name="Mürekkep 216">
                  <a:extLst>
                    <a:ext uri="{FF2B5EF4-FFF2-40B4-BE49-F238E27FC236}">
                      <a16:creationId xmlns:a16="http://schemas.microsoft.com/office/drawing/2014/main" id="{766B32F3-84EE-26CA-8108-E02DC0140271}"/>
                    </a:ext>
                  </a:extLst>
                </p:cNvPr>
                <p:cNvPicPr/>
                <p:nvPr/>
              </p:nvPicPr>
              <p:blipFill>
                <a:blip r:embed="rId84"/>
                <a:stretch>
                  <a:fillRect/>
                </a:stretch>
              </p:blipFill>
              <p:spPr>
                <a:xfrm>
                  <a:off x="1036890" y="3975840"/>
                  <a:ext cx="130680" cy="109584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218" name="Mürekkep 217">
                  <a:extLst>
                    <a:ext uri="{FF2B5EF4-FFF2-40B4-BE49-F238E27FC236}">
                      <a16:creationId xmlns:a16="http://schemas.microsoft.com/office/drawing/2014/main" id="{082EB159-8782-3545-D89B-AFE3C34B075F}"/>
                    </a:ext>
                  </a:extLst>
                </p14:cNvPr>
                <p14:cNvContentPartPr/>
                <p14:nvPr/>
              </p14:nvContentPartPr>
              <p14:xfrm>
                <a:off x="1348650" y="4548960"/>
                <a:ext cx="360" cy="299160"/>
              </p14:xfrm>
            </p:contentPart>
          </mc:Choice>
          <mc:Fallback xmlns="">
            <p:pic>
              <p:nvPicPr>
                <p:cNvPr id="218" name="Mürekkep 217">
                  <a:extLst>
                    <a:ext uri="{FF2B5EF4-FFF2-40B4-BE49-F238E27FC236}">
                      <a16:creationId xmlns:a16="http://schemas.microsoft.com/office/drawing/2014/main" id="{082EB159-8782-3545-D89B-AFE3C34B075F}"/>
                    </a:ext>
                  </a:extLst>
                </p:cNvPr>
                <p:cNvPicPr/>
                <p:nvPr/>
              </p:nvPicPr>
              <p:blipFill>
                <a:blip r:embed="rId86"/>
                <a:stretch>
                  <a:fillRect/>
                </a:stretch>
              </p:blipFill>
              <p:spPr>
                <a:xfrm>
                  <a:off x="1313010" y="4512960"/>
                  <a:ext cx="72000" cy="37080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220" name="Mürekkep 219">
                  <a:extLst>
                    <a:ext uri="{FF2B5EF4-FFF2-40B4-BE49-F238E27FC236}">
                      <a16:creationId xmlns:a16="http://schemas.microsoft.com/office/drawing/2014/main" id="{ED5F824E-959F-292D-3FE2-1990AAFE7216}"/>
                    </a:ext>
                  </a:extLst>
                </p14:cNvPr>
                <p14:cNvContentPartPr/>
                <p14:nvPr/>
              </p14:nvContentPartPr>
              <p14:xfrm>
                <a:off x="1360170" y="3987360"/>
                <a:ext cx="360" cy="470520"/>
              </p14:xfrm>
            </p:contentPart>
          </mc:Choice>
          <mc:Fallback xmlns="">
            <p:pic>
              <p:nvPicPr>
                <p:cNvPr id="220" name="Mürekkep 219">
                  <a:extLst>
                    <a:ext uri="{FF2B5EF4-FFF2-40B4-BE49-F238E27FC236}">
                      <a16:creationId xmlns:a16="http://schemas.microsoft.com/office/drawing/2014/main" id="{ED5F824E-959F-292D-3FE2-1990AAFE7216}"/>
                    </a:ext>
                  </a:extLst>
                </p:cNvPr>
                <p:cNvPicPr/>
                <p:nvPr/>
              </p:nvPicPr>
              <p:blipFill>
                <a:blip r:embed="rId88"/>
                <a:stretch>
                  <a:fillRect/>
                </a:stretch>
              </p:blipFill>
              <p:spPr>
                <a:xfrm>
                  <a:off x="1324170" y="3951720"/>
                  <a:ext cx="72000" cy="542160"/>
                </a:xfrm>
                <a:prstGeom prst="rect">
                  <a:avLst/>
                </a:prstGeom>
              </p:spPr>
            </p:pic>
          </mc:Fallback>
        </mc:AlternateContent>
      </p:grpSp>
      <p:sp>
        <p:nvSpPr>
          <p:cNvPr id="222" name="Metin kutusu 221">
            <a:extLst>
              <a:ext uri="{FF2B5EF4-FFF2-40B4-BE49-F238E27FC236}">
                <a16:creationId xmlns:a16="http://schemas.microsoft.com/office/drawing/2014/main" id="{20F82901-81D7-81BB-E2FC-2E2AF5748463}"/>
              </a:ext>
            </a:extLst>
          </p:cNvPr>
          <p:cNvSpPr txBox="1"/>
          <p:nvPr/>
        </p:nvSpPr>
        <p:spPr>
          <a:xfrm rot="16200000">
            <a:off x="160336" y="4121702"/>
            <a:ext cx="2160000" cy="215444"/>
          </a:xfrm>
          <a:prstGeom prst="rect">
            <a:avLst/>
          </a:prstGeom>
          <a:noFill/>
        </p:spPr>
        <p:txBody>
          <a:bodyPr wrap="square" rtlCol="0">
            <a:spAutoFit/>
          </a:bodyPr>
          <a:lstStyle/>
          <a:p>
            <a:r>
              <a:rPr lang="en-GB" sz="800" b="1" dirty="0" err="1">
                <a:effectLst/>
                <a:latin typeface="Times New Roman" panose="02020603050405020304" pitchFamily="18" charset="0"/>
                <a:ea typeface="Calibri" panose="020F0502020204030204" pitchFamily="34" charset="0"/>
              </a:rPr>
              <a:t>Hane</a:t>
            </a:r>
            <a:r>
              <a:rPr lang="en-GB" sz="800" b="1" dirty="0">
                <a:effectLst/>
                <a:latin typeface="Times New Roman" panose="02020603050405020304" pitchFamily="18" charset="0"/>
                <a:ea typeface="Calibri" panose="020F0502020204030204" pitchFamily="34" charset="0"/>
              </a:rPr>
              <a:t> </a:t>
            </a:r>
            <a:r>
              <a:rPr lang="en-GB" sz="800" b="1" dirty="0" err="1">
                <a:effectLst/>
                <a:latin typeface="Times New Roman" panose="02020603050405020304" pitchFamily="18" charset="0"/>
                <a:ea typeface="Calibri" panose="020F0502020204030204" pitchFamily="34" charset="0"/>
              </a:rPr>
              <a:t>başına</a:t>
            </a:r>
            <a:r>
              <a:rPr lang="en-GB" sz="800" b="1" dirty="0">
                <a:effectLst/>
                <a:latin typeface="Times New Roman" panose="02020603050405020304" pitchFamily="18" charset="0"/>
                <a:ea typeface="Calibri" panose="020F0502020204030204" pitchFamily="34" charset="0"/>
              </a:rPr>
              <a:t> HB </a:t>
            </a:r>
            <a:r>
              <a:rPr lang="en-GB" sz="800" b="1" dirty="0" err="1">
                <a:effectLst/>
                <a:latin typeface="Times New Roman" panose="02020603050405020304" pitchFamily="18" charset="0"/>
                <a:ea typeface="Calibri" panose="020F0502020204030204" pitchFamily="34" charset="0"/>
              </a:rPr>
              <a:t>yolculukları</a:t>
            </a:r>
            <a:r>
              <a:rPr lang="en-GB" sz="800" b="1" dirty="0">
                <a:effectLst/>
                <a:latin typeface="Times New Roman" panose="02020603050405020304" pitchFamily="18" charset="0"/>
                <a:ea typeface="Calibri" panose="020F0502020204030204" pitchFamily="34" charset="0"/>
              </a:rPr>
              <a:t> (Y)</a:t>
            </a:r>
            <a:endParaRPr lang="en-GB" sz="800" b="1" dirty="0"/>
          </a:p>
        </p:txBody>
      </p:sp>
      <mc:AlternateContent xmlns:mc="http://schemas.openxmlformats.org/markup-compatibility/2006" xmlns:p14="http://schemas.microsoft.com/office/powerpoint/2010/main">
        <mc:Choice Requires="p14">
          <p:contentPart p14:bwMode="auto" r:id="rId89">
            <p14:nvContentPartPr>
              <p14:cNvPr id="223" name="Mürekkep 222">
                <a:extLst>
                  <a:ext uri="{FF2B5EF4-FFF2-40B4-BE49-F238E27FC236}">
                    <a16:creationId xmlns:a16="http://schemas.microsoft.com/office/drawing/2014/main" id="{144ED039-707A-4FAA-4B29-3DA55CB05A63}"/>
                  </a:ext>
                </a:extLst>
              </p14:cNvPr>
              <p14:cNvContentPartPr/>
              <p14:nvPr/>
            </p14:nvContentPartPr>
            <p14:xfrm>
              <a:off x="3028770" y="3588480"/>
              <a:ext cx="666720" cy="12240"/>
            </p14:xfrm>
          </p:contentPart>
        </mc:Choice>
        <mc:Fallback xmlns="">
          <p:pic>
            <p:nvPicPr>
              <p:cNvPr id="223" name="Mürekkep 222">
                <a:extLst>
                  <a:ext uri="{FF2B5EF4-FFF2-40B4-BE49-F238E27FC236}">
                    <a16:creationId xmlns:a16="http://schemas.microsoft.com/office/drawing/2014/main" id="{144ED039-707A-4FAA-4B29-3DA55CB05A63}"/>
                  </a:ext>
                </a:extLst>
              </p:cNvPr>
              <p:cNvPicPr/>
              <p:nvPr/>
            </p:nvPicPr>
            <p:blipFill>
              <a:blip r:embed="rId90"/>
              <a:stretch>
                <a:fillRect/>
              </a:stretch>
            </p:blipFill>
            <p:spPr>
              <a:xfrm>
                <a:off x="2992770" y="3552480"/>
                <a:ext cx="738360" cy="83880"/>
              </a:xfrm>
              <a:prstGeom prst="rect">
                <a:avLst/>
              </a:prstGeom>
            </p:spPr>
          </p:pic>
        </mc:Fallback>
      </mc:AlternateContent>
      <p:grpSp>
        <p:nvGrpSpPr>
          <p:cNvPr id="227" name="Grup 226">
            <a:extLst>
              <a:ext uri="{FF2B5EF4-FFF2-40B4-BE49-F238E27FC236}">
                <a16:creationId xmlns:a16="http://schemas.microsoft.com/office/drawing/2014/main" id="{5BD5A3E7-177B-2E13-97AF-475F784AE582}"/>
              </a:ext>
            </a:extLst>
          </p:cNvPr>
          <p:cNvGrpSpPr/>
          <p:nvPr/>
        </p:nvGrpSpPr>
        <p:grpSpPr>
          <a:xfrm>
            <a:off x="3028770" y="3865320"/>
            <a:ext cx="342720" cy="272160"/>
            <a:chOff x="3028770" y="3865320"/>
            <a:chExt cx="342720" cy="272160"/>
          </a:xfrm>
        </p:grpSpPr>
        <mc:AlternateContent xmlns:mc="http://schemas.openxmlformats.org/markup-compatibility/2006" xmlns:p14="http://schemas.microsoft.com/office/powerpoint/2010/main">
          <mc:Choice Requires="p14">
            <p:contentPart p14:bwMode="auto" r:id="rId91">
              <p14:nvContentPartPr>
                <p14:cNvPr id="224" name="Mürekkep 223">
                  <a:extLst>
                    <a:ext uri="{FF2B5EF4-FFF2-40B4-BE49-F238E27FC236}">
                      <a16:creationId xmlns:a16="http://schemas.microsoft.com/office/drawing/2014/main" id="{1911DFE6-C2BD-9B8A-F479-013009E89F57}"/>
                    </a:ext>
                  </a:extLst>
                </p14:cNvPr>
                <p14:cNvContentPartPr/>
                <p14:nvPr/>
              </p14:nvContentPartPr>
              <p14:xfrm>
                <a:off x="3028770" y="3961440"/>
                <a:ext cx="168840" cy="28080"/>
              </p14:xfrm>
            </p:contentPart>
          </mc:Choice>
          <mc:Fallback xmlns="">
            <p:pic>
              <p:nvPicPr>
                <p:cNvPr id="224" name="Mürekkep 223">
                  <a:extLst>
                    <a:ext uri="{FF2B5EF4-FFF2-40B4-BE49-F238E27FC236}">
                      <a16:creationId xmlns:a16="http://schemas.microsoft.com/office/drawing/2014/main" id="{1911DFE6-C2BD-9B8A-F479-013009E89F57}"/>
                    </a:ext>
                  </a:extLst>
                </p:cNvPr>
                <p:cNvPicPr/>
                <p:nvPr/>
              </p:nvPicPr>
              <p:blipFill>
                <a:blip r:embed="rId92"/>
                <a:stretch>
                  <a:fillRect/>
                </a:stretch>
              </p:blipFill>
              <p:spPr>
                <a:xfrm>
                  <a:off x="2992770" y="3925440"/>
                  <a:ext cx="24048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225" name="Mürekkep 224">
                  <a:extLst>
                    <a:ext uri="{FF2B5EF4-FFF2-40B4-BE49-F238E27FC236}">
                      <a16:creationId xmlns:a16="http://schemas.microsoft.com/office/drawing/2014/main" id="{DA1A7A1D-ADE9-9D08-E294-B0915047F6F0}"/>
                    </a:ext>
                  </a:extLst>
                </p14:cNvPr>
                <p14:cNvContentPartPr/>
                <p14:nvPr/>
              </p14:nvContentPartPr>
              <p14:xfrm>
                <a:off x="3028770" y="4125960"/>
                <a:ext cx="342720" cy="11520"/>
              </p14:xfrm>
            </p:contentPart>
          </mc:Choice>
          <mc:Fallback xmlns="">
            <p:pic>
              <p:nvPicPr>
                <p:cNvPr id="225" name="Mürekkep 224">
                  <a:extLst>
                    <a:ext uri="{FF2B5EF4-FFF2-40B4-BE49-F238E27FC236}">
                      <a16:creationId xmlns:a16="http://schemas.microsoft.com/office/drawing/2014/main" id="{DA1A7A1D-ADE9-9D08-E294-B0915047F6F0}"/>
                    </a:ext>
                  </a:extLst>
                </p:cNvPr>
                <p:cNvPicPr/>
                <p:nvPr/>
              </p:nvPicPr>
              <p:blipFill>
                <a:blip r:embed="rId94"/>
                <a:stretch>
                  <a:fillRect/>
                </a:stretch>
              </p:blipFill>
              <p:spPr>
                <a:xfrm>
                  <a:off x="2992770" y="4090320"/>
                  <a:ext cx="41436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226" name="Mürekkep 225">
                  <a:extLst>
                    <a:ext uri="{FF2B5EF4-FFF2-40B4-BE49-F238E27FC236}">
                      <a16:creationId xmlns:a16="http://schemas.microsoft.com/office/drawing/2014/main" id="{7D81DF9D-17A3-4E68-8904-2BAF19FA245B}"/>
                    </a:ext>
                  </a:extLst>
                </p14:cNvPr>
                <p14:cNvContentPartPr/>
                <p14:nvPr/>
              </p14:nvContentPartPr>
              <p14:xfrm>
                <a:off x="3127050" y="3865320"/>
                <a:ext cx="130680" cy="186840"/>
              </p14:xfrm>
            </p:contentPart>
          </mc:Choice>
          <mc:Fallback xmlns="">
            <p:pic>
              <p:nvPicPr>
                <p:cNvPr id="226" name="Mürekkep 225">
                  <a:extLst>
                    <a:ext uri="{FF2B5EF4-FFF2-40B4-BE49-F238E27FC236}">
                      <a16:creationId xmlns:a16="http://schemas.microsoft.com/office/drawing/2014/main" id="{7D81DF9D-17A3-4E68-8904-2BAF19FA245B}"/>
                    </a:ext>
                  </a:extLst>
                </p:cNvPr>
                <p:cNvPicPr/>
                <p:nvPr/>
              </p:nvPicPr>
              <p:blipFill>
                <a:blip r:embed="rId96"/>
                <a:stretch>
                  <a:fillRect/>
                </a:stretch>
              </p:blipFill>
              <p:spPr>
                <a:xfrm>
                  <a:off x="3091410" y="3829680"/>
                  <a:ext cx="202320" cy="258480"/>
                </a:xfrm>
                <a:prstGeom prst="rect">
                  <a:avLst/>
                </a:prstGeom>
              </p:spPr>
            </p:pic>
          </mc:Fallback>
        </mc:AlternateContent>
      </p:grpSp>
      <p:sp>
        <p:nvSpPr>
          <p:cNvPr id="228" name="Metin kutusu 227">
            <a:extLst>
              <a:ext uri="{FF2B5EF4-FFF2-40B4-BE49-F238E27FC236}">
                <a16:creationId xmlns:a16="http://schemas.microsoft.com/office/drawing/2014/main" id="{DC52691E-6BE9-6B50-7037-04514730B0E1}"/>
              </a:ext>
            </a:extLst>
          </p:cNvPr>
          <p:cNvSpPr txBox="1"/>
          <p:nvPr/>
        </p:nvSpPr>
        <p:spPr>
          <a:xfrm>
            <a:off x="2945914" y="3429802"/>
            <a:ext cx="726073" cy="707886"/>
          </a:xfrm>
          <a:prstGeom prst="rect">
            <a:avLst/>
          </a:prstGeom>
          <a:noFill/>
        </p:spPr>
        <p:txBody>
          <a:bodyPr wrap="square" rtlCol="0">
            <a:spAutoFit/>
          </a:bodyPr>
          <a:lstStyle/>
          <a:p>
            <a:r>
              <a:rPr lang="tr-TR" sz="800" dirty="0"/>
              <a:t>2 veya daha fazla araç</a:t>
            </a:r>
          </a:p>
          <a:p>
            <a:endParaRPr lang="tr-TR" sz="800" dirty="0"/>
          </a:p>
          <a:p>
            <a:r>
              <a:rPr lang="tr-TR" sz="800" dirty="0"/>
              <a:t>1 araç</a:t>
            </a:r>
          </a:p>
          <a:p>
            <a:r>
              <a:rPr lang="tr-TR" sz="800" dirty="0"/>
              <a:t>0 araç</a:t>
            </a:r>
            <a:endParaRPr lang="en-GB" sz="800" dirty="0"/>
          </a:p>
        </p:txBody>
      </p:sp>
    </p:spTree>
    <p:extLst>
      <p:ext uri="{BB962C8B-B14F-4D97-AF65-F5344CB8AC3E}">
        <p14:creationId xmlns:p14="http://schemas.microsoft.com/office/powerpoint/2010/main" val="33603056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4" name="Google Shape;244;p11"/>
          <p:cNvSpPr txBox="1"/>
          <p:nvPr/>
        </p:nvSpPr>
        <p:spPr>
          <a:xfrm>
            <a:off x="1556274" y="260770"/>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Geleneksel 4 adımlı model</a:t>
            </a:r>
            <a:endParaRPr sz="1270" b="1" dirty="0">
              <a:solidFill>
                <a:srgbClr val="F17F09"/>
              </a:solidFill>
              <a:latin typeface="Source Sans Pro"/>
              <a:ea typeface="Source Sans Pro"/>
              <a:cs typeface="Source Sans Pro"/>
              <a:sym typeface="Source Sans Pro"/>
            </a:endParaRPr>
          </a:p>
        </p:txBody>
      </p:sp>
      <p:cxnSp>
        <p:nvCxnSpPr>
          <p:cNvPr id="245" name="Google Shape;245;p11"/>
          <p:cNvCxnSpPr/>
          <p:nvPr/>
        </p:nvCxnSpPr>
        <p:spPr>
          <a:xfrm>
            <a:off x="1556274" y="805397"/>
            <a:ext cx="6031456" cy="0"/>
          </a:xfrm>
          <a:prstGeom prst="straightConnector1">
            <a:avLst/>
          </a:prstGeom>
          <a:noFill/>
          <a:ln w="28575" cap="flat" cmpd="sng">
            <a:solidFill>
              <a:schemeClr val="dk1"/>
            </a:solidFill>
            <a:prstDash val="solid"/>
            <a:round/>
            <a:headEnd type="none" w="sm" len="sm"/>
            <a:tailEnd type="none" w="sm" len="sm"/>
          </a:ln>
        </p:spPr>
      </p:cxnSp>
      <p:sp>
        <p:nvSpPr>
          <p:cNvPr id="246" name="Google Shape;246;p11"/>
          <p:cNvSpPr txBox="1">
            <a:spLocks noGrp="1"/>
          </p:cNvSpPr>
          <p:nvPr>
            <p:ph type="body" idx="2"/>
          </p:nvPr>
        </p:nvSpPr>
        <p:spPr>
          <a:xfrm>
            <a:off x="1556274" y="2048956"/>
            <a:ext cx="1814617" cy="783161"/>
          </a:xfrm>
          <a:prstGeom prst="rect">
            <a:avLst/>
          </a:prstGeom>
          <a:noFill/>
          <a:ln>
            <a:noFill/>
          </a:ln>
        </p:spPr>
        <p:txBody>
          <a:bodyPr spcFirstLastPara="1" vert="horz" wrap="square" lIns="67500" tIns="34275" rIns="67500" bIns="34275" rtlCol="0" anchor="t" anchorCtr="0">
            <a:noAutofit/>
          </a:bodyPr>
          <a:lstStyle/>
          <a:p>
            <a:pPr marL="257175" indent="-257175" algn="just">
              <a:spcBef>
                <a:spcPts val="0"/>
              </a:spcBef>
              <a:buFont typeface="Arial"/>
              <a:buAutoNum type="arabicPeriod"/>
            </a:pPr>
            <a:r>
              <a:rPr lang="tr-TR" sz="1050" dirty="0">
                <a:solidFill>
                  <a:schemeClr val="dk1"/>
                </a:solidFill>
              </a:rPr>
              <a:t>Üretim/Çekim</a:t>
            </a:r>
          </a:p>
          <a:p>
            <a:pPr marL="257175" indent="-257175" algn="just">
              <a:spcBef>
                <a:spcPts val="0"/>
              </a:spcBef>
              <a:buFont typeface="Arial"/>
              <a:buAutoNum type="arabicPeriod"/>
            </a:pPr>
            <a:r>
              <a:rPr lang="tr-TR" sz="1050" b="1" dirty="0">
                <a:solidFill>
                  <a:schemeClr val="dk1"/>
                </a:solidFill>
              </a:rPr>
              <a:t>Dağıtım</a:t>
            </a:r>
          </a:p>
          <a:p>
            <a:pPr marL="257175" indent="-257175" algn="just">
              <a:spcBef>
                <a:spcPts val="0"/>
              </a:spcBef>
              <a:buFont typeface="Arial"/>
              <a:buAutoNum type="arabicPeriod"/>
            </a:pPr>
            <a:r>
              <a:rPr lang="tr-TR" sz="1050" dirty="0">
                <a:solidFill>
                  <a:schemeClr val="dk1"/>
                </a:solidFill>
              </a:rPr>
              <a:t>Türel Dağılım</a:t>
            </a:r>
          </a:p>
          <a:p>
            <a:pPr marL="257175" indent="-257175" algn="just">
              <a:spcBef>
                <a:spcPts val="0"/>
              </a:spcBef>
              <a:buFont typeface="Arial"/>
              <a:buAutoNum type="arabicPeriod"/>
            </a:pPr>
            <a:r>
              <a:rPr lang="tr-TR" sz="1050" dirty="0">
                <a:solidFill>
                  <a:schemeClr val="dk1"/>
                </a:solidFill>
              </a:rPr>
              <a:t>Ağ ataması</a:t>
            </a:r>
          </a:p>
        </p:txBody>
      </p:sp>
      <p:sp>
        <p:nvSpPr>
          <p:cNvPr id="247" name="Google Shape;247;p11"/>
          <p:cNvSpPr/>
          <p:nvPr/>
        </p:nvSpPr>
        <p:spPr>
          <a:xfrm>
            <a:off x="1617452" y="3369804"/>
            <a:ext cx="1753437" cy="623217"/>
          </a:xfrm>
          <a:prstGeom prst="rect">
            <a:avLst/>
          </a:prstGeom>
          <a:noFill/>
          <a:ln>
            <a:noFill/>
          </a:ln>
        </p:spPr>
        <p:txBody>
          <a:bodyPr spcFirstLastPara="1" wrap="square" lIns="68569" tIns="34275" rIns="68569" bIns="34275" anchor="t" anchorCtr="0">
            <a:spAutoFit/>
          </a:bodyPr>
          <a:lstStyle/>
          <a:p>
            <a:pPr algn="just"/>
            <a:r>
              <a:rPr lang="tr-TR" sz="900" dirty="0">
                <a:solidFill>
                  <a:schemeClr val="accent6"/>
                </a:solidFill>
                <a:latin typeface="Arial"/>
                <a:ea typeface="Arial"/>
                <a:cs typeface="Arial"/>
                <a:sym typeface="Arial"/>
              </a:rPr>
              <a:t>Bölgeler arasında bir maliyet işlevine göre oluşturulan ve çekilen yolculukların bölgeler arasındaki dağılımı.</a:t>
            </a:r>
            <a:endParaRPr sz="1350" dirty="0"/>
          </a:p>
        </p:txBody>
      </p:sp>
      <p:pic>
        <p:nvPicPr>
          <p:cNvPr id="248" name="Google Shape;248;p11"/>
          <p:cNvPicPr preferRelativeResize="0"/>
          <p:nvPr/>
        </p:nvPicPr>
        <p:blipFill rotWithShape="1">
          <a:blip r:embed="rId3">
            <a:alphaModFix/>
          </a:blip>
          <a:srcRect/>
          <a:stretch/>
        </p:blipFill>
        <p:spPr>
          <a:xfrm>
            <a:off x="4109545" y="2526241"/>
            <a:ext cx="1564481" cy="500063"/>
          </a:xfrm>
          <a:prstGeom prst="rect">
            <a:avLst/>
          </a:prstGeom>
          <a:noFill/>
          <a:ln>
            <a:noFill/>
          </a:ln>
        </p:spPr>
      </p:pic>
      <p:pic>
        <p:nvPicPr>
          <p:cNvPr id="249" name="Google Shape;249;p11"/>
          <p:cNvPicPr preferRelativeResize="0"/>
          <p:nvPr/>
        </p:nvPicPr>
        <p:blipFill rotWithShape="1">
          <a:blip r:embed="rId4">
            <a:alphaModFix/>
          </a:blip>
          <a:srcRect/>
          <a:stretch/>
        </p:blipFill>
        <p:spPr>
          <a:xfrm>
            <a:off x="5674026" y="2511454"/>
            <a:ext cx="1841739" cy="514850"/>
          </a:xfrm>
          <a:prstGeom prst="rect">
            <a:avLst/>
          </a:prstGeom>
          <a:noFill/>
          <a:ln>
            <a:noFill/>
          </a:ln>
        </p:spPr>
      </p:pic>
      <p:pic>
        <p:nvPicPr>
          <p:cNvPr id="250" name="Google Shape;250;p11"/>
          <p:cNvPicPr preferRelativeResize="0"/>
          <p:nvPr/>
        </p:nvPicPr>
        <p:blipFill rotWithShape="1">
          <a:blip r:embed="rId5">
            <a:alphaModFix/>
          </a:blip>
          <a:srcRect/>
          <a:stretch/>
        </p:blipFill>
        <p:spPr>
          <a:xfrm>
            <a:off x="4166020" y="3369803"/>
            <a:ext cx="2530505" cy="2391636"/>
          </a:xfrm>
          <a:prstGeom prst="rect">
            <a:avLst/>
          </a:prstGeom>
          <a:noFill/>
          <a:ln>
            <a:noFill/>
          </a:ln>
        </p:spPr>
      </p:pic>
      <mc:AlternateContent xmlns:mc="http://schemas.openxmlformats.org/markup-compatibility/2006" xmlns:p14="http://schemas.microsoft.com/office/powerpoint/2010/main">
        <mc:Choice Requires="p14">
          <p:contentPart p14:bwMode="auto" r:id="rId6">
            <p14:nvContentPartPr>
              <p14:cNvPr id="3" name="Mürekkep 2">
                <a:extLst>
                  <a:ext uri="{FF2B5EF4-FFF2-40B4-BE49-F238E27FC236}">
                    <a16:creationId xmlns:a16="http://schemas.microsoft.com/office/drawing/2014/main" id="{A1FEEE9A-E35C-E59C-3EF8-79EE27A9635F}"/>
                  </a:ext>
                </a:extLst>
              </p14:cNvPr>
              <p14:cNvContentPartPr/>
              <p14:nvPr/>
            </p14:nvContentPartPr>
            <p14:xfrm>
              <a:off x="6732450" y="2423070"/>
              <a:ext cx="675000" cy="802800"/>
            </p14:xfrm>
          </p:contentPart>
        </mc:Choice>
        <mc:Fallback xmlns="">
          <p:pic>
            <p:nvPicPr>
              <p:cNvPr id="3" name="Mürekkep 2">
                <a:extLst>
                  <a:ext uri="{FF2B5EF4-FFF2-40B4-BE49-F238E27FC236}">
                    <a16:creationId xmlns:a16="http://schemas.microsoft.com/office/drawing/2014/main" id="{A1FEEE9A-E35C-E59C-3EF8-79EE27A9635F}"/>
                  </a:ext>
                </a:extLst>
              </p:cNvPr>
              <p:cNvPicPr/>
              <p:nvPr/>
            </p:nvPicPr>
            <p:blipFill>
              <a:blip r:embed="rId7"/>
              <a:stretch>
                <a:fillRect/>
              </a:stretch>
            </p:blipFill>
            <p:spPr>
              <a:xfrm>
                <a:off x="6669810" y="2360070"/>
                <a:ext cx="800640" cy="9284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4" name="Mürekkep 3">
                <a:extLst>
                  <a:ext uri="{FF2B5EF4-FFF2-40B4-BE49-F238E27FC236}">
                    <a16:creationId xmlns:a16="http://schemas.microsoft.com/office/drawing/2014/main" id="{718537A7-DF40-20D2-955F-5CCE30D686F9}"/>
                  </a:ext>
                </a:extLst>
              </p14:cNvPr>
              <p14:cNvContentPartPr/>
              <p14:nvPr/>
            </p14:nvContentPartPr>
            <p14:xfrm>
              <a:off x="5257890" y="5417910"/>
              <a:ext cx="596880" cy="360"/>
            </p14:xfrm>
          </p:contentPart>
        </mc:Choice>
        <mc:Fallback xmlns="">
          <p:pic>
            <p:nvPicPr>
              <p:cNvPr id="4" name="Mürekkep 3">
                <a:extLst>
                  <a:ext uri="{FF2B5EF4-FFF2-40B4-BE49-F238E27FC236}">
                    <a16:creationId xmlns:a16="http://schemas.microsoft.com/office/drawing/2014/main" id="{718537A7-DF40-20D2-955F-5CCE30D686F9}"/>
                  </a:ext>
                </a:extLst>
              </p:cNvPr>
              <p:cNvPicPr/>
              <p:nvPr/>
            </p:nvPicPr>
            <p:blipFill>
              <a:blip r:embed="rId9"/>
              <a:stretch>
                <a:fillRect/>
              </a:stretch>
            </p:blipFill>
            <p:spPr>
              <a:xfrm>
                <a:off x="5194890" y="5354910"/>
                <a:ext cx="72252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5" name="Mürekkep 4">
                <a:extLst>
                  <a:ext uri="{FF2B5EF4-FFF2-40B4-BE49-F238E27FC236}">
                    <a16:creationId xmlns:a16="http://schemas.microsoft.com/office/drawing/2014/main" id="{8CF23FE3-2801-6DDF-8A49-A951E929F9ED}"/>
                  </a:ext>
                </a:extLst>
              </p14:cNvPr>
              <p14:cNvContentPartPr/>
              <p14:nvPr/>
            </p14:nvContentPartPr>
            <p14:xfrm>
              <a:off x="4284090" y="5429430"/>
              <a:ext cx="2192400" cy="365760"/>
            </p14:xfrm>
          </p:contentPart>
        </mc:Choice>
        <mc:Fallback xmlns="">
          <p:pic>
            <p:nvPicPr>
              <p:cNvPr id="5" name="Mürekkep 4">
                <a:extLst>
                  <a:ext uri="{FF2B5EF4-FFF2-40B4-BE49-F238E27FC236}">
                    <a16:creationId xmlns:a16="http://schemas.microsoft.com/office/drawing/2014/main" id="{8CF23FE3-2801-6DDF-8A49-A951E929F9ED}"/>
                  </a:ext>
                </a:extLst>
              </p:cNvPr>
              <p:cNvPicPr/>
              <p:nvPr/>
            </p:nvPicPr>
            <p:blipFill>
              <a:blip r:embed="rId11"/>
              <a:stretch>
                <a:fillRect/>
              </a:stretch>
            </p:blipFill>
            <p:spPr>
              <a:xfrm>
                <a:off x="4221090" y="5366430"/>
                <a:ext cx="2318040" cy="491400"/>
              </a:xfrm>
              <a:prstGeom prst="rect">
                <a:avLst/>
              </a:prstGeom>
            </p:spPr>
          </p:pic>
        </mc:Fallback>
      </mc:AlternateContent>
      <p:sp>
        <p:nvSpPr>
          <p:cNvPr id="6" name="Metin kutusu 5">
            <a:extLst>
              <a:ext uri="{FF2B5EF4-FFF2-40B4-BE49-F238E27FC236}">
                <a16:creationId xmlns:a16="http://schemas.microsoft.com/office/drawing/2014/main" id="{54FAC125-FF15-1686-D384-7AC0B33EABF8}"/>
              </a:ext>
            </a:extLst>
          </p:cNvPr>
          <p:cNvSpPr txBox="1"/>
          <p:nvPr/>
        </p:nvSpPr>
        <p:spPr>
          <a:xfrm>
            <a:off x="6732450" y="2556398"/>
            <a:ext cx="1325700" cy="507831"/>
          </a:xfrm>
          <a:prstGeom prst="rect">
            <a:avLst/>
          </a:prstGeom>
          <a:noFill/>
        </p:spPr>
        <p:txBody>
          <a:bodyPr wrap="square" rtlCol="0">
            <a:spAutoFit/>
          </a:bodyPr>
          <a:lstStyle/>
          <a:p>
            <a:r>
              <a:rPr lang="en-GB" sz="900" dirty="0" err="1"/>
              <a:t>Üstel</a:t>
            </a:r>
            <a:r>
              <a:rPr lang="en-GB" sz="900" dirty="0"/>
              <a:t> </a:t>
            </a:r>
            <a:r>
              <a:rPr lang="en-GB" sz="900" dirty="0" err="1"/>
              <a:t>İşlev</a:t>
            </a:r>
            <a:endParaRPr lang="en-GB" sz="900" dirty="0"/>
          </a:p>
          <a:p>
            <a:r>
              <a:rPr lang="en-GB" sz="900" dirty="0" err="1"/>
              <a:t>Güç</a:t>
            </a:r>
            <a:r>
              <a:rPr lang="en-GB" sz="900" dirty="0"/>
              <a:t> </a:t>
            </a:r>
            <a:r>
              <a:rPr lang="en-GB" sz="900" dirty="0" err="1"/>
              <a:t>işlev</a:t>
            </a:r>
            <a:endParaRPr lang="en-GB" sz="900" dirty="0"/>
          </a:p>
          <a:p>
            <a:r>
              <a:rPr lang="en-GB" sz="900" dirty="0" err="1"/>
              <a:t>Kombine</a:t>
            </a:r>
            <a:r>
              <a:rPr lang="en-GB" sz="900" dirty="0"/>
              <a:t> </a:t>
            </a:r>
            <a:r>
              <a:rPr lang="en-GB" sz="900" dirty="0" err="1"/>
              <a:t>işlev</a:t>
            </a:r>
            <a:endParaRPr lang="en-GB" sz="900" dirty="0"/>
          </a:p>
        </p:txBody>
      </p:sp>
      <p:sp>
        <p:nvSpPr>
          <p:cNvPr id="7" name="Metin kutusu 6">
            <a:extLst>
              <a:ext uri="{FF2B5EF4-FFF2-40B4-BE49-F238E27FC236}">
                <a16:creationId xmlns:a16="http://schemas.microsoft.com/office/drawing/2014/main" id="{24DAA936-256C-54C4-4291-6C54A12C9FDC}"/>
              </a:ext>
            </a:extLst>
          </p:cNvPr>
          <p:cNvSpPr txBox="1"/>
          <p:nvPr/>
        </p:nvSpPr>
        <p:spPr>
          <a:xfrm>
            <a:off x="4631907" y="5301561"/>
            <a:ext cx="2242595" cy="754053"/>
          </a:xfrm>
          <a:prstGeom prst="rect">
            <a:avLst/>
          </a:prstGeom>
          <a:noFill/>
        </p:spPr>
        <p:txBody>
          <a:bodyPr wrap="square" rtlCol="0">
            <a:spAutoFit/>
          </a:bodyPr>
          <a:lstStyle/>
          <a:p>
            <a:r>
              <a:rPr lang="tr-TR" sz="800" b="1" kern="100" dirty="0">
                <a:effectLst/>
                <a:latin typeface="Times New Roman" panose="02020603050405020304" pitchFamily="18" charset="0"/>
                <a:ea typeface="Calibri" panose="020F0502020204030204" pitchFamily="34" charset="0"/>
                <a:cs typeface="Arial" panose="020B0604020202020204" pitchFamily="34" charset="0"/>
              </a:rPr>
              <a:t>          Seyahat maliyeti (dakika)</a:t>
            </a:r>
          </a:p>
          <a:p>
            <a:endParaRPr lang="tr-TR" sz="800" b="1" kern="100" dirty="0">
              <a:effectLst/>
              <a:latin typeface="Times New Roman" panose="02020603050405020304" pitchFamily="18" charset="0"/>
              <a:ea typeface="Calibri" panose="020F0502020204030204" pitchFamily="34" charset="0"/>
              <a:cs typeface="Arial" panose="020B0604020202020204" pitchFamily="34" charset="0"/>
            </a:endParaRPr>
          </a:p>
          <a:p>
            <a:r>
              <a:rPr lang="en-GB" sz="900" b="1" kern="100" dirty="0" err="1">
                <a:effectLst/>
                <a:latin typeface="Times New Roman" panose="02020603050405020304" pitchFamily="18" charset="0"/>
                <a:ea typeface="Calibri" panose="020F0502020204030204" pitchFamily="34" charset="0"/>
                <a:cs typeface="Arial" panose="020B0604020202020204" pitchFamily="34" charset="0"/>
              </a:rPr>
              <a:t>Şekil</a:t>
            </a:r>
            <a:r>
              <a:rPr lang="en-GB" sz="900" b="1" kern="100" dirty="0">
                <a:effectLst/>
                <a:latin typeface="Times New Roman" panose="02020603050405020304" pitchFamily="18" charset="0"/>
                <a:ea typeface="Calibri" panose="020F0502020204030204" pitchFamily="34" charset="0"/>
                <a:cs typeface="Arial" panose="020B0604020202020204" pitchFamily="34" charset="0"/>
              </a:rPr>
              <a:t> 5</a:t>
            </a:r>
            <a:r>
              <a:rPr lang="tr-TR" sz="900" b="1" kern="100" dirty="0">
                <a:effectLst/>
                <a:latin typeface="Times New Roman" panose="02020603050405020304" pitchFamily="18" charset="0"/>
                <a:ea typeface="Calibri" panose="020F0502020204030204" pitchFamily="34" charset="0"/>
                <a:cs typeface="Arial" panose="020B0604020202020204" pitchFamily="34" charset="0"/>
              </a:rPr>
              <a:t>.</a:t>
            </a:r>
            <a:r>
              <a:rPr lang="en-GB" sz="900" b="1" kern="100" dirty="0">
                <a:effectLst/>
                <a:latin typeface="Times New Roman" panose="02020603050405020304" pitchFamily="18" charset="0"/>
                <a:ea typeface="Calibri" panose="020F0502020204030204" pitchFamily="34" charset="0"/>
                <a:cs typeface="Arial" panose="020B0604020202020204" pitchFamily="34" charset="0"/>
              </a:rPr>
              <a:t>1 </a:t>
            </a:r>
            <a:r>
              <a:rPr lang="en-GB" sz="900" kern="100" dirty="0" err="1">
                <a:effectLst/>
                <a:latin typeface="Times New Roman" panose="02020603050405020304" pitchFamily="18" charset="0"/>
                <a:ea typeface="Calibri" panose="020F0502020204030204" pitchFamily="34" charset="0"/>
                <a:cs typeface="Arial" panose="020B0604020202020204" pitchFamily="34" charset="0"/>
              </a:rPr>
              <a:t>Farklı</a:t>
            </a:r>
            <a:r>
              <a:rPr lang="en-GB" sz="9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900" kern="100" dirty="0" err="1">
                <a:effectLst/>
                <a:latin typeface="Times New Roman" panose="02020603050405020304" pitchFamily="18" charset="0"/>
                <a:ea typeface="Calibri" panose="020F0502020204030204" pitchFamily="34" charset="0"/>
                <a:cs typeface="Arial" panose="020B0604020202020204" pitchFamily="34" charset="0"/>
              </a:rPr>
              <a:t>caydırıcılık</a:t>
            </a:r>
            <a:r>
              <a:rPr lang="en-GB" sz="9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900" kern="100" dirty="0" err="1">
                <a:effectLst/>
                <a:latin typeface="Times New Roman" panose="02020603050405020304" pitchFamily="18" charset="0"/>
                <a:ea typeface="Calibri" panose="020F0502020204030204" pitchFamily="34" charset="0"/>
                <a:cs typeface="Arial" panose="020B0604020202020204" pitchFamily="34" charset="0"/>
              </a:rPr>
              <a:t>işlevleri</a:t>
            </a:r>
            <a:endParaRPr lang="tr-TR" sz="900" kern="1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Tree>
    <p:extLst>
      <p:ext uri="{BB962C8B-B14F-4D97-AF65-F5344CB8AC3E}">
        <p14:creationId xmlns:p14="http://schemas.microsoft.com/office/powerpoint/2010/main" val="33725093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7" name="Google Shape;257;p12"/>
          <p:cNvSpPr txBox="1"/>
          <p:nvPr/>
        </p:nvSpPr>
        <p:spPr>
          <a:xfrm>
            <a:off x="1556274" y="273168"/>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Geleneksel 4 aşamalı model</a:t>
            </a:r>
            <a:endParaRPr sz="1050" dirty="0">
              <a:solidFill>
                <a:schemeClr val="dk1"/>
              </a:solidFill>
              <a:latin typeface="Arial"/>
              <a:ea typeface="Arial"/>
              <a:cs typeface="Arial"/>
              <a:sym typeface="Arial"/>
            </a:endParaRPr>
          </a:p>
          <a:p>
            <a:endParaRPr sz="1270" b="1" dirty="0">
              <a:solidFill>
                <a:srgbClr val="F17F09"/>
              </a:solidFill>
              <a:latin typeface="Source Sans Pro"/>
              <a:ea typeface="Source Sans Pro"/>
              <a:cs typeface="Source Sans Pro"/>
              <a:sym typeface="Source Sans Pro"/>
            </a:endParaRPr>
          </a:p>
        </p:txBody>
      </p:sp>
      <p:cxnSp>
        <p:nvCxnSpPr>
          <p:cNvPr id="258" name="Google Shape;258;p12"/>
          <p:cNvCxnSpPr/>
          <p:nvPr/>
        </p:nvCxnSpPr>
        <p:spPr>
          <a:xfrm>
            <a:off x="1556274" y="817795"/>
            <a:ext cx="6031456" cy="0"/>
          </a:xfrm>
          <a:prstGeom prst="straightConnector1">
            <a:avLst/>
          </a:prstGeom>
          <a:noFill/>
          <a:ln w="28575" cap="flat" cmpd="sng">
            <a:solidFill>
              <a:schemeClr val="dk1"/>
            </a:solidFill>
            <a:prstDash val="solid"/>
            <a:round/>
            <a:headEnd type="none" w="sm" len="sm"/>
            <a:tailEnd type="none" w="sm" len="sm"/>
          </a:ln>
        </p:spPr>
      </p:cxnSp>
      <p:sp>
        <p:nvSpPr>
          <p:cNvPr id="259" name="Google Shape;259;p12"/>
          <p:cNvSpPr txBox="1">
            <a:spLocks noGrp="1"/>
          </p:cNvSpPr>
          <p:nvPr>
            <p:ph type="body" idx="2"/>
          </p:nvPr>
        </p:nvSpPr>
        <p:spPr>
          <a:xfrm>
            <a:off x="1556274" y="2048956"/>
            <a:ext cx="1814617" cy="783161"/>
          </a:xfrm>
          <a:prstGeom prst="rect">
            <a:avLst/>
          </a:prstGeom>
          <a:noFill/>
          <a:ln>
            <a:noFill/>
          </a:ln>
        </p:spPr>
        <p:txBody>
          <a:bodyPr spcFirstLastPara="1" vert="horz" wrap="square" lIns="67500" tIns="34275" rIns="67500" bIns="34275" rtlCol="0" anchor="t" anchorCtr="0">
            <a:noAutofit/>
          </a:bodyPr>
          <a:lstStyle/>
          <a:p>
            <a:pPr marL="257175" indent="-257175" algn="just">
              <a:spcBef>
                <a:spcPts val="0"/>
              </a:spcBef>
              <a:buFont typeface="Arial"/>
              <a:buAutoNum type="arabicPeriod"/>
            </a:pPr>
            <a:r>
              <a:rPr lang="tr-TR" sz="1050" dirty="0">
                <a:solidFill>
                  <a:schemeClr val="dk1"/>
                </a:solidFill>
              </a:rPr>
              <a:t>Üretim/Çekim</a:t>
            </a:r>
          </a:p>
          <a:p>
            <a:pPr marL="257175" indent="-257175" algn="just">
              <a:spcBef>
                <a:spcPts val="0"/>
              </a:spcBef>
              <a:buFont typeface="Arial"/>
              <a:buAutoNum type="arabicPeriod"/>
            </a:pPr>
            <a:r>
              <a:rPr lang="tr-TR" sz="1050" dirty="0">
                <a:solidFill>
                  <a:schemeClr val="dk1"/>
                </a:solidFill>
              </a:rPr>
              <a:t>Dağıtım</a:t>
            </a:r>
          </a:p>
          <a:p>
            <a:pPr marL="257175" indent="-257175" algn="just">
              <a:spcBef>
                <a:spcPts val="0"/>
              </a:spcBef>
              <a:buFont typeface="Arial"/>
              <a:buAutoNum type="arabicPeriod"/>
            </a:pPr>
            <a:r>
              <a:rPr lang="tr-TR" sz="1050" b="1" dirty="0">
                <a:solidFill>
                  <a:schemeClr val="dk1"/>
                </a:solidFill>
              </a:rPr>
              <a:t>Türel Dağılım</a:t>
            </a:r>
          </a:p>
          <a:p>
            <a:pPr marL="257175" indent="-257175" algn="just">
              <a:spcBef>
                <a:spcPts val="0"/>
              </a:spcBef>
              <a:buFont typeface="Arial"/>
              <a:buAutoNum type="arabicPeriod"/>
            </a:pPr>
            <a:r>
              <a:rPr lang="tr-TR" sz="1050" dirty="0">
                <a:solidFill>
                  <a:schemeClr val="dk1"/>
                </a:solidFill>
              </a:rPr>
              <a:t>Ağ ataması</a:t>
            </a:r>
            <a:endParaRPr lang="tr-TR" sz="1050" dirty="0"/>
          </a:p>
        </p:txBody>
      </p:sp>
      <p:sp>
        <p:nvSpPr>
          <p:cNvPr id="260" name="Google Shape;260;p12"/>
          <p:cNvSpPr/>
          <p:nvPr/>
        </p:nvSpPr>
        <p:spPr>
          <a:xfrm>
            <a:off x="3455217" y="2020597"/>
            <a:ext cx="1753437" cy="900216"/>
          </a:xfrm>
          <a:prstGeom prst="rect">
            <a:avLst/>
          </a:prstGeom>
          <a:noFill/>
          <a:ln>
            <a:noFill/>
          </a:ln>
        </p:spPr>
        <p:txBody>
          <a:bodyPr spcFirstLastPara="1" wrap="square" lIns="68569" tIns="34275" rIns="68569" bIns="34275" anchor="t" anchorCtr="0">
            <a:spAutoFit/>
          </a:bodyPr>
          <a:lstStyle/>
          <a:p>
            <a:r>
              <a:rPr lang="tr-TR" sz="900" dirty="0">
                <a:solidFill>
                  <a:schemeClr val="accent6"/>
                </a:solidFill>
                <a:latin typeface="Arial"/>
                <a:ea typeface="Arial"/>
                <a:cs typeface="Arial"/>
                <a:sym typeface="Arial"/>
              </a:rPr>
              <a:t>Mevcut modların kullanışlılığının bir işlevi olarak bir başlangıç alanı ile bir varış alanı arasındaki yolculukların dağılımı (kesikli seçim modelleri, örneğin </a:t>
            </a:r>
            <a:r>
              <a:rPr lang="tr-TR" sz="900" i="1" dirty="0" err="1">
                <a:solidFill>
                  <a:schemeClr val="accent6"/>
                </a:solidFill>
                <a:latin typeface="Arial"/>
                <a:ea typeface="Arial"/>
                <a:cs typeface="Arial"/>
                <a:sym typeface="Arial"/>
              </a:rPr>
              <a:t>logit</a:t>
            </a:r>
            <a:r>
              <a:rPr lang="tr-TR" sz="900" dirty="0">
                <a:solidFill>
                  <a:schemeClr val="accent6"/>
                </a:solidFill>
                <a:latin typeface="Arial"/>
                <a:ea typeface="Arial"/>
                <a:cs typeface="Arial"/>
                <a:sym typeface="Arial"/>
              </a:rPr>
              <a:t>).</a:t>
            </a:r>
            <a:endParaRPr lang="en-US" sz="1350" dirty="0">
              <a:solidFill>
                <a:schemeClr val="accent6"/>
              </a:solidFill>
              <a:cs typeface="Calibri"/>
            </a:endParaRPr>
          </a:p>
        </p:txBody>
      </p:sp>
      <p:pic>
        <p:nvPicPr>
          <p:cNvPr id="261" name="Google Shape;261;p12"/>
          <p:cNvPicPr preferRelativeResize="0"/>
          <p:nvPr/>
        </p:nvPicPr>
        <p:blipFill rotWithShape="1">
          <a:blip r:embed="rId3">
            <a:alphaModFix/>
          </a:blip>
          <a:srcRect/>
          <a:stretch/>
        </p:blipFill>
        <p:spPr>
          <a:xfrm>
            <a:off x="1032806" y="4607905"/>
            <a:ext cx="3437776" cy="2061890"/>
          </a:xfrm>
          <a:prstGeom prst="rect">
            <a:avLst/>
          </a:prstGeom>
          <a:noFill/>
          <a:ln>
            <a:noFill/>
          </a:ln>
        </p:spPr>
      </p:pic>
      <p:pic>
        <p:nvPicPr>
          <p:cNvPr id="262" name="Google Shape;262;p12"/>
          <p:cNvPicPr preferRelativeResize="0"/>
          <p:nvPr/>
        </p:nvPicPr>
        <p:blipFill rotWithShape="1">
          <a:blip r:embed="rId4">
            <a:alphaModFix/>
          </a:blip>
          <a:srcRect/>
          <a:stretch/>
        </p:blipFill>
        <p:spPr>
          <a:xfrm>
            <a:off x="1027647" y="3824745"/>
            <a:ext cx="2053482" cy="783160"/>
          </a:xfrm>
          <a:prstGeom prst="rect">
            <a:avLst/>
          </a:prstGeom>
          <a:noFill/>
          <a:ln>
            <a:noFill/>
          </a:ln>
        </p:spPr>
      </p:pic>
      <p:cxnSp>
        <p:nvCxnSpPr>
          <p:cNvPr id="9" name="Connector recte 8"/>
          <p:cNvCxnSpPr>
            <a:endCxn id="11" idx="0"/>
          </p:cNvCxnSpPr>
          <p:nvPr/>
        </p:nvCxnSpPr>
        <p:spPr>
          <a:xfrm flipH="1">
            <a:off x="6935535" y="2675140"/>
            <a:ext cx="500138" cy="576614"/>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 name="Connector recte 9"/>
          <p:cNvCxnSpPr>
            <a:endCxn id="12" idx="0"/>
          </p:cNvCxnSpPr>
          <p:nvPr/>
        </p:nvCxnSpPr>
        <p:spPr>
          <a:xfrm>
            <a:off x="7435673" y="2675140"/>
            <a:ext cx="581589" cy="619311"/>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 name="QuadreDeText 10"/>
              <p:cNvSpPr txBox="1"/>
              <p:nvPr/>
            </p:nvSpPr>
            <p:spPr>
              <a:xfrm>
                <a:off x="6777062" y="3251754"/>
                <a:ext cx="316945" cy="24622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ca-ES" sz="1600" b="0" i="1" smtClean="0">
                              <a:latin typeface="Cambria Math" panose="02040503050406030204" pitchFamily="18" charset="0"/>
                            </a:rPr>
                          </m:ctrlPr>
                        </m:sSupPr>
                        <m:e>
                          <m:r>
                            <a:rPr lang="ca-ES" sz="1600" b="0" i="1" smtClean="0">
                              <a:latin typeface="Cambria Math" panose="02040503050406030204" pitchFamily="18" charset="0"/>
                            </a:rPr>
                            <m:t>𝑀</m:t>
                          </m:r>
                        </m:e>
                        <m:sup>
                          <m:r>
                            <a:rPr lang="ca-ES" sz="1600" b="0" i="1" smtClean="0">
                              <a:latin typeface="Cambria Math" panose="02040503050406030204" pitchFamily="18" charset="0"/>
                            </a:rPr>
                            <m:t>1</m:t>
                          </m:r>
                        </m:sup>
                      </m:sSup>
                    </m:oMath>
                  </m:oMathPara>
                </a14:m>
                <a:endParaRPr lang="es-ES" sz="1600" dirty="0"/>
              </a:p>
            </p:txBody>
          </p:sp>
        </mc:Choice>
        <mc:Fallback xmlns="">
          <p:sp>
            <p:nvSpPr>
              <p:cNvPr id="11" name="QuadreDeText 10"/>
              <p:cNvSpPr txBox="1">
                <a:spLocks noRot="1" noChangeAspect="1" noMove="1" noResize="1" noEditPoints="1" noAdjustHandles="1" noChangeArrowheads="1" noChangeShapeType="1" noTextEdit="1"/>
              </p:cNvSpPr>
              <p:nvPr/>
            </p:nvSpPr>
            <p:spPr>
              <a:xfrm>
                <a:off x="6777062" y="3251754"/>
                <a:ext cx="316945" cy="246221"/>
              </a:xfrm>
              <a:prstGeom prst="rect">
                <a:avLst/>
              </a:prstGeom>
              <a:blipFill>
                <a:blip r:embed="rId5"/>
                <a:stretch>
                  <a:fillRect l="-15385" r="-3846" b="-4878"/>
                </a:stretch>
              </a:blipFill>
            </p:spPr>
            <p:txBody>
              <a:bodyPr/>
              <a:lstStyle/>
              <a:p>
                <a:r xmlns:a="http://schemas.openxmlformats.org/drawingml/2006/main">
                  <a:rPr lang="en">
                    <a:noFill/>
                  </a:rPr>
                  <a:t> </a:t>
                </a:r>
              </a:p>
            </p:txBody>
          </p:sp>
        </mc:Fallback>
      </mc:AlternateContent>
      <mc:AlternateContent xmlns:mc="http://schemas.openxmlformats.org/markup-compatibility/2006" xmlns:a14="http://schemas.microsoft.com/office/drawing/2010/main">
        <mc:Choice Requires="a14">
          <p:sp>
            <p:nvSpPr>
              <p:cNvPr id="12" name="QuadreDeText 11"/>
              <p:cNvSpPr txBox="1"/>
              <p:nvPr/>
            </p:nvSpPr>
            <p:spPr>
              <a:xfrm>
                <a:off x="7856609" y="3294451"/>
                <a:ext cx="321305" cy="24622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ca-ES" sz="1600" b="0" i="1" smtClean="0">
                              <a:latin typeface="Cambria Math" panose="02040503050406030204" pitchFamily="18" charset="0"/>
                            </a:rPr>
                          </m:ctrlPr>
                        </m:sSupPr>
                        <m:e>
                          <m:r>
                            <a:rPr lang="ca-ES" sz="1600" b="0" i="1" smtClean="0">
                              <a:latin typeface="Cambria Math" panose="02040503050406030204" pitchFamily="18" charset="0"/>
                            </a:rPr>
                            <m:t>𝑀</m:t>
                          </m:r>
                        </m:e>
                        <m:sup>
                          <m:r>
                            <a:rPr lang="ca-ES" sz="1600" b="0" i="1" smtClean="0">
                              <a:latin typeface="Cambria Math" panose="02040503050406030204" pitchFamily="18" charset="0"/>
                            </a:rPr>
                            <m:t>2</m:t>
                          </m:r>
                        </m:sup>
                      </m:sSup>
                    </m:oMath>
                  </m:oMathPara>
                </a14:m>
                <a:endParaRPr lang="es-ES" sz="1600" dirty="0"/>
              </a:p>
            </p:txBody>
          </p:sp>
        </mc:Choice>
        <mc:Fallback xmlns="">
          <p:sp>
            <p:nvSpPr>
              <p:cNvPr id="12" name="QuadreDeText 11"/>
              <p:cNvSpPr txBox="1">
                <a:spLocks noRot="1" noChangeAspect="1" noMove="1" noResize="1" noEditPoints="1" noAdjustHandles="1" noChangeArrowheads="1" noChangeShapeType="1" noTextEdit="1"/>
              </p:cNvSpPr>
              <p:nvPr/>
            </p:nvSpPr>
            <p:spPr>
              <a:xfrm>
                <a:off x="7856609" y="3294451"/>
                <a:ext cx="321305" cy="246221"/>
              </a:xfrm>
              <a:prstGeom prst="rect">
                <a:avLst/>
              </a:prstGeom>
              <a:blipFill>
                <a:blip r:embed="rId6"/>
                <a:stretch>
                  <a:fillRect l="-15094" r="-3774" b="-4878"/>
                </a:stretch>
              </a:blipFill>
            </p:spPr>
            <p:txBody>
              <a:bodyPr/>
              <a:lstStyle/>
              <a:p>
                <a:r xmlns:a="http://schemas.openxmlformats.org/drawingml/2006/main">
                  <a:rPr lang="en">
                    <a:noFill/>
                  </a:rPr>
                  <a:t> </a:t>
                </a:r>
              </a:p>
            </p:txBody>
          </p:sp>
        </mc:Fallback>
      </mc:AlternateContent>
      <p:sp>
        <p:nvSpPr>
          <p:cNvPr id="13" name="QuadreDeText 12"/>
          <p:cNvSpPr txBox="1"/>
          <p:nvPr/>
        </p:nvSpPr>
        <p:spPr>
          <a:xfrm>
            <a:off x="6401425" y="2222177"/>
            <a:ext cx="2147581" cy="461665"/>
          </a:xfrm>
          <a:prstGeom prst="rect">
            <a:avLst/>
          </a:prstGeom>
          <a:noFill/>
        </p:spPr>
        <p:txBody>
          <a:bodyPr wrap="square" rtlCol="0">
            <a:spAutoFit/>
          </a:bodyPr>
          <a:lstStyle/>
          <a:p>
            <a:pPr algn="ctr"/>
            <a:r>
              <a:rPr lang="tr-TR" sz="1200" dirty="0">
                <a:latin typeface="Source Sans Pro" panose="020B0503030403020204" pitchFamily="34" charset="0"/>
                <a:ea typeface="Source Sans Pro" panose="020B0503030403020204" pitchFamily="34" charset="0"/>
              </a:rPr>
              <a:t>Mod seçimi başlangıçtan / varış noktasına /</a:t>
            </a:r>
            <a:endParaRPr lang="es-ES" sz="1200" i="1" dirty="0">
              <a:latin typeface="Source Sans Pro" panose="020B0503030403020204" pitchFamily="34" charset="0"/>
              <a:ea typeface="Source Sans Pro" panose="020B0503030403020204" pitchFamily="34" charset="0"/>
            </a:endParaRPr>
          </a:p>
        </p:txBody>
      </p:sp>
      <p:sp>
        <p:nvSpPr>
          <p:cNvPr id="14" name="Fletxa dreta 13"/>
          <p:cNvSpPr/>
          <p:nvPr/>
        </p:nvSpPr>
        <p:spPr>
          <a:xfrm rot="5400000">
            <a:off x="7197923" y="3295121"/>
            <a:ext cx="506850" cy="397736"/>
          </a:xfrm>
          <a:prstGeom prst="rightArrow">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5" name="Imatge 14"/>
          <p:cNvPicPr>
            <a:picLocks noChangeAspect="1"/>
          </p:cNvPicPr>
          <p:nvPr/>
        </p:nvPicPr>
        <p:blipFill rotWithShape="1">
          <a:blip r:embed="rId7"/>
          <a:srcRect l="13483"/>
          <a:stretch/>
        </p:blipFill>
        <p:spPr>
          <a:xfrm>
            <a:off x="5484462" y="3862363"/>
            <a:ext cx="3536035" cy="2947772"/>
          </a:xfrm>
          <a:prstGeom prst="rect">
            <a:avLst/>
          </a:prstGeom>
        </p:spPr>
      </p:pic>
      <mc:AlternateContent xmlns:mc="http://schemas.openxmlformats.org/markup-compatibility/2006" xmlns:p14="http://schemas.microsoft.com/office/powerpoint/2010/main">
        <mc:Choice Requires="p14">
          <p:contentPart p14:bwMode="auto" r:id="rId8">
            <p14:nvContentPartPr>
              <p14:cNvPr id="3" name="Mürekkep 2">
                <a:extLst>
                  <a:ext uri="{FF2B5EF4-FFF2-40B4-BE49-F238E27FC236}">
                    <a16:creationId xmlns:a16="http://schemas.microsoft.com/office/drawing/2014/main" id="{87BEBBC3-891C-D26A-DDD7-A9EEB97309FC}"/>
                  </a:ext>
                </a:extLst>
              </p14:cNvPr>
              <p14:cNvContentPartPr/>
              <p14:nvPr/>
            </p14:nvContentPartPr>
            <p14:xfrm>
              <a:off x="6309090" y="3897270"/>
              <a:ext cx="360" cy="360"/>
            </p14:xfrm>
          </p:contentPart>
        </mc:Choice>
        <mc:Fallback xmlns="">
          <p:pic>
            <p:nvPicPr>
              <p:cNvPr id="3" name="Mürekkep 2">
                <a:extLst>
                  <a:ext uri="{FF2B5EF4-FFF2-40B4-BE49-F238E27FC236}">
                    <a16:creationId xmlns:a16="http://schemas.microsoft.com/office/drawing/2014/main" id="{87BEBBC3-891C-D26A-DDD7-A9EEB97309FC}"/>
                  </a:ext>
                </a:extLst>
              </p:cNvPr>
              <p:cNvPicPr/>
              <p:nvPr/>
            </p:nvPicPr>
            <p:blipFill>
              <a:blip r:embed="rId9"/>
              <a:stretch>
                <a:fillRect/>
              </a:stretch>
            </p:blipFill>
            <p:spPr>
              <a:xfrm>
                <a:off x="6246450" y="3834630"/>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4" name="Mürekkep 3">
                <a:extLst>
                  <a:ext uri="{FF2B5EF4-FFF2-40B4-BE49-F238E27FC236}">
                    <a16:creationId xmlns:a16="http://schemas.microsoft.com/office/drawing/2014/main" id="{A2A099AC-208F-78E7-0B80-9B05CD72BEAF}"/>
                  </a:ext>
                </a:extLst>
              </p14:cNvPr>
              <p14:cNvContentPartPr/>
              <p14:nvPr/>
            </p14:nvContentPartPr>
            <p14:xfrm>
              <a:off x="6194610" y="3895830"/>
              <a:ext cx="1285920" cy="86760"/>
            </p14:xfrm>
          </p:contentPart>
        </mc:Choice>
        <mc:Fallback xmlns="">
          <p:pic>
            <p:nvPicPr>
              <p:cNvPr id="4" name="Mürekkep 3">
                <a:extLst>
                  <a:ext uri="{FF2B5EF4-FFF2-40B4-BE49-F238E27FC236}">
                    <a16:creationId xmlns:a16="http://schemas.microsoft.com/office/drawing/2014/main" id="{A2A099AC-208F-78E7-0B80-9B05CD72BEAF}"/>
                  </a:ext>
                </a:extLst>
              </p:cNvPr>
              <p:cNvPicPr/>
              <p:nvPr/>
            </p:nvPicPr>
            <p:blipFill>
              <a:blip r:embed="rId11"/>
              <a:stretch>
                <a:fillRect/>
              </a:stretch>
            </p:blipFill>
            <p:spPr>
              <a:xfrm>
                <a:off x="6131970" y="3833190"/>
                <a:ext cx="141156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5" name="Mürekkep 4">
                <a:extLst>
                  <a:ext uri="{FF2B5EF4-FFF2-40B4-BE49-F238E27FC236}">
                    <a16:creationId xmlns:a16="http://schemas.microsoft.com/office/drawing/2014/main" id="{209AF76E-36E3-2072-25B6-BEA8C13DE3D4}"/>
                  </a:ext>
                </a:extLst>
              </p14:cNvPr>
              <p14:cNvContentPartPr/>
              <p14:nvPr/>
            </p14:nvContentPartPr>
            <p14:xfrm>
              <a:off x="7189290" y="6674670"/>
              <a:ext cx="1705320" cy="46800"/>
            </p14:xfrm>
          </p:contentPart>
        </mc:Choice>
        <mc:Fallback xmlns="">
          <p:pic>
            <p:nvPicPr>
              <p:cNvPr id="5" name="Mürekkep 4">
                <a:extLst>
                  <a:ext uri="{FF2B5EF4-FFF2-40B4-BE49-F238E27FC236}">
                    <a16:creationId xmlns:a16="http://schemas.microsoft.com/office/drawing/2014/main" id="{209AF76E-36E3-2072-25B6-BEA8C13DE3D4}"/>
                  </a:ext>
                </a:extLst>
              </p:cNvPr>
              <p:cNvPicPr/>
              <p:nvPr/>
            </p:nvPicPr>
            <p:blipFill>
              <a:blip r:embed="rId13"/>
              <a:stretch>
                <a:fillRect/>
              </a:stretch>
            </p:blipFill>
            <p:spPr>
              <a:xfrm>
                <a:off x="7126650" y="6611670"/>
                <a:ext cx="1830960" cy="172440"/>
              </a:xfrm>
              <a:prstGeom prst="rect">
                <a:avLst/>
              </a:prstGeom>
            </p:spPr>
          </p:pic>
        </mc:Fallback>
      </mc:AlternateContent>
      <p:sp>
        <p:nvSpPr>
          <p:cNvPr id="6" name="Metin kutusu 5">
            <a:extLst>
              <a:ext uri="{FF2B5EF4-FFF2-40B4-BE49-F238E27FC236}">
                <a16:creationId xmlns:a16="http://schemas.microsoft.com/office/drawing/2014/main" id="{E524A6FD-F28A-C34F-0B13-7C4605A2048D}"/>
              </a:ext>
            </a:extLst>
          </p:cNvPr>
          <p:cNvSpPr txBox="1"/>
          <p:nvPr/>
        </p:nvSpPr>
        <p:spPr>
          <a:xfrm>
            <a:off x="6086516" y="3803931"/>
            <a:ext cx="1381092" cy="215444"/>
          </a:xfrm>
          <a:prstGeom prst="rect">
            <a:avLst/>
          </a:prstGeom>
          <a:noFill/>
        </p:spPr>
        <p:txBody>
          <a:bodyPr wrap="square" rtlCol="0">
            <a:spAutoFit/>
          </a:bodyPr>
          <a:lstStyle/>
          <a:p>
            <a:r>
              <a:rPr lang="en-GB" sz="800" dirty="0">
                <a:effectLst/>
                <a:latin typeface="Times New Roman" panose="02020603050405020304" pitchFamily="18" charset="0"/>
                <a:ea typeface="Calibri" panose="020F0502020204030204" pitchFamily="34" charset="0"/>
              </a:rPr>
              <a:t>Mod 1'i </a:t>
            </a:r>
            <a:r>
              <a:rPr lang="en-GB" sz="800" dirty="0" err="1">
                <a:effectLst/>
                <a:latin typeface="Times New Roman" panose="02020603050405020304" pitchFamily="18" charset="0"/>
                <a:ea typeface="Calibri" panose="020F0502020204030204" pitchFamily="34" charset="0"/>
              </a:rPr>
              <a:t>seçme</a:t>
            </a:r>
            <a:r>
              <a:rPr lang="en-GB" sz="800" dirty="0">
                <a:effectLst/>
                <a:latin typeface="Times New Roman" panose="02020603050405020304" pitchFamily="18" charset="0"/>
                <a:ea typeface="Calibri" panose="020F0502020204030204" pitchFamily="34" charset="0"/>
              </a:rPr>
              <a:t> </a:t>
            </a:r>
            <a:r>
              <a:rPr lang="en-GB" sz="800" dirty="0" err="1">
                <a:effectLst/>
                <a:latin typeface="Times New Roman" panose="02020603050405020304" pitchFamily="18" charset="0"/>
                <a:ea typeface="Calibri" panose="020F0502020204030204" pitchFamily="34" charset="0"/>
              </a:rPr>
              <a:t>olasılığı</a:t>
            </a:r>
            <a:endParaRPr lang="en-GB" sz="800" dirty="0"/>
          </a:p>
        </p:txBody>
      </p:sp>
      <p:sp>
        <p:nvSpPr>
          <p:cNvPr id="7" name="Metin kutusu 6">
            <a:extLst>
              <a:ext uri="{FF2B5EF4-FFF2-40B4-BE49-F238E27FC236}">
                <a16:creationId xmlns:a16="http://schemas.microsoft.com/office/drawing/2014/main" id="{610E0736-D377-DA9A-B3FB-7912769E5CA3}"/>
              </a:ext>
            </a:extLst>
          </p:cNvPr>
          <p:cNvSpPr txBox="1"/>
          <p:nvPr/>
        </p:nvSpPr>
        <p:spPr>
          <a:xfrm>
            <a:off x="7053673" y="6563124"/>
            <a:ext cx="2115041" cy="338554"/>
          </a:xfrm>
          <a:prstGeom prst="rect">
            <a:avLst/>
          </a:prstGeom>
          <a:noFill/>
        </p:spPr>
        <p:txBody>
          <a:bodyPr wrap="square" rtlCol="0">
            <a:spAutoFit/>
          </a:bodyPr>
          <a:lstStyle/>
          <a:p>
            <a:r>
              <a:rPr lang="en-GB" sz="800" kern="100" dirty="0">
                <a:effectLst/>
                <a:latin typeface="Times New Roman" panose="02020603050405020304" pitchFamily="18" charset="0"/>
                <a:ea typeface="Calibri" panose="020F0502020204030204" pitchFamily="34" charset="0"/>
                <a:cs typeface="Arial" panose="020B0604020202020204" pitchFamily="34" charset="0"/>
              </a:rPr>
              <a:t>Mod 2 </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ve</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1 </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arasındaki</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fayda</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maliyet</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farkı</a:t>
            </a:r>
            <a:endParaRPr lang="tr-TR" sz="800" kern="100" dirty="0">
              <a:effectLst/>
              <a:latin typeface="Calibri" panose="020F0502020204030204" pitchFamily="34" charset="0"/>
              <a:ea typeface="Calibri" panose="020F0502020204030204" pitchFamily="34" charset="0"/>
              <a:cs typeface="Arial" panose="020B0604020202020204" pitchFamily="34" charset="0"/>
            </a:endParaRPr>
          </a:p>
          <a:p>
            <a:endParaRPr lang="en-GB" sz="800" dirty="0"/>
          </a:p>
        </p:txBody>
      </p:sp>
      <p:sp>
        <p:nvSpPr>
          <p:cNvPr id="2" name="Rectangle 1">
            <a:extLst>
              <a:ext uri="{FF2B5EF4-FFF2-40B4-BE49-F238E27FC236}">
                <a16:creationId xmlns:a16="http://schemas.microsoft.com/office/drawing/2014/main" id="{DD7B644E-8C62-9E8E-1508-55FD3A79FFD6}"/>
              </a:ext>
            </a:extLst>
          </p:cNvPr>
          <p:cNvSpPr/>
          <p:nvPr/>
        </p:nvSpPr>
        <p:spPr>
          <a:xfrm>
            <a:off x="2258122" y="6607097"/>
            <a:ext cx="827048" cy="9292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EE5DA265-6BA0-9791-7EF5-3E5083F4BAA4}"/>
              </a:ext>
            </a:extLst>
          </p:cNvPr>
          <p:cNvSpPr txBox="1"/>
          <p:nvPr/>
        </p:nvSpPr>
        <p:spPr>
          <a:xfrm>
            <a:off x="2206083" y="6545766"/>
            <a:ext cx="1089103"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tr-TR" sz="800" dirty="0">
                <a:latin typeface="Times New Roman"/>
                <a:cs typeface="Times New Roman"/>
              </a:rPr>
              <a:t>Maliyet 2 – Maliyet 1</a:t>
            </a:r>
            <a:endParaRPr lang="en-US" sz="800">
              <a:cs typeface="Calibri"/>
            </a:endParaRPr>
          </a:p>
        </p:txBody>
      </p:sp>
    </p:spTree>
    <p:extLst>
      <p:ext uri="{BB962C8B-B14F-4D97-AF65-F5344CB8AC3E}">
        <p14:creationId xmlns:p14="http://schemas.microsoft.com/office/powerpoint/2010/main" val="6335219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7" name="Google Shape;257;p12"/>
          <p:cNvSpPr txBox="1"/>
          <p:nvPr/>
        </p:nvSpPr>
        <p:spPr>
          <a:xfrm>
            <a:off x="1556274" y="170622"/>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Geleneksel 4 adımlı model</a:t>
            </a:r>
            <a:endParaRPr sz="1050" dirty="0">
              <a:solidFill>
                <a:schemeClr val="dk1"/>
              </a:solidFill>
              <a:latin typeface="Arial"/>
              <a:ea typeface="Arial"/>
              <a:cs typeface="Arial"/>
              <a:sym typeface="Arial"/>
            </a:endParaRPr>
          </a:p>
          <a:p>
            <a:endParaRPr sz="1270" b="1" dirty="0">
              <a:solidFill>
                <a:srgbClr val="F17F09"/>
              </a:solidFill>
              <a:latin typeface="Source Sans Pro"/>
              <a:ea typeface="Source Sans Pro"/>
              <a:cs typeface="Source Sans Pro"/>
              <a:sym typeface="Source Sans Pro"/>
            </a:endParaRPr>
          </a:p>
        </p:txBody>
      </p:sp>
      <p:cxnSp>
        <p:nvCxnSpPr>
          <p:cNvPr id="258" name="Google Shape;258;p12"/>
          <p:cNvCxnSpPr/>
          <p:nvPr/>
        </p:nvCxnSpPr>
        <p:spPr>
          <a:xfrm>
            <a:off x="1556274" y="715249"/>
            <a:ext cx="6031456" cy="0"/>
          </a:xfrm>
          <a:prstGeom prst="straightConnector1">
            <a:avLst/>
          </a:prstGeom>
          <a:noFill/>
          <a:ln w="28575" cap="flat" cmpd="sng">
            <a:solidFill>
              <a:schemeClr val="dk1"/>
            </a:solidFill>
            <a:prstDash val="solid"/>
            <a:round/>
            <a:headEnd type="none" w="sm" len="sm"/>
            <a:tailEnd type="none" w="sm" len="sm"/>
          </a:ln>
        </p:spPr>
      </p:cxnSp>
      <p:cxnSp>
        <p:nvCxnSpPr>
          <p:cNvPr id="9" name="Connector recte 8"/>
          <p:cNvCxnSpPr>
            <a:endCxn id="11" idx="0"/>
          </p:cNvCxnSpPr>
          <p:nvPr/>
        </p:nvCxnSpPr>
        <p:spPr>
          <a:xfrm flipH="1">
            <a:off x="6711683" y="2097286"/>
            <a:ext cx="500138" cy="576614"/>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 name="Connector recte 9"/>
          <p:cNvCxnSpPr>
            <a:endCxn id="12" idx="0"/>
          </p:cNvCxnSpPr>
          <p:nvPr/>
        </p:nvCxnSpPr>
        <p:spPr>
          <a:xfrm>
            <a:off x="7211821" y="2097286"/>
            <a:ext cx="581589" cy="619311"/>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 name="QuadreDeText 10"/>
              <p:cNvSpPr txBox="1"/>
              <p:nvPr/>
            </p:nvSpPr>
            <p:spPr>
              <a:xfrm>
                <a:off x="6553210" y="2673900"/>
                <a:ext cx="316945" cy="24622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ca-ES" sz="1600" b="0" i="1" smtClean="0">
                              <a:latin typeface="Cambria Math" panose="02040503050406030204" pitchFamily="18" charset="0"/>
                            </a:rPr>
                          </m:ctrlPr>
                        </m:sSupPr>
                        <m:e>
                          <m:r>
                            <a:rPr lang="ca-ES" sz="1600" b="0" i="1" smtClean="0">
                              <a:latin typeface="Cambria Math" panose="02040503050406030204" pitchFamily="18" charset="0"/>
                            </a:rPr>
                            <m:t>𝑀</m:t>
                          </m:r>
                        </m:e>
                        <m:sup>
                          <m:r>
                            <a:rPr lang="ca-ES" sz="1600" b="0" i="1" smtClean="0">
                              <a:latin typeface="Cambria Math" panose="02040503050406030204" pitchFamily="18" charset="0"/>
                            </a:rPr>
                            <m:t>1</m:t>
                          </m:r>
                        </m:sup>
                      </m:sSup>
                    </m:oMath>
                  </m:oMathPara>
                </a14:m>
                <a:endParaRPr lang="es-ES" sz="1600" dirty="0"/>
              </a:p>
            </p:txBody>
          </p:sp>
        </mc:Choice>
        <mc:Fallback xmlns="">
          <p:sp>
            <p:nvSpPr>
              <p:cNvPr id="11" name="QuadreDeText 10"/>
              <p:cNvSpPr txBox="1">
                <a:spLocks noRot="1" noChangeAspect="1" noMove="1" noResize="1" noEditPoints="1" noAdjustHandles="1" noChangeArrowheads="1" noChangeShapeType="1" noTextEdit="1"/>
              </p:cNvSpPr>
              <p:nvPr/>
            </p:nvSpPr>
            <p:spPr>
              <a:xfrm>
                <a:off x="6553210" y="2673900"/>
                <a:ext cx="316945" cy="246221"/>
              </a:xfrm>
              <a:prstGeom prst="rect">
                <a:avLst/>
              </a:prstGeom>
              <a:blipFill>
                <a:blip r:embed="rId3"/>
                <a:stretch>
                  <a:fillRect l="-13462" t="-2500" r="-3846" b="-500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2" name="QuadreDeText 11"/>
              <p:cNvSpPr txBox="1"/>
              <p:nvPr/>
            </p:nvSpPr>
            <p:spPr>
              <a:xfrm>
                <a:off x="7632757" y="2716597"/>
                <a:ext cx="321305" cy="24622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ca-ES" sz="1600" b="0" i="1" smtClean="0">
                              <a:latin typeface="Cambria Math" panose="02040503050406030204" pitchFamily="18" charset="0"/>
                            </a:rPr>
                          </m:ctrlPr>
                        </m:sSupPr>
                        <m:e>
                          <m:r>
                            <a:rPr lang="ca-ES" sz="1600" b="0" i="1" smtClean="0">
                              <a:latin typeface="Cambria Math" panose="02040503050406030204" pitchFamily="18" charset="0"/>
                            </a:rPr>
                            <m:t>𝑀</m:t>
                          </m:r>
                        </m:e>
                        <m:sup>
                          <m:r>
                            <a:rPr lang="ca-ES" sz="1600" b="0" i="1" smtClean="0">
                              <a:latin typeface="Cambria Math" panose="02040503050406030204" pitchFamily="18" charset="0"/>
                            </a:rPr>
                            <m:t>2</m:t>
                          </m:r>
                        </m:sup>
                      </m:sSup>
                    </m:oMath>
                  </m:oMathPara>
                </a14:m>
                <a:endParaRPr lang="es-ES" sz="1600" dirty="0"/>
              </a:p>
            </p:txBody>
          </p:sp>
        </mc:Choice>
        <mc:Fallback xmlns="">
          <p:sp>
            <p:nvSpPr>
              <p:cNvPr id="12" name="QuadreDeText 11"/>
              <p:cNvSpPr txBox="1">
                <a:spLocks noRot="1" noChangeAspect="1" noMove="1" noResize="1" noEditPoints="1" noAdjustHandles="1" noChangeArrowheads="1" noChangeShapeType="1" noTextEdit="1"/>
              </p:cNvSpPr>
              <p:nvPr/>
            </p:nvSpPr>
            <p:spPr>
              <a:xfrm>
                <a:off x="7632757" y="2716597"/>
                <a:ext cx="321305" cy="246221"/>
              </a:xfrm>
              <a:prstGeom prst="rect">
                <a:avLst/>
              </a:prstGeom>
              <a:blipFill>
                <a:blip r:embed="rId4"/>
                <a:stretch>
                  <a:fillRect l="-13208" t="-2500" r="-3774" b="-5000"/>
                </a:stretch>
              </a:blipFill>
            </p:spPr>
            <p:txBody>
              <a:bodyPr/>
              <a:lstStyle/>
              <a:p>
                <a:r>
                  <a:rPr lang="en-GB">
                    <a:noFill/>
                  </a:rPr>
                  <a:t> </a:t>
                </a:r>
              </a:p>
            </p:txBody>
          </p:sp>
        </mc:Fallback>
      </mc:AlternateContent>
      <p:sp>
        <p:nvSpPr>
          <p:cNvPr id="13" name="QuadreDeText 12"/>
          <p:cNvSpPr txBox="1"/>
          <p:nvPr/>
        </p:nvSpPr>
        <p:spPr>
          <a:xfrm>
            <a:off x="6177573" y="1644323"/>
            <a:ext cx="2147581" cy="461665"/>
          </a:xfrm>
          <a:prstGeom prst="rect">
            <a:avLst/>
          </a:prstGeom>
          <a:noFill/>
        </p:spPr>
        <p:txBody>
          <a:bodyPr wrap="square" rtlCol="0">
            <a:spAutoFit/>
          </a:bodyPr>
          <a:lstStyle/>
          <a:p>
            <a:pPr algn="ctr"/>
            <a:r>
              <a:rPr lang="tr-TR" sz="1200" dirty="0">
                <a:latin typeface="Source Sans Pro" panose="020B0503030403020204" pitchFamily="34" charset="0"/>
                <a:ea typeface="Source Sans Pro" panose="020B0503030403020204" pitchFamily="34" charset="0"/>
              </a:rPr>
              <a:t>Mod seçimi başlangıçtan / varış noktasına /</a:t>
            </a:r>
            <a:endParaRPr lang="es-ES" sz="1200" i="1" dirty="0">
              <a:latin typeface="Source Sans Pro" panose="020B0503030403020204" pitchFamily="34" charset="0"/>
              <a:ea typeface="Source Sans Pro" panose="020B0503030403020204" pitchFamily="34" charset="0"/>
            </a:endParaRPr>
          </a:p>
        </p:txBody>
      </p:sp>
      <p:sp>
        <p:nvSpPr>
          <p:cNvPr id="14" name="Fletxa dreta 13"/>
          <p:cNvSpPr/>
          <p:nvPr/>
        </p:nvSpPr>
        <p:spPr>
          <a:xfrm rot="5400000">
            <a:off x="6974071" y="2717267"/>
            <a:ext cx="506850" cy="397736"/>
          </a:xfrm>
          <a:prstGeom prst="rightArrow">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5" name="Imatge 14"/>
          <p:cNvPicPr>
            <a:picLocks noChangeAspect="1"/>
          </p:cNvPicPr>
          <p:nvPr/>
        </p:nvPicPr>
        <p:blipFill rotWithShape="1">
          <a:blip r:embed="rId5"/>
          <a:srcRect l="13483"/>
          <a:stretch/>
        </p:blipFill>
        <p:spPr>
          <a:xfrm>
            <a:off x="5328975" y="3241812"/>
            <a:ext cx="3536035" cy="2947772"/>
          </a:xfrm>
          <a:prstGeom prst="rect">
            <a:avLst/>
          </a:prstGeom>
        </p:spPr>
      </p:pic>
      <p:sp>
        <p:nvSpPr>
          <p:cNvPr id="18" name="Rectangle 17"/>
          <p:cNvSpPr/>
          <p:nvPr/>
        </p:nvSpPr>
        <p:spPr>
          <a:xfrm>
            <a:off x="571283" y="1444849"/>
            <a:ext cx="4022511" cy="3985706"/>
          </a:xfrm>
          <a:prstGeom prst="rect">
            <a:avLst/>
          </a:prstGeom>
        </p:spPr>
        <p:txBody>
          <a:bodyPr wrap="square">
            <a:spAutoFit/>
          </a:bodyPr>
          <a:lstStyle/>
          <a:p>
            <a:pPr algn="just"/>
            <a:r>
              <a:rPr lang="tr-TR" sz="1100" b="1" dirty="0">
                <a:latin typeface="Source Sans Pro" panose="020B0503030403020204" pitchFamily="34" charset="0"/>
                <a:ea typeface="Source Sans Pro" panose="020B0503030403020204" pitchFamily="34" charset="0"/>
              </a:rPr>
              <a:t>Ayrık seçim modelleri </a:t>
            </a:r>
            <a:r>
              <a:rPr lang="tr-TR" sz="1100" dirty="0">
                <a:latin typeface="Source Sans Pro" panose="020B0503030403020204" pitchFamily="34" charset="0"/>
                <a:ea typeface="Source Sans Pro" panose="020B0503030403020204" pitchFamily="34" charset="0"/>
              </a:rPr>
              <a:t>(örneğin </a:t>
            </a:r>
            <a:r>
              <a:rPr lang="tr-TR" sz="1100" dirty="0" err="1">
                <a:latin typeface="Source Sans Pro" panose="020B0503030403020204" pitchFamily="34" charset="0"/>
                <a:ea typeface="Source Sans Pro" panose="020B0503030403020204" pitchFamily="34" charset="0"/>
              </a:rPr>
              <a:t>logit</a:t>
            </a:r>
            <a:r>
              <a:rPr lang="tr-TR" sz="1100" dirty="0">
                <a:latin typeface="Source Sans Pro" panose="020B0503030403020204" pitchFamily="34" charset="0"/>
                <a:ea typeface="Source Sans Pro" panose="020B0503030403020204" pitchFamily="34" charset="0"/>
              </a:rPr>
              <a:t>), bir bireyin bir dizi alternatif arasından bir seçeneği seçme olasılığını belirtir. </a:t>
            </a:r>
          </a:p>
          <a:p>
            <a:pPr algn="just"/>
            <a:endParaRPr lang="tr-TR" sz="1100" dirty="0">
              <a:latin typeface="Source Sans Pro" panose="020B0503030403020204" pitchFamily="34" charset="0"/>
              <a:ea typeface="Source Sans Pro" panose="020B0503030403020204" pitchFamily="34" charset="0"/>
            </a:endParaRPr>
          </a:p>
          <a:p>
            <a:pPr algn="just"/>
            <a:r>
              <a:rPr lang="tr-TR" sz="1100" dirty="0">
                <a:latin typeface="Source Sans Pro" panose="020B0503030403020204" pitchFamily="34" charset="0"/>
                <a:ea typeface="Source Sans Pro" panose="020B0503030403020204" pitchFamily="34" charset="0"/>
              </a:rPr>
              <a:t>Seçim modelleri, her bir kişi tarafından yapılan seçimi istatistiksel olarak kişinin nitelikleri ve kişi için mevcut olan alternatiflerin nitelikleri ile ilişkilendirir.</a:t>
            </a:r>
            <a:endParaRPr lang="en" sz="1100" dirty="0">
              <a:latin typeface="Source Sans Pro" panose="020B0503030403020204" pitchFamily="34" charset="0"/>
              <a:ea typeface="Source Sans Pro" panose="020B0503030403020204" pitchFamily="34" charset="0"/>
            </a:endParaRPr>
          </a:p>
          <a:p>
            <a:pPr algn="just"/>
            <a:endParaRPr lang="en" sz="1100" dirty="0">
              <a:latin typeface="Source Sans Pro" panose="020B0503030403020204" pitchFamily="34" charset="0"/>
              <a:ea typeface="Source Sans Pro" panose="020B0503030403020204" pitchFamily="34" charset="0"/>
            </a:endParaRPr>
          </a:p>
          <a:p>
            <a:pPr algn="just"/>
            <a:endParaRPr lang="en" sz="1100" dirty="0">
              <a:latin typeface="Source Sans Pro" panose="020B0503030403020204" pitchFamily="34" charset="0"/>
              <a:ea typeface="Source Sans Pro" panose="020B0503030403020204" pitchFamily="34" charset="0"/>
            </a:endParaRPr>
          </a:p>
          <a:p>
            <a:pPr algn="just"/>
            <a:endParaRPr lang="en" sz="1100" dirty="0">
              <a:latin typeface="Source Sans Pro" panose="020B0503030403020204" pitchFamily="34" charset="0"/>
              <a:ea typeface="Source Sans Pro" panose="020B0503030403020204" pitchFamily="34" charset="0"/>
            </a:endParaRPr>
          </a:p>
          <a:p>
            <a:pPr algn="just"/>
            <a:endParaRPr lang="en" sz="1100" dirty="0">
              <a:latin typeface="Source Sans Pro" panose="020B0503030403020204" pitchFamily="34" charset="0"/>
              <a:ea typeface="Source Sans Pro" panose="020B0503030403020204" pitchFamily="34" charset="0"/>
            </a:endParaRPr>
          </a:p>
          <a:p>
            <a:pPr algn="just"/>
            <a:endParaRPr lang="en-US" sz="1100" dirty="0">
              <a:latin typeface="Source Sans Pro" panose="020B0503030403020204" pitchFamily="34" charset="0"/>
              <a:ea typeface="Source Sans Pro" panose="020B0503030403020204" pitchFamily="34" charset="0"/>
            </a:endParaRPr>
          </a:p>
          <a:p>
            <a:pPr lvl="0" algn="just"/>
            <a:r>
              <a:rPr lang="tr-TR" sz="1100" dirty="0">
                <a:latin typeface="Source Sans Pro" panose="020B0503030403020204" pitchFamily="34" charset="0"/>
                <a:ea typeface="Source Sans Pro" panose="020B0503030403020204" pitchFamily="34" charset="0"/>
              </a:rPr>
              <a:t>Tipik olarak seçimleri etkilediği düşünülen faktörler şunlardır</a:t>
            </a:r>
            <a:r>
              <a:rPr lang="en" sz="1100" dirty="0">
                <a:latin typeface="Source Sans Pro" panose="020B0503030403020204" pitchFamily="34" charset="0"/>
                <a:ea typeface="Source Sans Pro" panose="020B0503030403020204" pitchFamily="34" charset="0"/>
              </a:rPr>
              <a:t>:</a:t>
            </a:r>
            <a:endParaRPr lang="en-US" sz="1100" b="1" dirty="0">
              <a:latin typeface="Source Sans Pro" panose="020B0503030403020204" pitchFamily="34" charset="0"/>
              <a:ea typeface="Source Sans Pro" panose="020B0503030403020204" pitchFamily="34" charset="0"/>
            </a:endParaRPr>
          </a:p>
          <a:p>
            <a:pPr marL="171450" lvl="0" indent="-171450" algn="just">
              <a:buFont typeface="Arial" panose="020B0604020202020204" pitchFamily="34" charset="0"/>
              <a:buChar char="•"/>
            </a:pPr>
            <a:r>
              <a:rPr lang="tr-TR" sz="1100" b="1" dirty="0">
                <a:latin typeface="Source Sans Pro" panose="020B0503030403020204" pitchFamily="34" charset="0"/>
                <a:ea typeface="Source Sans Pro" panose="020B0503030403020204" pitchFamily="34" charset="0"/>
              </a:rPr>
              <a:t>Bireysel faktörler: </a:t>
            </a:r>
            <a:r>
              <a:rPr lang="tr-TR" sz="1100" dirty="0">
                <a:latin typeface="Source Sans Pro" panose="020B0503030403020204" pitchFamily="34" charset="0"/>
                <a:ea typeface="Source Sans Pro" panose="020B0503030403020204" pitchFamily="34" charset="0"/>
              </a:rPr>
              <a:t>Bireyin </a:t>
            </a:r>
            <a:r>
              <a:rPr lang="tr-TR" sz="1100" dirty="0" err="1">
                <a:latin typeface="Source Sans Pro" panose="020B0503030403020204" pitchFamily="34" charset="0"/>
                <a:ea typeface="Source Sans Pro" panose="020B0503030403020204" pitchFamily="34" charset="0"/>
              </a:rPr>
              <a:t>sosyo</a:t>
            </a:r>
            <a:r>
              <a:rPr lang="tr-TR" sz="1100" dirty="0">
                <a:latin typeface="Source Sans Pro" panose="020B0503030403020204" pitchFamily="34" charset="0"/>
                <a:ea typeface="Source Sans Pro" panose="020B0503030403020204" pitchFamily="34" charset="0"/>
              </a:rPr>
              <a:t>-ekonomik profili.</a:t>
            </a:r>
          </a:p>
          <a:p>
            <a:pPr marL="171450" lvl="0" indent="-171450" algn="just">
              <a:buFont typeface="Arial" panose="020B0604020202020204" pitchFamily="34" charset="0"/>
              <a:buChar char="•"/>
            </a:pPr>
            <a:r>
              <a:rPr lang="tr-TR" sz="1100" b="1" dirty="0">
                <a:latin typeface="Source Sans Pro" panose="020B0503030403020204" pitchFamily="34" charset="0"/>
                <a:ea typeface="Source Sans Pro" panose="020B0503030403020204" pitchFamily="34" charset="0"/>
              </a:rPr>
              <a:t>Diğer bireylerle ilişkiler: </a:t>
            </a:r>
            <a:r>
              <a:rPr lang="tr-TR" sz="1100" dirty="0">
                <a:latin typeface="Source Sans Pro" panose="020B0503030403020204" pitchFamily="34" charset="0"/>
                <a:ea typeface="Source Sans Pro" panose="020B0503030403020204" pitchFamily="34" charset="0"/>
              </a:rPr>
              <a:t>Bunlar ortak seyahatleri etkiler.</a:t>
            </a:r>
          </a:p>
          <a:p>
            <a:pPr marL="171450" lvl="0" indent="-171450" algn="just">
              <a:buFont typeface="Arial" panose="020B0604020202020204" pitchFamily="34" charset="0"/>
              <a:buChar char="•"/>
            </a:pPr>
            <a:r>
              <a:rPr lang="tr-TR" sz="1100" b="1" dirty="0">
                <a:latin typeface="Source Sans Pro" panose="020B0503030403020204" pitchFamily="34" charset="0"/>
                <a:ea typeface="Source Sans Pro" panose="020B0503030403020204" pitchFamily="34" charset="0"/>
              </a:rPr>
              <a:t>Arazi kullanımı: </a:t>
            </a:r>
            <a:r>
              <a:rPr lang="tr-TR" sz="1100" dirty="0">
                <a:latin typeface="Source Sans Pro" panose="020B0503030403020204" pitchFamily="34" charset="0"/>
                <a:ea typeface="Source Sans Pro" panose="020B0503030403020204" pitchFamily="34" charset="0"/>
              </a:rPr>
              <a:t>Kullanımların bir bölge üzerindeki coğrafi dağılımı.</a:t>
            </a:r>
          </a:p>
          <a:p>
            <a:pPr marL="171450" lvl="0" indent="-171450" algn="just">
              <a:buFont typeface="Arial" panose="020B0604020202020204" pitchFamily="34" charset="0"/>
              <a:buChar char="•"/>
            </a:pPr>
            <a:r>
              <a:rPr lang="tr-TR" sz="1100" b="1" dirty="0">
                <a:latin typeface="Source Sans Pro" panose="020B0503030403020204" pitchFamily="34" charset="0"/>
                <a:ea typeface="Source Sans Pro" panose="020B0503030403020204" pitchFamily="34" charset="0"/>
              </a:rPr>
              <a:t>Mevcut ulaşım sistemleri: </a:t>
            </a:r>
            <a:r>
              <a:rPr lang="tr-TR" sz="1100" dirty="0">
                <a:latin typeface="Source Sans Pro" panose="020B0503030403020204" pitchFamily="34" charset="0"/>
                <a:ea typeface="Source Sans Pro" panose="020B0503030403020204" pitchFamily="34" charset="0"/>
              </a:rPr>
              <a:t>Özel, kamu, aktif ya da paylaşımlı ulaşım sistemlerinin mevcudiyeti ve performansı.</a:t>
            </a:r>
          </a:p>
          <a:p>
            <a:pPr marL="171450" lvl="0" indent="-171450" algn="just">
              <a:buFont typeface="Arial" panose="020B0604020202020204" pitchFamily="34" charset="0"/>
              <a:buChar char="•"/>
            </a:pPr>
            <a:r>
              <a:rPr lang="tr-TR" sz="1100" b="1" dirty="0">
                <a:latin typeface="Source Sans Pro" panose="020B0503030403020204" pitchFamily="34" charset="0"/>
                <a:ea typeface="Source Sans Pro" panose="020B0503030403020204" pitchFamily="34" charset="0"/>
              </a:rPr>
              <a:t>Günün saati: </a:t>
            </a:r>
            <a:r>
              <a:rPr lang="tr-TR" sz="1100" dirty="0">
                <a:latin typeface="Source Sans Pro" panose="020B0503030403020204" pitchFamily="34" charset="0"/>
                <a:ea typeface="Source Sans Pro" panose="020B0503030403020204" pitchFamily="34" charset="0"/>
              </a:rPr>
              <a:t>Seyahat seçimleri, katılım faaliyetine gidiş ve varış gününün saatine göre değişir.</a:t>
            </a:r>
          </a:p>
          <a:p>
            <a:pPr marL="171450" lvl="0" indent="-171450" algn="just">
              <a:buFont typeface="Arial" panose="020B0604020202020204" pitchFamily="34" charset="0"/>
              <a:buChar char="•"/>
            </a:pPr>
            <a:r>
              <a:rPr lang="tr-TR" sz="1100" b="1" dirty="0">
                <a:latin typeface="Source Sans Pro" panose="020B0503030403020204" pitchFamily="34" charset="0"/>
                <a:ea typeface="Source Sans Pro" panose="020B0503030403020204" pitchFamily="34" charset="0"/>
              </a:rPr>
              <a:t>Ulaşım politikaları: </a:t>
            </a:r>
            <a:r>
              <a:rPr lang="tr-TR" sz="1100" dirty="0">
                <a:latin typeface="Source Sans Pro" panose="020B0503030403020204" pitchFamily="34" charset="0"/>
                <a:ea typeface="Source Sans Pro" panose="020B0503030403020204" pitchFamily="34" charset="0"/>
              </a:rPr>
              <a:t>Ulaşım politikaları bireyleri farklı şekilde etkileyebilir ve her bir bireyin belirli ulaşım sistemleri, modları veya güzergâhları üzerindeki maliyet algısını değiştirebilir.</a:t>
            </a:r>
            <a:endParaRPr lang="es-ES" sz="1100" dirty="0">
              <a:latin typeface="Source Sans Pro" panose="020B0503030403020204" pitchFamily="34" charset="0"/>
              <a:ea typeface="Source Sans Pro" panose="020B0503030403020204" pitchFamily="34" charset="0"/>
            </a:endParaRPr>
          </a:p>
        </p:txBody>
      </p:sp>
      <mc:AlternateContent xmlns:mc="http://schemas.openxmlformats.org/markup-compatibility/2006" xmlns:p14="http://schemas.microsoft.com/office/powerpoint/2010/main">
        <mc:Choice Requires="p14">
          <p:contentPart p14:bwMode="auto" r:id="rId6">
            <p14:nvContentPartPr>
              <p14:cNvPr id="4" name="Mürekkep 3">
                <a:extLst>
                  <a:ext uri="{FF2B5EF4-FFF2-40B4-BE49-F238E27FC236}">
                    <a16:creationId xmlns:a16="http://schemas.microsoft.com/office/drawing/2014/main" id="{E874ECE5-BEDF-FCA0-0009-756DD2465F12}"/>
                  </a:ext>
                </a:extLst>
              </p14:cNvPr>
              <p14:cNvContentPartPr/>
              <p14:nvPr/>
            </p14:nvContentPartPr>
            <p14:xfrm>
              <a:off x="6158970" y="3302550"/>
              <a:ext cx="1145520" cy="35280"/>
            </p14:xfrm>
          </p:contentPart>
        </mc:Choice>
        <mc:Fallback xmlns="">
          <p:pic>
            <p:nvPicPr>
              <p:cNvPr id="4" name="Mürekkep 3">
                <a:extLst>
                  <a:ext uri="{FF2B5EF4-FFF2-40B4-BE49-F238E27FC236}">
                    <a16:creationId xmlns:a16="http://schemas.microsoft.com/office/drawing/2014/main" id="{E874ECE5-BEDF-FCA0-0009-756DD2465F12}"/>
                  </a:ext>
                </a:extLst>
              </p:cNvPr>
              <p:cNvPicPr/>
              <p:nvPr/>
            </p:nvPicPr>
            <p:blipFill>
              <a:blip r:embed="rId7"/>
              <a:stretch>
                <a:fillRect/>
              </a:stretch>
            </p:blipFill>
            <p:spPr>
              <a:xfrm>
                <a:off x="6095970" y="3239550"/>
                <a:ext cx="127116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5" name="Mürekkep 4">
                <a:extLst>
                  <a:ext uri="{FF2B5EF4-FFF2-40B4-BE49-F238E27FC236}">
                    <a16:creationId xmlns:a16="http://schemas.microsoft.com/office/drawing/2014/main" id="{16E03E75-9D30-0816-E507-8A1407337F72}"/>
                  </a:ext>
                </a:extLst>
              </p14:cNvPr>
              <p14:cNvContentPartPr/>
              <p14:nvPr/>
            </p14:nvContentPartPr>
            <p14:xfrm>
              <a:off x="6961050" y="6034950"/>
              <a:ext cx="1901880" cy="114480"/>
            </p14:xfrm>
          </p:contentPart>
        </mc:Choice>
        <mc:Fallback xmlns="">
          <p:pic>
            <p:nvPicPr>
              <p:cNvPr id="5" name="Mürekkep 4">
                <a:extLst>
                  <a:ext uri="{FF2B5EF4-FFF2-40B4-BE49-F238E27FC236}">
                    <a16:creationId xmlns:a16="http://schemas.microsoft.com/office/drawing/2014/main" id="{16E03E75-9D30-0816-E507-8A1407337F72}"/>
                  </a:ext>
                </a:extLst>
              </p:cNvPr>
              <p:cNvPicPr/>
              <p:nvPr/>
            </p:nvPicPr>
            <p:blipFill>
              <a:blip r:embed="rId9"/>
              <a:stretch>
                <a:fillRect/>
              </a:stretch>
            </p:blipFill>
            <p:spPr>
              <a:xfrm>
                <a:off x="6898050" y="5972310"/>
                <a:ext cx="2027520" cy="240120"/>
              </a:xfrm>
              <a:prstGeom prst="rect">
                <a:avLst/>
              </a:prstGeom>
            </p:spPr>
          </p:pic>
        </mc:Fallback>
      </mc:AlternateContent>
      <p:sp>
        <p:nvSpPr>
          <p:cNvPr id="6" name="Metin kutusu 5">
            <a:extLst>
              <a:ext uri="{FF2B5EF4-FFF2-40B4-BE49-F238E27FC236}">
                <a16:creationId xmlns:a16="http://schemas.microsoft.com/office/drawing/2014/main" id="{3A3459B9-7580-0C40-4FA0-DB196D00585C}"/>
              </a:ext>
            </a:extLst>
          </p:cNvPr>
          <p:cNvSpPr txBox="1"/>
          <p:nvPr/>
        </p:nvSpPr>
        <p:spPr>
          <a:xfrm>
            <a:off x="5931241" y="3176787"/>
            <a:ext cx="1381092" cy="215444"/>
          </a:xfrm>
          <a:prstGeom prst="rect">
            <a:avLst/>
          </a:prstGeom>
          <a:noFill/>
        </p:spPr>
        <p:txBody>
          <a:bodyPr wrap="square" rtlCol="0">
            <a:spAutoFit/>
          </a:bodyPr>
          <a:lstStyle/>
          <a:p>
            <a:r>
              <a:rPr lang="en-GB" sz="800" dirty="0">
                <a:effectLst/>
                <a:latin typeface="Times New Roman" panose="02020603050405020304" pitchFamily="18" charset="0"/>
                <a:ea typeface="Calibri" panose="020F0502020204030204" pitchFamily="34" charset="0"/>
              </a:rPr>
              <a:t>Mod 1'i </a:t>
            </a:r>
            <a:r>
              <a:rPr lang="en-GB" sz="800" dirty="0" err="1">
                <a:effectLst/>
                <a:latin typeface="Times New Roman" panose="02020603050405020304" pitchFamily="18" charset="0"/>
                <a:ea typeface="Calibri" panose="020F0502020204030204" pitchFamily="34" charset="0"/>
              </a:rPr>
              <a:t>seçme</a:t>
            </a:r>
            <a:r>
              <a:rPr lang="en-GB" sz="800" dirty="0">
                <a:effectLst/>
                <a:latin typeface="Times New Roman" panose="02020603050405020304" pitchFamily="18" charset="0"/>
                <a:ea typeface="Calibri" panose="020F0502020204030204" pitchFamily="34" charset="0"/>
              </a:rPr>
              <a:t> </a:t>
            </a:r>
            <a:r>
              <a:rPr lang="en-GB" sz="800" dirty="0" err="1">
                <a:effectLst/>
                <a:latin typeface="Times New Roman" panose="02020603050405020304" pitchFamily="18" charset="0"/>
                <a:ea typeface="Calibri" panose="020F0502020204030204" pitchFamily="34" charset="0"/>
              </a:rPr>
              <a:t>olasılığı</a:t>
            </a:r>
            <a:endParaRPr lang="en-GB" sz="800" dirty="0"/>
          </a:p>
        </p:txBody>
      </p:sp>
      <p:sp>
        <p:nvSpPr>
          <p:cNvPr id="7" name="Metin kutusu 6">
            <a:extLst>
              <a:ext uri="{FF2B5EF4-FFF2-40B4-BE49-F238E27FC236}">
                <a16:creationId xmlns:a16="http://schemas.microsoft.com/office/drawing/2014/main" id="{4A2A4A53-AB68-F1F7-6988-441EBDA07018}"/>
              </a:ext>
            </a:extLst>
          </p:cNvPr>
          <p:cNvSpPr txBox="1"/>
          <p:nvPr/>
        </p:nvSpPr>
        <p:spPr>
          <a:xfrm>
            <a:off x="6711682" y="5923282"/>
            <a:ext cx="2115041" cy="338554"/>
          </a:xfrm>
          <a:prstGeom prst="rect">
            <a:avLst/>
          </a:prstGeom>
          <a:noFill/>
        </p:spPr>
        <p:txBody>
          <a:bodyPr wrap="square" rtlCol="0">
            <a:spAutoFit/>
          </a:bodyPr>
          <a:lstStyle/>
          <a:p>
            <a:r>
              <a:rPr lang="en-GB" sz="800" kern="100" dirty="0">
                <a:effectLst/>
                <a:latin typeface="Times New Roman" panose="02020603050405020304" pitchFamily="18" charset="0"/>
                <a:ea typeface="Calibri" panose="020F0502020204030204" pitchFamily="34" charset="0"/>
                <a:cs typeface="Arial" panose="020B0604020202020204" pitchFamily="34" charset="0"/>
              </a:rPr>
              <a:t>Mod 2 </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ve</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1 </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arasındaki</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fayda</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maliyet</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farkı</a:t>
            </a:r>
            <a:endParaRPr lang="tr-TR" sz="800" kern="100" dirty="0">
              <a:effectLst/>
              <a:latin typeface="Calibri" panose="020F0502020204030204" pitchFamily="34" charset="0"/>
              <a:ea typeface="Calibri" panose="020F0502020204030204" pitchFamily="34" charset="0"/>
              <a:cs typeface="Arial" panose="020B0604020202020204" pitchFamily="34" charset="0"/>
            </a:endParaRPr>
          </a:p>
          <a:p>
            <a:endParaRPr lang="en-GB" sz="800" dirty="0"/>
          </a:p>
        </p:txBody>
      </p:sp>
    </p:spTree>
    <p:extLst>
      <p:ext uri="{BB962C8B-B14F-4D97-AF65-F5344CB8AC3E}">
        <p14:creationId xmlns:p14="http://schemas.microsoft.com/office/powerpoint/2010/main" val="31317605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cxnSp>
        <p:nvCxnSpPr>
          <p:cNvPr id="270" name="Google Shape;270;p13"/>
          <p:cNvCxnSpPr/>
          <p:nvPr/>
        </p:nvCxnSpPr>
        <p:spPr>
          <a:xfrm>
            <a:off x="1556274" y="733680"/>
            <a:ext cx="6031456" cy="0"/>
          </a:xfrm>
          <a:prstGeom prst="straightConnector1">
            <a:avLst/>
          </a:prstGeom>
          <a:noFill/>
          <a:ln w="28575" cap="flat" cmpd="sng">
            <a:solidFill>
              <a:schemeClr val="dk1"/>
            </a:solidFill>
            <a:prstDash val="solid"/>
            <a:round/>
            <a:headEnd type="none" w="sm" len="sm"/>
            <a:tailEnd type="none" w="sm" len="sm"/>
          </a:ln>
        </p:spPr>
      </p:cxnSp>
      <p:pic>
        <p:nvPicPr>
          <p:cNvPr id="272" name="Google Shape;272;p13"/>
          <p:cNvPicPr preferRelativeResize="0"/>
          <p:nvPr/>
        </p:nvPicPr>
        <p:blipFill rotWithShape="1">
          <a:blip r:embed="rId3">
            <a:alphaModFix/>
          </a:blip>
          <a:srcRect/>
          <a:stretch/>
        </p:blipFill>
        <p:spPr>
          <a:xfrm>
            <a:off x="4404910" y="2715163"/>
            <a:ext cx="2668118" cy="2054414"/>
          </a:xfrm>
          <a:prstGeom prst="rect">
            <a:avLst/>
          </a:prstGeom>
          <a:noFill/>
          <a:ln>
            <a:noFill/>
          </a:ln>
        </p:spPr>
      </p:pic>
      <p:sp>
        <p:nvSpPr>
          <p:cNvPr id="273" name="Google Shape;273;p13"/>
          <p:cNvSpPr/>
          <p:nvPr/>
        </p:nvSpPr>
        <p:spPr>
          <a:xfrm>
            <a:off x="1617452" y="3369803"/>
            <a:ext cx="1753437" cy="207719"/>
          </a:xfrm>
          <a:prstGeom prst="rect">
            <a:avLst/>
          </a:prstGeom>
          <a:noFill/>
          <a:ln>
            <a:noFill/>
          </a:ln>
        </p:spPr>
        <p:txBody>
          <a:bodyPr spcFirstLastPara="1" wrap="square" lIns="68569" tIns="34275" rIns="68569" bIns="34275" anchor="t" anchorCtr="0">
            <a:spAutoFit/>
          </a:bodyPr>
          <a:lstStyle/>
          <a:p>
            <a:pPr algn="just"/>
            <a:r>
              <a:rPr lang="tr-TR" sz="900" dirty="0">
                <a:solidFill>
                  <a:schemeClr val="accent6"/>
                </a:solidFill>
                <a:latin typeface="Arial"/>
                <a:ea typeface="Arial"/>
                <a:cs typeface="Arial"/>
                <a:sym typeface="Arial"/>
              </a:rPr>
              <a:t>Kullanıcı dengesi</a:t>
            </a:r>
            <a:r>
              <a:rPr lang="en" sz="900" dirty="0">
                <a:solidFill>
                  <a:schemeClr val="accent6"/>
                </a:solidFill>
                <a:latin typeface="Arial"/>
                <a:ea typeface="Arial"/>
                <a:cs typeface="Arial"/>
                <a:sym typeface="Arial"/>
              </a:rPr>
              <a:t>.</a:t>
            </a:r>
            <a:endParaRPr sz="1350" dirty="0"/>
          </a:p>
        </p:txBody>
      </p:sp>
      <p:sp>
        <p:nvSpPr>
          <p:cNvPr id="8" name="Google Shape;259;p12"/>
          <p:cNvSpPr txBox="1">
            <a:spLocks noGrp="1"/>
          </p:cNvSpPr>
          <p:nvPr>
            <p:ph type="body" idx="2"/>
          </p:nvPr>
        </p:nvSpPr>
        <p:spPr>
          <a:xfrm>
            <a:off x="1556274" y="2048956"/>
            <a:ext cx="1814617" cy="783161"/>
          </a:xfrm>
          <a:prstGeom prst="rect">
            <a:avLst/>
          </a:prstGeom>
          <a:noFill/>
          <a:ln>
            <a:noFill/>
          </a:ln>
        </p:spPr>
        <p:txBody>
          <a:bodyPr spcFirstLastPara="1" vert="horz" wrap="square" lIns="67500" tIns="34275" rIns="67500" bIns="34275" rtlCol="0" anchor="t" anchorCtr="0">
            <a:noAutofit/>
          </a:bodyPr>
          <a:lstStyle/>
          <a:p>
            <a:pPr marL="257175" indent="-257175" algn="just">
              <a:spcBef>
                <a:spcPts val="0"/>
              </a:spcBef>
              <a:buFont typeface="Arial"/>
              <a:buAutoNum type="arabicPeriod"/>
            </a:pPr>
            <a:r>
              <a:rPr lang="tr-TR" sz="1050" dirty="0">
                <a:solidFill>
                  <a:schemeClr val="dk1"/>
                </a:solidFill>
              </a:rPr>
              <a:t>Üretim/Çekim</a:t>
            </a:r>
          </a:p>
          <a:p>
            <a:pPr marL="257175" indent="-257175" algn="just">
              <a:spcBef>
                <a:spcPts val="0"/>
              </a:spcBef>
              <a:buFont typeface="Arial"/>
              <a:buAutoNum type="arabicPeriod"/>
            </a:pPr>
            <a:r>
              <a:rPr lang="tr-TR" sz="1050" dirty="0">
                <a:solidFill>
                  <a:schemeClr val="dk1"/>
                </a:solidFill>
              </a:rPr>
              <a:t>Dağıtım</a:t>
            </a:r>
          </a:p>
          <a:p>
            <a:pPr marL="257175" indent="-257175" algn="just">
              <a:spcBef>
                <a:spcPts val="0"/>
              </a:spcBef>
              <a:buFont typeface="Arial"/>
              <a:buAutoNum type="arabicPeriod"/>
            </a:pPr>
            <a:r>
              <a:rPr lang="tr-TR" sz="1050" dirty="0">
                <a:solidFill>
                  <a:schemeClr val="dk1"/>
                </a:solidFill>
              </a:rPr>
              <a:t>Türel Dağılım</a:t>
            </a:r>
          </a:p>
          <a:p>
            <a:pPr marL="257175" indent="-257175" algn="just">
              <a:spcBef>
                <a:spcPts val="0"/>
              </a:spcBef>
              <a:buFont typeface="Arial"/>
              <a:buAutoNum type="arabicPeriod"/>
            </a:pPr>
            <a:r>
              <a:rPr lang="tr-TR" sz="1050" b="1" dirty="0">
                <a:solidFill>
                  <a:schemeClr val="dk1"/>
                </a:solidFill>
              </a:rPr>
              <a:t>Ağ ataması</a:t>
            </a:r>
            <a:endParaRPr lang="tr-TR" sz="1050" b="1" dirty="0"/>
          </a:p>
        </p:txBody>
      </p:sp>
      <p:sp>
        <p:nvSpPr>
          <p:cNvPr id="4" name="Metin kutusu 3">
            <a:extLst>
              <a:ext uri="{FF2B5EF4-FFF2-40B4-BE49-F238E27FC236}">
                <a16:creationId xmlns:a16="http://schemas.microsoft.com/office/drawing/2014/main" id="{8A989458-0C80-A414-BD3F-9735CBDE2E66}"/>
              </a:ext>
            </a:extLst>
          </p:cNvPr>
          <p:cNvSpPr txBox="1"/>
          <p:nvPr/>
        </p:nvSpPr>
        <p:spPr>
          <a:xfrm>
            <a:off x="1556270" y="261104"/>
            <a:ext cx="4572000" cy="369332"/>
          </a:xfrm>
          <a:prstGeom prst="rect">
            <a:avLst/>
          </a:prstGeom>
          <a:noFill/>
        </p:spPr>
        <p:txBody>
          <a:bodyPr wrap="square">
            <a:spAutoFit/>
          </a:bodyPr>
          <a:lstStyle/>
          <a:p>
            <a:r>
              <a:rPr lang="tr-TR" sz="1800" b="1" dirty="0">
                <a:solidFill>
                  <a:schemeClr val="dk1"/>
                </a:solidFill>
                <a:latin typeface="Source Sans Pro"/>
                <a:ea typeface="Source Sans Pro"/>
                <a:cs typeface="Source Sans Pro"/>
                <a:sym typeface="Source Sans Pro"/>
              </a:rPr>
              <a:t>Geleneksel 4 adımlı model</a:t>
            </a:r>
            <a:endParaRPr lang="tr-TR" sz="1000"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2463461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80" name="Google Shape;280;p14"/>
          <p:cNvSpPr txBox="1"/>
          <p:nvPr/>
        </p:nvSpPr>
        <p:spPr>
          <a:xfrm>
            <a:off x="1508711" y="251805"/>
            <a:ext cx="6151267" cy="260555"/>
          </a:xfrm>
          <a:prstGeom prst="rect">
            <a:avLst/>
          </a:prstGeom>
          <a:noFill/>
          <a:ln>
            <a:noFill/>
          </a:ln>
        </p:spPr>
        <p:txBody>
          <a:bodyPr spcFirstLastPara="1" wrap="square" lIns="64500" tIns="32231" rIns="64500" bIns="32231" anchor="t" anchorCtr="0">
            <a:noAutofit/>
          </a:bodyPr>
          <a:lstStyle/>
          <a:p>
            <a:r>
              <a:rPr lang="ca-ES" sz="1950" b="1" dirty="0">
                <a:solidFill>
                  <a:schemeClr val="dk1"/>
                </a:solidFill>
                <a:latin typeface="Source Sans Pro"/>
                <a:ea typeface="Source Sans Pro"/>
                <a:cs typeface="Source Sans Pro"/>
                <a:sym typeface="Source Sans Pro"/>
              </a:rPr>
              <a:t>Geleneksel modelle</a:t>
            </a:r>
            <a:r>
              <a:rPr lang="tr-TR" sz="1950" b="1" dirty="0">
                <a:solidFill>
                  <a:schemeClr val="dk1"/>
                </a:solidFill>
                <a:latin typeface="Source Sans Pro"/>
                <a:ea typeface="Source Sans Pro"/>
                <a:cs typeface="Source Sans Pro"/>
                <a:sym typeface="Source Sans Pro"/>
              </a:rPr>
              <a:t>mele</a:t>
            </a:r>
            <a:r>
              <a:rPr lang="ca-ES" sz="1950" b="1" dirty="0">
                <a:solidFill>
                  <a:schemeClr val="dk1"/>
                </a:solidFill>
                <a:latin typeface="Source Sans Pro"/>
                <a:ea typeface="Source Sans Pro"/>
                <a:cs typeface="Source Sans Pro"/>
                <a:sym typeface="Source Sans Pro"/>
              </a:rPr>
              <a:t>rin bazı zayıf noktaları</a:t>
            </a:r>
            <a:endParaRPr sz="1050" dirty="0">
              <a:solidFill>
                <a:schemeClr val="dk1"/>
              </a:solidFill>
              <a:latin typeface="Arial"/>
              <a:ea typeface="Arial"/>
              <a:cs typeface="Arial"/>
              <a:sym typeface="Arial"/>
            </a:endParaRPr>
          </a:p>
          <a:p>
            <a:endParaRPr sz="1270" b="1" dirty="0">
              <a:solidFill>
                <a:srgbClr val="F17F09"/>
              </a:solidFill>
              <a:latin typeface="Source Sans Pro"/>
              <a:ea typeface="Source Sans Pro"/>
              <a:cs typeface="Source Sans Pro"/>
              <a:sym typeface="Source Sans Pro"/>
            </a:endParaRPr>
          </a:p>
        </p:txBody>
      </p:sp>
      <p:cxnSp>
        <p:nvCxnSpPr>
          <p:cNvPr id="281" name="Google Shape;281;p14"/>
          <p:cNvCxnSpPr/>
          <p:nvPr/>
        </p:nvCxnSpPr>
        <p:spPr>
          <a:xfrm>
            <a:off x="1508711" y="796432"/>
            <a:ext cx="6031456" cy="0"/>
          </a:xfrm>
          <a:prstGeom prst="straightConnector1">
            <a:avLst/>
          </a:prstGeom>
          <a:noFill/>
          <a:ln w="28575" cap="flat" cmpd="sng">
            <a:solidFill>
              <a:schemeClr val="dk1"/>
            </a:solidFill>
            <a:prstDash val="solid"/>
            <a:round/>
            <a:headEnd type="none" w="sm" len="sm"/>
            <a:tailEnd type="none" w="sm" len="sm"/>
          </a:ln>
        </p:spPr>
      </p:cxnSp>
      <p:sp>
        <p:nvSpPr>
          <p:cNvPr id="282" name="Google Shape;282;p14"/>
          <p:cNvSpPr txBox="1">
            <a:spLocks noGrp="1"/>
          </p:cNvSpPr>
          <p:nvPr>
            <p:ph type="body" idx="2"/>
          </p:nvPr>
        </p:nvSpPr>
        <p:spPr>
          <a:xfrm>
            <a:off x="1508711" y="1764495"/>
            <a:ext cx="6009352" cy="1355223"/>
          </a:xfrm>
          <a:prstGeom prst="rect">
            <a:avLst/>
          </a:prstGeom>
          <a:noFill/>
          <a:ln>
            <a:noFill/>
          </a:ln>
        </p:spPr>
        <p:txBody>
          <a:bodyPr spcFirstLastPara="1" vert="horz" wrap="square" lIns="67500" tIns="34275" rIns="67500" bIns="34275" rtlCol="0" anchor="t" anchorCtr="0">
            <a:noAutofit/>
          </a:bodyPr>
          <a:lstStyle/>
          <a:p>
            <a:pPr marL="213995" indent="-213995" algn="just">
              <a:spcBef>
                <a:spcPts val="0"/>
              </a:spcBef>
              <a:buChar char="•"/>
            </a:pPr>
            <a:r>
              <a:rPr lang="tr-TR" sz="1250">
                <a:solidFill>
                  <a:schemeClr val="dk1"/>
                </a:solidFill>
              </a:rPr>
              <a:t>Yolculuk temelli yaklaşımın bazı zayıf yönleri </a:t>
            </a:r>
            <a:r>
              <a:rPr lang="en" sz="1250" dirty="0">
                <a:solidFill>
                  <a:schemeClr val="dk1"/>
                </a:solidFill>
              </a:rPr>
              <a:t>:</a:t>
            </a:r>
            <a:endParaRPr lang="en-US" sz="1250" dirty="0">
              <a:solidFill>
                <a:schemeClr val="dk1"/>
              </a:solidFill>
            </a:endParaRPr>
          </a:p>
          <a:p>
            <a:pPr marL="536575" lvl="1" indent="-213995" algn="just">
              <a:spcBef>
                <a:spcPts val="0"/>
              </a:spcBef>
              <a:buSzPts val="1600"/>
              <a:buFont typeface="Arial"/>
              <a:buChar char="•"/>
            </a:pPr>
            <a:r>
              <a:rPr lang="tr-TR" sz="1200" dirty="0">
                <a:solidFill>
                  <a:schemeClr val="dk1"/>
                </a:solidFill>
              </a:rPr>
              <a:t>Toplu hareketlilik kararlarının değerlendirilmesinde heterojen bir nüfus kümesinden oluşan analiz bölgeleri kullanılmaktadır.</a:t>
            </a:r>
            <a:endParaRPr lang="tr-TR" sz="1200" dirty="0">
              <a:solidFill>
                <a:schemeClr val="dk1"/>
              </a:solidFill>
              <a:cs typeface="Calibri"/>
            </a:endParaRPr>
          </a:p>
          <a:p>
            <a:pPr marL="536575" lvl="1" indent="-213995" algn="just">
              <a:spcBef>
                <a:spcPts val="0"/>
              </a:spcBef>
              <a:buSzPts val="1600"/>
              <a:buFont typeface="Arial"/>
              <a:buChar char="•"/>
            </a:pPr>
            <a:r>
              <a:rPr lang="tr-TR" sz="1200" dirty="0">
                <a:solidFill>
                  <a:schemeClr val="dk1"/>
                </a:solidFill>
              </a:rPr>
              <a:t>Hareketliliğin aktivitelere katılımdan kaynaklandığı kabul edilmemektedir.</a:t>
            </a:r>
            <a:endParaRPr lang="tr-TR" sz="1200" dirty="0">
              <a:solidFill>
                <a:schemeClr val="dk1"/>
              </a:solidFill>
              <a:cs typeface="Calibri"/>
            </a:endParaRPr>
          </a:p>
          <a:p>
            <a:pPr marL="536575" lvl="1" indent="-213995" algn="just">
              <a:spcBef>
                <a:spcPts val="0"/>
              </a:spcBef>
              <a:buSzPts val="1600"/>
              <a:buFont typeface="Arial"/>
              <a:buChar char="•"/>
            </a:pPr>
            <a:r>
              <a:rPr lang="tr-TR" sz="1200" dirty="0">
                <a:solidFill>
                  <a:schemeClr val="dk1"/>
                </a:solidFill>
              </a:rPr>
              <a:t>Yolculukların birbirinden bağımsız olarak modellenmesi: Ulaşım tercihlerini sınırlayan (ve bazen belirleyen) karmaşık mekânsal ve zamansal kısıtlamaların basitleştirilmesi.</a:t>
            </a:r>
            <a:endParaRPr dirty="0">
              <a:solidFill>
                <a:schemeClr val="dk1"/>
              </a:solidFill>
              <a:cs typeface="Calibri"/>
            </a:endParaRPr>
          </a:p>
        </p:txBody>
      </p:sp>
      <p:pic>
        <p:nvPicPr>
          <p:cNvPr id="2" name="Picture 1">
            <a:extLst>
              <a:ext uri="{FF2B5EF4-FFF2-40B4-BE49-F238E27FC236}">
                <a16:creationId xmlns:a16="http://schemas.microsoft.com/office/drawing/2014/main" id="{EDF59F87-F355-C19D-0984-38BB0DC6C081}"/>
              </a:ext>
            </a:extLst>
          </p:cNvPr>
          <p:cNvPicPr>
            <a:picLocks noChangeAspect="1"/>
          </p:cNvPicPr>
          <p:nvPr/>
        </p:nvPicPr>
        <p:blipFill>
          <a:blip r:embed="rId3"/>
          <a:stretch>
            <a:fillRect/>
          </a:stretch>
        </p:blipFill>
        <p:spPr>
          <a:xfrm>
            <a:off x="2549912" y="3120455"/>
            <a:ext cx="4062760" cy="3488528"/>
          </a:xfrm>
          <a:prstGeom prst="rect">
            <a:avLst/>
          </a:prstGeom>
        </p:spPr>
      </p:pic>
    </p:spTree>
    <p:extLst>
      <p:ext uri="{BB962C8B-B14F-4D97-AF65-F5344CB8AC3E}">
        <p14:creationId xmlns:p14="http://schemas.microsoft.com/office/powerpoint/2010/main" val="929951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90" name="Google Shape;290;p19"/>
          <p:cNvSpPr txBox="1"/>
          <p:nvPr/>
        </p:nvSpPr>
        <p:spPr>
          <a:xfrm>
            <a:off x="1583168" y="381680"/>
            <a:ext cx="6819427" cy="207574"/>
          </a:xfrm>
          <a:prstGeom prst="rect">
            <a:avLst/>
          </a:prstGeom>
          <a:noFill/>
          <a:ln>
            <a:noFill/>
          </a:ln>
        </p:spPr>
        <p:txBody>
          <a:bodyPr spcFirstLastPara="1" wrap="square" lIns="64500" tIns="32231" rIns="64500" bIns="32231" anchor="t" anchorCtr="0">
            <a:noAutofit/>
          </a:bodyPr>
          <a:lstStyle/>
          <a:p>
            <a:r>
              <a:rPr lang="tr-TR" b="1" dirty="0">
                <a:solidFill>
                  <a:schemeClr val="dk1"/>
                </a:solidFill>
                <a:latin typeface="Source Sans Pro"/>
                <a:ea typeface="Source Sans Pro"/>
                <a:cs typeface="Source Sans Pro"/>
                <a:sym typeface="Source Sans Pro"/>
              </a:rPr>
              <a:t>İnsan davranışının modellenmesinde karmaşıklık ve gerçekçilik</a:t>
            </a:r>
            <a:endParaRPr sz="1200" b="1" dirty="0">
              <a:solidFill>
                <a:srgbClr val="F17F09"/>
              </a:solidFill>
              <a:latin typeface="Source Sans Pro"/>
              <a:ea typeface="Source Sans Pro"/>
              <a:cs typeface="Source Sans Pro"/>
              <a:sym typeface="Source Sans Pro"/>
            </a:endParaRPr>
          </a:p>
        </p:txBody>
      </p:sp>
      <p:cxnSp>
        <p:nvCxnSpPr>
          <p:cNvPr id="291" name="Google Shape;291;p19"/>
          <p:cNvCxnSpPr/>
          <p:nvPr/>
        </p:nvCxnSpPr>
        <p:spPr>
          <a:xfrm>
            <a:off x="1583168" y="769538"/>
            <a:ext cx="6031456" cy="0"/>
          </a:xfrm>
          <a:prstGeom prst="straightConnector1">
            <a:avLst/>
          </a:prstGeom>
          <a:noFill/>
          <a:ln w="28575" cap="flat" cmpd="sng">
            <a:solidFill>
              <a:schemeClr val="dk1"/>
            </a:solidFill>
            <a:prstDash val="solid"/>
            <a:round/>
            <a:headEnd type="none" w="sm" len="sm"/>
            <a:tailEnd type="none" w="sm" len="sm"/>
          </a:ln>
        </p:spPr>
      </p:cxnSp>
      <p:pic>
        <p:nvPicPr>
          <p:cNvPr id="292" name="Google Shape;292;p19"/>
          <p:cNvPicPr preferRelativeResize="0"/>
          <p:nvPr/>
        </p:nvPicPr>
        <p:blipFill rotWithShape="1">
          <a:blip r:embed="rId3">
            <a:alphaModFix/>
          </a:blip>
          <a:srcRect/>
          <a:stretch/>
        </p:blipFill>
        <p:spPr>
          <a:xfrm>
            <a:off x="2241042" y="2050208"/>
            <a:ext cx="4661917" cy="3290237"/>
          </a:xfrm>
          <a:prstGeom prst="rect">
            <a:avLst/>
          </a:prstGeom>
          <a:noFill/>
          <a:ln>
            <a:noFill/>
          </a:ln>
        </p:spPr>
      </p:pic>
      <p:sp>
        <p:nvSpPr>
          <p:cNvPr id="293" name="Google Shape;293;p19"/>
          <p:cNvSpPr txBox="1"/>
          <p:nvPr/>
        </p:nvSpPr>
        <p:spPr>
          <a:xfrm>
            <a:off x="2036771" y="5624516"/>
            <a:ext cx="1775062" cy="248829"/>
          </a:xfrm>
          <a:prstGeom prst="rect">
            <a:avLst/>
          </a:prstGeom>
          <a:noFill/>
          <a:ln>
            <a:noFill/>
          </a:ln>
        </p:spPr>
        <p:txBody>
          <a:bodyPr spcFirstLastPara="1" wrap="square" lIns="67500" tIns="34275" rIns="67500" bIns="34275" anchor="t" anchorCtr="0">
            <a:noAutofit/>
          </a:bodyPr>
          <a:lstStyle/>
          <a:p>
            <a:pPr algn="just">
              <a:buClr>
                <a:srgbClr val="F17F09"/>
              </a:buClr>
              <a:buSzPts val="1200"/>
            </a:pPr>
            <a:r>
              <a:rPr lang="en" sz="900" i="1">
                <a:solidFill>
                  <a:schemeClr val="dk1"/>
                </a:solidFill>
                <a:latin typeface="Source Sans Pro"/>
                <a:ea typeface="Source Sans Pro"/>
                <a:cs typeface="Source Sans Pro"/>
                <a:sym typeface="Source Sans Pro"/>
              </a:rPr>
              <a:t>Shiftan &amp; Ben-Akiva (2011)</a:t>
            </a:r>
            <a:endParaRPr sz="788" i="1">
              <a:solidFill>
                <a:schemeClr val="dk1"/>
              </a:solidFill>
              <a:latin typeface="Source Sans Pro"/>
              <a:ea typeface="Source Sans Pro"/>
              <a:cs typeface="Source Sans Pro"/>
              <a:sym typeface="Source Sans Pro"/>
            </a:endParaRPr>
          </a:p>
        </p:txBody>
      </p:sp>
      <mc:AlternateContent xmlns:mc="http://schemas.openxmlformats.org/markup-compatibility/2006" xmlns:p14="http://schemas.microsoft.com/office/powerpoint/2010/main">
        <mc:Choice Requires="p14">
          <p:contentPart p14:bwMode="auto" r:id="rId4">
            <p14:nvContentPartPr>
              <p14:cNvPr id="2" name="Mürekkep 1">
                <a:extLst>
                  <a:ext uri="{FF2B5EF4-FFF2-40B4-BE49-F238E27FC236}">
                    <a16:creationId xmlns:a16="http://schemas.microsoft.com/office/drawing/2014/main" id="{7557F057-D3A1-3CCF-0D82-D8582F6C6632}"/>
                  </a:ext>
                </a:extLst>
              </p14:cNvPr>
              <p14:cNvContentPartPr/>
              <p14:nvPr/>
            </p14:nvContentPartPr>
            <p14:xfrm>
              <a:off x="3634650" y="5543190"/>
              <a:ext cx="360" cy="360"/>
            </p14:xfrm>
          </p:contentPart>
        </mc:Choice>
        <mc:Fallback xmlns="">
          <p:pic>
            <p:nvPicPr>
              <p:cNvPr id="2" name="Mürekkep 1">
                <a:extLst>
                  <a:ext uri="{FF2B5EF4-FFF2-40B4-BE49-F238E27FC236}">
                    <a16:creationId xmlns:a16="http://schemas.microsoft.com/office/drawing/2014/main" id="{7557F057-D3A1-3CCF-0D82-D8582F6C6632}"/>
                  </a:ext>
                </a:extLst>
              </p:cNvPr>
              <p:cNvPicPr/>
              <p:nvPr/>
            </p:nvPicPr>
            <p:blipFill>
              <a:blip r:embed="rId5"/>
              <a:stretch>
                <a:fillRect/>
              </a:stretch>
            </p:blipFill>
            <p:spPr>
              <a:xfrm>
                <a:off x="3571650" y="5480190"/>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5" name="Mürekkep 4">
                <a:extLst>
                  <a:ext uri="{FF2B5EF4-FFF2-40B4-BE49-F238E27FC236}">
                    <a16:creationId xmlns:a16="http://schemas.microsoft.com/office/drawing/2014/main" id="{E5509D40-AD69-D6AC-E0FF-ED22A78ABACC}"/>
                  </a:ext>
                </a:extLst>
              </p14:cNvPr>
              <p14:cNvContentPartPr/>
              <p14:nvPr/>
            </p14:nvContentPartPr>
            <p14:xfrm>
              <a:off x="2902770" y="4833270"/>
              <a:ext cx="3249000" cy="93600"/>
            </p14:xfrm>
          </p:contentPart>
        </mc:Choice>
        <mc:Fallback xmlns="">
          <p:pic>
            <p:nvPicPr>
              <p:cNvPr id="5" name="Mürekkep 4">
                <a:extLst>
                  <a:ext uri="{FF2B5EF4-FFF2-40B4-BE49-F238E27FC236}">
                    <a16:creationId xmlns:a16="http://schemas.microsoft.com/office/drawing/2014/main" id="{E5509D40-AD69-D6AC-E0FF-ED22A78ABACC}"/>
                  </a:ext>
                </a:extLst>
              </p:cNvPr>
              <p:cNvPicPr/>
              <p:nvPr/>
            </p:nvPicPr>
            <p:blipFill>
              <a:blip r:embed="rId7"/>
              <a:stretch>
                <a:fillRect/>
              </a:stretch>
            </p:blipFill>
            <p:spPr>
              <a:xfrm>
                <a:off x="2840130" y="4770270"/>
                <a:ext cx="337464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7" name="Mürekkep 6">
                <a:extLst>
                  <a:ext uri="{FF2B5EF4-FFF2-40B4-BE49-F238E27FC236}">
                    <a16:creationId xmlns:a16="http://schemas.microsoft.com/office/drawing/2014/main" id="{309F6493-B2BB-0CB3-553F-E7E0F8CE2341}"/>
                  </a:ext>
                </a:extLst>
              </p14:cNvPr>
              <p14:cNvContentPartPr/>
              <p14:nvPr/>
            </p14:nvContentPartPr>
            <p14:xfrm>
              <a:off x="2189610" y="4868550"/>
              <a:ext cx="4694040" cy="401040"/>
            </p14:xfrm>
          </p:contentPart>
        </mc:Choice>
        <mc:Fallback xmlns="">
          <p:pic>
            <p:nvPicPr>
              <p:cNvPr id="7" name="Mürekkep 6">
                <a:extLst>
                  <a:ext uri="{FF2B5EF4-FFF2-40B4-BE49-F238E27FC236}">
                    <a16:creationId xmlns:a16="http://schemas.microsoft.com/office/drawing/2014/main" id="{309F6493-B2BB-0CB3-553F-E7E0F8CE2341}"/>
                  </a:ext>
                </a:extLst>
              </p:cNvPr>
              <p:cNvPicPr/>
              <p:nvPr/>
            </p:nvPicPr>
            <p:blipFill>
              <a:blip r:embed="rId9"/>
              <a:stretch>
                <a:fillRect/>
              </a:stretch>
            </p:blipFill>
            <p:spPr>
              <a:xfrm>
                <a:off x="2126970" y="4805910"/>
                <a:ext cx="4819680" cy="526680"/>
              </a:xfrm>
              <a:prstGeom prst="rect">
                <a:avLst/>
              </a:prstGeom>
            </p:spPr>
          </p:pic>
        </mc:Fallback>
      </mc:AlternateContent>
      <p:grpSp>
        <p:nvGrpSpPr>
          <p:cNvPr id="10" name="Grup 9">
            <a:extLst>
              <a:ext uri="{FF2B5EF4-FFF2-40B4-BE49-F238E27FC236}">
                <a16:creationId xmlns:a16="http://schemas.microsoft.com/office/drawing/2014/main" id="{F74FD033-BA5B-1B33-5311-4F91B6210981}"/>
              </a:ext>
            </a:extLst>
          </p:cNvPr>
          <p:cNvGrpSpPr/>
          <p:nvPr/>
        </p:nvGrpSpPr>
        <p:grpSpPr>
          <a:xfrm>
            <a:off x="3520170" y="3131550"/>
            <a:ext cx="637560" cy="329760"/>
            <a:chOff x="3520170" y="3131550"/>
            <a:chExt cx="637560" cy="329760"/>
          </a:xfrm>
        </p:grpSpPr>
        <mc:AlternateContent xmlns:mc="http://schemas.openxmlformats.org/markup-compatibility/2006" xmlns:p14="http://schemas.microsoft.com/office/powerpoint/2010/main">
          <mc:Choice Requires="p14">
            <p:contentPart p14:bwMode="auto" r:id="rId10">
              <p14:nvContentPartPr>
                <p14:cNvPr id="8" name="Mürekkep 7">
                  <a:extLst>
                    <a:ext uri="{FF2B5EF4-FFF2-40B4-BE49-F238E27FC236}">
                      <a16:creationId xmlns:a16="http://schemas.microsoft.com/office/drawing/2014/main" id="{88F0F97D-B8C9-6A75-81F6-E290793612CC}"/>
                    </a:ext>
                  </a:extLst>
                </p14:cNvPr>
                <p14:cNvContentPartPr/>
                <p14:nvPr/>
              </p14:nvContentPartPr>
              <p14:xfrm>
                <a:off x="3599370" y="3152790"/>
                <a:ext cx="558360" cy="308520"/>
              </p14:xfrm>
            </p:contentPart>
          </mc:Choice>
          <mc:Fallback xmlns="">
            <p:pic>
              <p:nvPicPr>
                <p:cNvPr id="8" name="Mürekkep 7">
                  <a:extLst>
                    <a:ext uri="{FF2B5EF4-FFF2-40B4-BE49-F238E27FC236}">
                      <a16:creationId xmlns:a16="http://schemas.microsoft.com/office/drawing/2014/main" id="{88F0F97D-B8C9-6A75-81F6-E290793612CC}"/>
                    </a:ext>
                  </a:extLst>
                </p:cNvPr>
                <p:cNvPicPr/>
                <p:nvPr/>
              </p:nvPicPr>
              <p:blipFill>
                <a:blip r:embed="rId11"/>
                <a:stretch>
                  <a:fillRect/>
                </a:stretch>
              </p:blipFill>
              <p:spPr>
                <a:xfrm>
                  <a:off x="3536370" y="3090150"/>
                  <a:ext cx="684000" cy="43416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9" name="Mürekkep 8">
                  <a:extLst>
                    <a:ext uri="{FF2B5EF4-FFF2-40B4-BE49-F238E27FC236}">
                      <a16:creationId xmlns:a16="http://schemas.microsoft.com/office/drawing/2014/main" id="{76F813C4-24F7-10B4-E138-264D2FFB2E61}"/>
                    </a:ext>
                  </a:extLst>
                </p14:cNvPr>
                <p14:cNvContentPartPr/>
                <p14:nvPr/>
              </p14:nvContentPartPr>
              <p14:xfrm>
                <a:off x="3520170" y="3131550"/>
                <a:ext cx="360" cy="2160"/>
              </p14:xfrm>
            </p:contentPart>
          </mc:Choice>
          <mc:Fallback xmlns="">
            <p:pic>
              <p:nvPicPr>
                <p:cNvPr id="9" name="Mürekkep 8">
                  <a:extLst>
                    <a:ext uri="{FF2B5EF4-FFF2-40B4-BE49-F238E27FC236}">
                      <a16:creationId xmlns:a16="http://schemas.microsoft.com/office/drawing/2014/main" id="{76F813C4-24F7-10B4-E138-264D2FFB2E61}"/>
                    </a:ext>
                  </a:extLst>
                </p:cNvPr>
                <p:cNvPicPr/>
                <p:nvPr/>
              </p:nvPicPr>
              <p:blipFill>
                <a:blip r:embed="rId13"/>
                <a:stretch>
                  <a:fillRect/>
                </a:stretch>
              </p:blipFill>
              <p:spPr>
                <a:xfrm>
                  <a:off x="3457170" y="3068910"/>
                  <a:ext cx="126000" cy="1278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4">
            <p14:nvContentPartPr>
              <p14:cNvPr id="11" name="Mürekkep 10">
                <a:extLst>
                  <a:ext uri="{FF2B5EF4-FFF2-40B4-BE49-F238E27FC236}">
                    <a16:creationId xmlns:a16="http://schemas.microsoft.com/office/drawing/2014/main" id="{3213DBC4-8E4B-DC4E-A80D-74120C66EDDE}"/>
                  </a:ext>
                </a:extLst>
              </p14:cNvPr>
              <p14:cNvContentPartPr/>
              <p14:nvPr/>
            </p14:nvContentPartPr>
            <p14:xfrm>
              <a:off x="5787810" y="1583190"/>
              <a:ext cx="914760" cy="719640"/>
            </p14:xfrm>
          </p:contentPart>
        </mc:Choice>
        <mc:Fallback xmlns="">
          <p:pic>
            <p:nvPicPr>
              <p:cNvPr id="11" name="Mürekkep 10">
                <a:extLst>
                  <a:ext uri="{FF2B5EF4-FFF2-40B4-BE49-F238E27FC236}">
                    <a16:creationId xmlns:a16="http://schemas.microsoft.com/office/drawing/2014/main" id="{3213DBC4-8E4B-DC4E-A80D-74120C66EDDE}"/>
                  </a:ext>
                </a:extLst>
              </p:cNvPr>
              <p:cNvPicPr/>
              <p:nvPr/>
            </p:nvPicPr>
            <p:blipFill>
              <a:blip r:embed="rId15"/>
              <a:stretch>
                <a:fillRect/>
              </a:stretch>
            </p:blipFill>
            <p:spPr>
              <a:xfrm>
                <a:off x="5724810" y="1520190"/>
                <a:ext cx="1040400" cy="845280"/>
              </a:xfrm>
              <a:prstGeom prst="rect">
                <a:avLst/>
              </a:prstGeom>
            </p:spPr>
          </p:pic>
        </mc:Fallback>
      </mc:AlternateContent>
      <p:grpSp>
        <p:nvGrpSpPr>
          <p:cNvPr id="17" name="Grup 16">
            <a:extLst>
              <a:ext uri="{FF2B5EF4-FFF2-40B4-BE49-F238E27FC236}">
                <a16:creationId xmlns:a16="http://schemas.microsoft.com/office/drawing/2014/main" id="{5CCE25ED-A781-9DD5-C0B8-155AD2208027}"/>
              </a:ext>
            </a:extLst>
          </p:cNvPr>
          <p:cNvGrpSpPr/>
          <p:nvPr/>
        </p:nvGrpSpPr>
        <p:grpSpPr>
          <a:xfrm>
            <a:off x="5124690" y="1819710"/>
            <a:ext cx="2464200" cy="770400"/>
            <a:chOff x="5124690" y="1819710"/>
            <a:chExt cx="2464200" cy="770400"/>
          </a:xfrm>
        </p:grpSpPr>
        <mc:AlternateContent xmlns:mc="http://schemas.openxmlformats.org/markup-compatibility/2006" xmlns:p14="http://schemas.microsoft.com/office/powerpoint/2010/main">
          <mc:Choice Requires="p14">
            <p:contentPart p14:bwMode="auto" r:id="rId16">
              <p14:nvContentPartPr>
                <p14:cNvPr id="12" name="Mürekkep 11">
                  <a:extLst>
                    <a:ext uri="{FF2B5EF4-FFF2-40B4-BE49-F238E27FC236}">
                      <a16:creationId xmlns:a16="http://schemas.microsoft.com/office/drawing/2014/main" id="{BBAC9965-C5DF-2B8C-1401-D7E588E0FE82}"/>
                    </a:ext>
                  </a:extLst>
                </p14:cNvPr>
                <p14:cNvContentPartPr/>
                <p14:nvPr/>
              </p14:nvContentPartPr>
              <p14:xfrm>
                <a:off x="6344010" y="1919430"/>
                <a:ext cx="753840" cy="302040"/>
              </p14:xfrm>
            </p:contentPart>
          </mc:Choice>
          <mc:Fallback xmlns="">
            <p:pic>
              <p:nvPicPr>
                <p:cNvPr id="12" name="Mürekkep 11">
                  <a:extLst>
                    <a:ext uri="{FF2B5EF4-FFF2-40B4-BE49-F238E27FC236}">
                      <a16:creationId xmlns:a16="http://schemas.microsoft.com/office/drawing/2014/main" id="{BBAC9965-C5DF-2B8C-1401-D7E588E0FE82}"/>
                    </a:ext>
                  </a:extLst>
                </p:cNvPr>
                <p:cNvPicPr/>
                <p:nvPr/>
              </p:nvPicPr>
              <p:blipFill>
                <a:blip r:embed="rId17"/>
                <a:stretch>
                  <a:fillRect/>
                </a:stretch>
              </p:blipFill>
              <p:spPr>
                <a:xfrm>
                  <a:off x="6281370" y="1856790"/>
                  <a:ext cx="879480" cy="42768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3" name="Mürekkep 12">
                  <a:extLst>
                    <a:ext uri="{FF2B5EF4-FFF2-40B4-BE49-F238E27FC236}">
                      <a16:creationId xmlns:a16="http://schemas.microsoft.com/office/drawing/2014/main" id="{E13C26E1-8FC2-DDA8-9B16-FFF4F31A6B11}"/>
                    </a:ext>
                  </a:extLst>
                </p14:cNvPr>
                <p14:cNvContentPartPr/>
                <p14:nvPr/>
              </p14:nvContentPartPr>
              <p14:xfrm>
                <a:off x="7211970" y="1819710"/>
                <a:ext cx="376920" cy="43920"/>
              </p14:xfrm>
            </p:contentPart>
          </mc:Choice>
          <mc:Fallback xmlns="">
            <p:pic>
              <p:nvPicPr>
                <p:cNvPr id="13" name="Mürekkep 12">
                  <a:extLst>
                    <a:ext uri="{FF2B5EF4-FFF2-40B4-BE49-F238E27FC236}">
                      <a16:creationId xmlns:a16="http://schemas.microsoft.com/office/drawing/2014/main" id="{E13C26E1-8FC2-DDA8-9B16-FFF4F31A6B11}"/>
                    </a:ext>
                  </a:extLst>
                </p:cNvPr>
                <p:cNvPicPr/>
                <p:nvPr/>
              </p:nvPicPr>
              <p:blipFill>
                <a:blip r:embed="rId19"/>
                <a:stretch>
                  <a:fillRect/>
                </a:stretch>
              </p:blipFill>
              <p:spPr>
                <a:xfrm>
                  <a:off x="7149330" y="1756710"/>
                  <a:ext cx="50256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6" name="Mürekkep 15">
                  <a:extLst>
                    <a:ext uri="{FF2B5EF4-FFF2-40B4-BE49-F238E27FC236}">
                      <a16:creationId xmlns:a16="http://schemas.microsoft.com/office/drawing/2014/main" id="{819225A0-A3FC-76C3-1E7F-2FC2CD84630F}"/>
                    </a:ext>
                  </a:extLst>
                </p14:cNvPr>
                <p14:cNvContentPartPr/>
                <p14:nvPr/>
              </p14:nvContentPartPr>
              <p14:xfrm>
                <a:off x="5124690" y="2013030"/>
                <a:ext cx="1589400" cy="577080"/>
              </p14:xfrm>
            </p:contentPart>
          </mc:Choice>
          <mc:Fallback xmlns="">
            <p:pic>
              <p:nvPicPr>
                <p:cNvPr id="16" name="Mürekkep 15">
                  <a:extLst>
                    <a:ext uri="{FF2B5EF4-FFF2-40B4-BE49-F238E27FC236}">
                      <a16:creationId xmlns:a16="http://schemas.microsoft.com/office/drawing/2014/main" id="{819225A0-A3FC-76C3-1E7F-2FC2CD84630F}"/>
                    </a:ext>
                  </a:extLst>
                </p:cNvPr>
                <p:cNvPicPr/>
                <p:nvPr/>
              </p:nvPicPr>
              <p:blipFill>
                <a:blip r:embed="rId21"/>
                <a:stretch>
                  <a:fillRect/>
                </a:stretch>
              </p:blipFill>
              <p:spPr>
                <a:xfrm>
                  <a:off x="5061690" y="1950390"/>
                  <a:ext cx="1715040" cy="7027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2">
            <p14:nvContentPartPr>
              <p14:cNvPr id="18" name="Mürekkep 17">
                <a:extLst>
                  <a:ext uri="{FF2B5EF4-FFF2-40B4-BE49-F238E27FC236}">
                    <a16:creationId xmlns:a16="http://schemas.microsoft.com/office/drawing/2014/main" id="{EF0215F0-7066-6212-5F14-A382808C16C9}"/>
                  </a:ext>
                </a:extLst>
              </p14:cNvPr>
              <p14:cNvContentPartPr/>
              <p14:nvPr/>
            </p14:nvContentPartPr>
            <p14:xfrm>
              <a:off x="6103530" y="2212470"/>
              <a:ext cx="307080" cy="178560"/>
            </p14:xfrm>
          </p:contentPart>
        </mc:Choice>
        <mc:Fallback xmlns="">
          <p:pic>
            <p:nvPicPr>
              <p:cNvPr id="18" name="Mürekkep 17">
                <a:extLst>
                  <a:ext uri="{FF2B5EF4-FFF2-40B4-BE49-F238E27FC236}">
                    <a16:creationId xmlns:a16="http://schemas.microsoft.com/office/drawing/2014/main" id="{EF0215F0-7066-6212-5F14-A382808C16C9}"/>
                  </a:ext>
                </a:extLst>
              </p:cNvPr>
              <p:cNvPicPr/>
              <p:nvPr/>
            </p:nvPicPr>
            <p:blipFill>
              <a:blip r:embed="rId23"/>
              <a:stretch>
                <a:fillRect/>
              </a:stretch>
            </p:blipFill>
            <p:spPr>
              <a:xfrm>
                <a:off x="6040530" y="2149830"/>
                <a:ext cx="432720" cy="304200"/>
              </a:xfrm>
              <a:prstGeom prst="rect">
                <a:avLst/>
              </a:prstGeom>
            </p:spPr>
          </p:pic>
        </mc:Fallback>
      </mc:AlternateContent>
      <p:sp>
        <p:nvSpPr>
          <p:cNvPr id="19" name="Metin kutusu 18">
            <a:extLst>
              <a:ext uri="{FF2B5EF4-FFF2-40B4-BE49-F238E27FC236}">
                <a16:creationId xmlns:a16="http://schemas.microsoft.com/office/drawing/2014/main" id="{D94A5841-9FFB-D6FA-AE6C-E347AA73506A}"/>
              </a:ext>
            </a:extLst>
          </p:cNvPr>
          <p:cNvSpPr txBox="1"/>
          <p:nvPr/>
        </p:nvSpPr>
        <p:spPr>
          <a:xfrm>
            <a:off x="1691640" y="5177790"/>
            <a:ext cx="5262750" cy="369332"/>
          </a:xfrm>
          <a:prstGeom prst="rect">
            <a:avLst/>
          </a:prstGeom>
          <a:noFill/>
        </p:spPr>
        <p:txBody>
          <a:bodyPr wrap="square" rtlCol="0">
            <a:spAutoFit/>
          </a:bodyPr>
          <a:lstStyle/>
          <a:p>
            <a:r>
              <a:rPr lang="en-GB" sz="900" b="1" kern="100" dirty="0" err="1">
                <a:effectLst/>
                <a:latin typeface="Times New Roman" panose="02020603050405020304" pitchFamily="18" charset="0"/>
                <a:ea typeface="Calibri" panose="020F0502020204030204" pitchFamily="34" charset="0"/>
                <a:cs typeface="Arial" panose="020B0604020202020204" pitchFamily="34" charset="0"/>
              </a:rPr>
              <a:t>Şekil</a:t>
            </a:r>
            <a:r>
              <a:rPr lang="en-GB" sz="900" b="1" kern="100" dirty="0">
                <a:effectLst/>
                <a:latin typeface="Times New Roman" panose="02020603050405020304" pitchFamily="18" charset="0"/>
                <a:ea typeface="Calibri" panose="020F0502020204030204" pitchFamily="34" charset="0"/>
                <a:cs typeface="Arial" panose="020B0604020202020204" pitchFamily="34" charset="0"/>
              </a:rPr>
              <a:t> 1 </a:t>
            </a:r>
            <a:r>
              <a:rPr lang="en-GB" sz="900" kern="100" dirty="0" err="1">
                <a:effectLst/>
                <a:latin typeface="Times New Roman" panose="02020603050405020304" pitchFamily="18" charset="0"/>
                <a:ea typeface="Calibri" panose="020F0502020204030204" pitchFamily="34" charset="0"/>
                <a:cs typeface="Arial" panose="020B0604020202020204" pitchFamily="34" charset="0"/>
              </a:rPr>
              <a:t>Seyahat</a:t>
            </a:r>
            <a:r>
              <a:rPr lang="en-GB" sz="9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900" kern="100" dirty="0" err="1">
                <a:effectLst/>
                <a:latin typeface="Times New Roman" panose="02020603050405020304" pitchFamily="18" charset="0"/>
                <a:ea typeface="Calibri" panose="020F0502020204030204" pitchFamily="34" charset="0"/>
                <a:cs typeface="Arial" panose="020B0604020202020204" pitchFamily="34" charset="0"/>
              </a:rPr>
              <a:t>talepleri</a:t>
            </a:r>
            <a:r>
              <a:rPr lang="en-GB" sz="9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900" kern="100" dirty="0" err="1">
                <a:effectLst/>
                <a:latin typeface="Times New Roman" panose="02020603050405020304" pitchFamily="18" charset="0"/>
                <a:ea typeface="Calibri" panose="020F0502020204030204" pitchFamily="34" charset="0"/>
                <a:cs typeface="Arial" panose="020B0604020202020204" pitchFamily="34" charset="0"/>
              </a:rPr>
              <a:t>modellerinde</a:t>
            </a:r>
            <a:r>
              <a:rPr lang="en-GB" sz="9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900" kern="100" dirty="0" err="1">
                <a:effectLst/>
                <a:latin typeface="Times New Roman" panose="02020603050405020304" pitchFamily="18" charset="0"/>
                <a:ea typeface="Calibri" panose="020F0502020204030204" pitchFamily="34" charset="0"/>
                <a:cs typeface="Arial" panose="020B0604020202020204" pitchFamily="34" charset="0"/>
              </a:rPr>
              <a:t>davranışsal</a:t>
            </a:r>
            <a:r>
              <a:rPr lang="en-GB" sz="9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900" kern="100" dirty="0" err="1">
                <a:effectLst/>
                <a:latin typeface="Times New Roman" panose="02020603050405020304" pitchFamily="18" charset="0"/>
                <a:ea typeface="Calibri" panose="020F0502020204030204" pitchFamily="34" charset="0"/>
                <a:cs typeface="Arial" panose="020B0604020202020204" pitchFamily="34" charset="0"/>
              </a:rPr>
              <a:t>gerçekçilik</a:t>
            </a:r>
            <a:r>
              <a:rPr lang="en-GB" sz="9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900" kern="100" dirty="0" err="1">
                <a:effectLst/>
                <a:latin typeface="Times New Roman" panose="02020603050405020304" pitchFamily="18" charset="0"/>
                <a:ea typeface="Calibri" panose="020F0502020204030204" pitchFamily="34" charset="0"/>
                <a:cs typeface="Arial" panose="020B0604020202020204" pitchFamily="34" charset="0"/>
              </a:rPr>
              <a:t>ve</a:t>
            </a:r>
            <a:r>
              <a:rPr lang="en-GB" sz="9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900" kern="100" dirty="0" err="1">
                <a:effectLst/>
                <a:latin typeface="Times New Roman" panose="02020603050405020304" pitchFamily="18" charset="0"/>
                <a:ea typeface="Calibri" panose="020F0502020204030204" pitchFamily="34" charset="0"/>
                <a:cs typeface="Arial" panose="020B0604020202020204" pitchFamily="34" charset="0"/>
              </a:rPr>
              <a:t>hesaplama</a:t>
            </a:r>
            <a:r>
              <a:rPr lang="en-GB" sz="9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900" kern="100" dirty="0" err="1">
                <a:effectLst/>
                <a:latin typeface="Times New Roman" panose="02020603050405020304" pitchFamily="18" charset="0"/>
                <a:ea typeface="Calibri" panose="020F0502020204030204" pitchFamily="34" charset="0"/>
                <a:cs typeface="Arial" panose="020B0604020202020204" pitchFamily="34" charset="0"/>
              </a:rPr>
              <a:t>karmaşıklığı</a:t>
            </a:r>
            <a:endParaRPr lang="tr-TR" sz="900" kern="100" dirty="0">
              <a:effectLst/>
              <a:latin typeface="Calibri" panose="020F0502020204030204" pitchFamily="34" charset="0"/>
              <a:ea typeface="Calibri" panose="020F0502020204030204" pitchFamily="34" charset="0"/>
              <a:cs typeface="Arial" panose="020B0604020202020204" pitchFamily="34" charset="0"/>
            </a:endParaRPr>
          </a:p>
          <a:p>
            <a:endParaRPr lang="en-GB" sz="900" dirty="0"/>
          </a:p>
        </p:txBody>
      </p:sp>
      <p:sp>
        <p:nvSpPr>
          <p:cNvPr id="20" name="Metin kutusu 19">
            <a:extLst>
              <a:ext uri="{FF2B5EF4-FFF2-40B4-BE49-F238E27FC236}">
                <a16:creationId xmlns:a16="http://schemas.microsoft.com/office/drawing/2014/main" id="{F09C0676-8889-38B5-B75B-CC8353FC24B9}"/>
              </a:ext>
            </a:extLst>
          </p:cNvPr>
          <p:cNvSpPr txBox="1"/>
          <p:nvPr/>
        </p:nvSpPr>
        <p:spPr>
          <a:xfrm>
            <a:off x="2983230" y="4797695"/>
            <a:ext cx="3666510" cy="353943"/>
          </a:xfrm>
          <a:prstGeom prst="rect">
            <a:avLst/>
          </a:prstGeom>
          <a:noFill/>
        </p:spPr>
        <p:txBody>
          <a:bodyPr wrap="square" lIns="91440" tIns="45720" rIns="91440" bIns="45720" rtlCol="0" anchor="t">
            <a:spAutoFit/>
          </a:bodyPr>
          <a:lstStyle/>
          <a:p>
            <a:r>
              <a:rPr lang="tr-TR" sz="850" dirty="0"/>
              <a:t>Dört Adım                   Tur Bazlı                      Aktivite Bazlı         İdeal Davranışsal</a:t>
            </a:r>
          </a:p>
          <a:p>
            <a:r>
              <a:rPr lang="tr-TR" sz="850" dirty="0"/>
              <a:t>   Modeli                        Model                            </a:t>
            </a:r>
            <a:r>
              <a:rPr lang="tr-TR" sz="850" dirty="0" err="1"/>
              <a:t>Model</a:t>
            </a:r>
            <a:r>
              <a:rPr lang="tr-TR" sz="850" dirty="0"/>
              <a:t>                   Gerçekçilik</a:t>
            </a:r>
            <a:endParaRPr lang="en-GB" sz="850" dirty="0"/>
          </a:p>
        </p:txBody>
      </p:sp>
      <p:sp>
        <p:nvSpPr>
          <p:cNvPr id="21" name="Metin kutusu 20">
            <a:extLst>
              <a:ext uri="{FF2B5EF4-FFF2-40B4-BE49-F238E27FC236}">
                <a16:creationId xmlns:a16="http://schemas.microsoft.com/office/drawing/2014/main" id="{2E1294F6-99F6-E562-EE51-CE1725147A49}"/>
              </a:ext>
            </a:extLst>
          </p:cNvPr>
          <p:cNvSpPr txBox="1"/>
          <p:nvPr/>
        </p:nvSpPr>
        <p:spPr>
          <a:xfrm>
            <a:off x="3599370" y="2863313"/>
            <a:ext cx="863502" cy="415498"/>
          </a:xfrm>
          <a:prstGeom prst="rect">
            <a:avLst/>
          </a:prstGeom>
          <a:noFill/>
        </p:spPr>
        <p:txBody>
          <a:bodyPr wrap="square" rtlCol="0">
            <a:spAutoFit/>
          </a:bodyPr>
          <a:lstStyle/>
          <a:p>
            <a:r>
              <a:rPr lang="tr-TR" sz="1050" dirty="0">
                <a:solidFill>
                  <a:schemeClr val="accent2">
                    <a:lumMod val="75000"/>
                  </a:schemeClr>
                </a:solidFill>
              </a:rPr>
              <a:t>Davranışsal Gerçekçilik</a:t>
            </a:r>
            <a:endParaRPr lang="en-GB" sz="1050" dirty="0">
              <a:solidFill>
                <a:schemeClr val="accent2">
                  <a:lumMod val="75000"/>
                </a:schemeClr>
              </a:solidFill>
            </a:endParaRPr>
          </a:p>
        </p:txBody>
      </p:sp>
      <p:sp>
        <p:nvSpPr>
          <p:cNvPr id="22" name="Metin kutusu 21">
            <a:extLst>
              <a:ext uri="{FF2B5EF4-FFF2-40B4-BE49-F238E27FC236}">
                <a16:creationId xmlns:a16="http://schemas.microsoft.com/office/drawing/2014/main" id="{760253AC-4571-7C6F-828F-2D5608B025C4}"/>
              </a:ext>
            </a:extLst>
          </p:cNvPr>
          <p:cNvSpPr txBox="1"/>
          <p:nvPr/>
        </p:nvSpPr>
        <p:spPr>
          <a:xfrm>
            <a:off x="5694390" y="1828925"/>
            <a:ext cx="914760" cy="553998"/>
          </a:xfrm>
          <a:prstGeom prst="rect">
            <a:avLst/>
          </a:prstGeom>
          <a:noFill/>
        </p:spPr>
        <p:txBody>
          <a:bodyPr wrap="square" lIns="91440" tIns="45720" rIns="91440" bIns="45720" rtlCol="0" anchor="t">
            <a:spAutoFit/>
          </a:bodyPr>
          <a:lstStyle/>
          <a:p>
            <a:r>
              <a:rPr lang="fr-FR" sz="1050" kern="100" err="1">
                <a:solidFill>
                  <a:schemeClr val="accent3">
                    <a:lumMod val="75000"/>
                  </a:schemeClr>
                </a:solidFill>
                <a:effectLst/>
                <a:latin typeface="Calibri"/>
                <a:ea typeface="Calibri" panose="020F0502020204030204" pitchFamily="34" charset="0"/>
                <a:cs typeface="Arial"/>
              </a:rPr>
              <a:t>Hesaplama</a:t>
            </a:r>
            <a:r>
              <a:rPr lang="fr-FR" sz="1050" kern="100" dirty="0">
                <a:solidFill>
                  <a:schemeClr val="accent3">
                    <a:lumMod val="75000"/>
                  </a:schemeClr>
                </a:solidFill>
                <a:effectLst/>
                <a:latin typeface="Calibri"/>
                <a:ea typeface="Calibri" panose="020F0502020204030204" pitchFamily="34" charset="0"/>
                <a:cs typeface="Arial"/>
              </a:rPr>
              <a:t> </a:t>
            </a:r>
            <a:r>
              <a:rPr lang="fr-FR" sz="1050" kern="100" err="1">
                <a:solidFill>
                  <a:schemeClr val="accent3">
                    <a:lumMod val="75000"/>
                  </a:schemeClr>
                </a:solidFill>
                <a:effectLst/>
                <a:latin typeface="Calibri"/>
                <a:ea typeface="Calibri" panose="020F0502020204030204" pitchFamily="34" charset="0"/>
                <a:cs typeface="Arial"/>
              </a:rPr>
              <a:t>Karmaşıklığı</a:t>
            </a:r>
            <a:endParaRPr lang="tr-TR" sz="1050" kern="100">
              <a:solidFill>
                <a:schemeClr val="accent3">
                  <a:lumMod val="75000"/>
                </a:schemeClr>
              </a:solidFill>
              <a:effectLst/>
              <a:latin typeface="Calibri"/>
              <a:ea typeface="Calibri" panose="020F0502020204030204" pitchFamily="34" charset="0"/>
              <a:cs typeface="Arial"/>
            </a:endParaRPr>
          </a:p>
          <a:p>
            <a:endParaRPr lang="en-GB" sz="900" dirty="0">
              <a:solidFill>
                <a:schemeClr val="accent3">
                  <a:lumMod val="75000"/>
                </a:schemeClr>
              </a:solidFill>
              <a:cs typeface="Calibri"/>
            </a:endParaRPr>
          </a:p>
        </p:txBody>
      </p:sp>
    </p:spTree>
    <p:extLst>
      <p:ext uri="{BB962C8B-B14F-4D97-AF65-F5344CB8AC3E}">
        <p14:creationId xmlns:p14="http://schemas.microsoft.com/office/powerpoint/2010/main" val="14326620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cxnSp>
        <p:nvCxnSpPr>
          <p:cNvPr id="300" name="Google Shape;300;p20"/>
          <p:cNvCxnSpPr/>
          <p:nvPr/>
        </p:nvCxnSpPr>
        <p:spPr>
          <a:xfrm>
            <a:off x="1508711" y="796433"/>
            <a:ext cx="6031456" cy="0"/>
          </a:xfrm>
          <a:prstGeom prst="straightConnector1">
            <a:avLst/>
          </a:prstGeom>
          <a:noFill/>
          <a:ln w="28575" cap="flat" cmpd="sng">
            <a:solidFill>
              <a:schemeClr val="dk1"/>
            </a:solidFill>
            <a:prstDash val="solid"/>
            <a:round/>
            <a:headEnd type="none" w="sm" len="sm"/>
            <a:tailEnd type="none" w="sm" len="sm"/>
          </a:ln>
        </p:spPr>
      </p:cxnSp>
      <p:sp>
        <p:nvSpPr>
          <p:cNvPr id="301" name="Google Shape;301;p20"/>
          <p:cNvSpPr txBox="1">
            <a:spLocks noGrp="1"/>
          </p:cNvSpPr>
          <p:nvPr>
            <p:ph type="body" idx="2"/>
          </p:nvPr>
        </p:nvSpPr>
        <p:spPr>
          <a:xfrm>
            <a:off x="2036771" y="5624516"/>
            <a:ext cx="1775062" cy="248829"/>
          </a:xfrm>
          <a:prstGeom prst="rect">
            <a:avLst/>
          </a:prstGeom>
          <a:noFill/>
          <a:ln>
            <a:noFill/>
          </a:ln>
        </p:spPr>
        <p:txBody>
          <a:bodyPr spcFirstLastPara="1" vert="horz" wrap="square" lIns="67500" tIns="34275" rIns="67500" bIns="34275" rtlCol="0" anchor="t" anchorCtr="0">
            <a:noAutofit/>
          </a:bodyPr>
          <a:lstStyle/>
          <a:p>
            <a:pPr marL="0" indent="0" algn="just">
              <a:spcBef>
                <a:spcPts val="0"/>
              </a:spcBef>
            </a:pPr>
            <a:r>
              <a:rPr lang="en" sz="900" i="1" dirty="0" err="1">
                <a:solidFill>
                  <a:schemeClr val="dk1"/>
                </a:solidFill>
              </a:rPr>
              <a:t>Shiftan </a:t>
            </a:r>
            <a:r>
              <a:rPr lang="en" sz="900" i="1" dirty="0">
                <a:solidFill>
                  <a:schemeClr val="dk1"/>
                </a:solidFill>
              </a:rPr>
              <a:t>&amp; Ben- </a:t>
            </a:r>
            <a:r>
              <a:rPr lang="en" sz="900" i="1" dirty="0" err="1">
                <a:solidFill>
                  <a:schemeClr val="dk1"/>
                </a:solidFill>
              </a:rPr>
              <a:t>Akiva </a:t>
            </a:r>
            <a:r>
              <a:rPr lang="en" sz="900" i="1" dirty="0">
                <a:solidFill>
                  <a:schemeClr val="dk1"/>
                </a:solidFill>
              </a:rPr>
              <a:t>(2011)</a:t>
            </a:r>
            <a:endParaRPr sz="788" i="1" dirty="0">
              <a:solidFill>
                <a:schemeClr val="dk1"/>
              </a:solidFill>
            </a:endParaRPr>
          </a:p>
        </p:txBody>
      </p:sp>
      <p:pic>
        <p:nvPicPr>
          <p:cNvPr id="302" name="Google Shape;302;p20"/>
          <p:cNvPicPr preferRelativeResize="0"/>
          <p:nvPr/>
        </p:nvPicPr>
        <p:blipFill rotWithShape="1">
          <a:blip r:embed="rId3">
            <a:alphaModFix/>
          </a:blip>
          <a:srcRect/>
          <a:stretch/>
        </p:blipFill>
        <p:spPr>
          <a:xfrm>
            <a:off x="3312449" y="2067162"/>
            <a:ext cx="4483636" cy="3078317"/>
          </a:xfrm>
          <a:prstGeom prst="rect">
            <a:avLst/>
          </a:prstGeom>
          <a:noFill/>
          <a:ln>
            <a:noFill/>
          </a:ln>
        </p:spPr>
      </p:pic>
      <p:sp>
        <p:nvSpPr>
          <p:cNvPr id="303" name="Google Shape;303;p20"/>
          <p:cNvSpPr txBox="1"/>
          <p:nvPr/>
        </p:nvSpPr>
        <p:spPr>
          <a:xfrm>
            <a:off x="1508711" y="1989154"/>
            <a:ext cx="2227095" cy="2932364"/>
          </a:xfrm>
          <a:prstGeom prst="rect">
            <a:avLst/>
          </a:prstGeom>
          <a:noFill/>
          <a:ln>
            <a:noFill/>
          </a:ln>
        </p:spPr>
        <p:txBody>
          <a:bodyPr spcFirstLastPara="1" wrap="square" lIns="67500" tIns="34275" rIns="67500" bIns="34275" anchor="t" anchorCtr="0">
            <a:noAutofit/>
          </a:bodyPr>
          <a:lstStyle/>
          <a:p>
            <a:pPr>
              <a:buClr>
                <a:srgbClr val="F17F09"/>
              </a:buClr>
              <a:buSzPts val="1200"/>
            </a:pPr>
            <a:r>
              <a:rPr lang="tr-TR" sz="1250" dirty="0">
                <a:solidFill>
                  <a:schemeClr val="dk1"/>
                </a:solidFill>
                <a:latin typeface="Source Sans Pro"/>
                <a:ea typeface="Source Sans Pro"/>
                <a:cs typeface="Source Sans Pro"/>
                <a:sym typeface="Source Sans Pro"/>
              </a:rPr>
              <a:t>Aktivite Bazlı </a:t>
            </a:r>
            <a:r>
              <a:rPr lang="en-US" sz="1250" dirty="0">
                <a:solidFill>
                  <a:schemeClr val="dk1"/>
                </a:solidFill>
                <a:latin typeface="Source Sans Pro"/>
                <a:ea typeface="Source Sans Pro"/>
                <a:cs typeface="Source Sans Pro"/>
                <a:sym typeface="Source Sans Pro"/>
              </a:rPr>
              <a:t>M</a:t>
            </a:r>
            <a:r>
              <a:rPr lang="tr-TR" sz="1250" dirty="0">
                <a:solidFill>
                  <a:schemeClr val="dk1"/>
                </a:solidFill>
                <a:latin typeface="Source Sans Pro"/>
                <a:ea typeface="Source Sans Pro"/>
                <a:cs typeface="Source Sans Pro"/>
                <a:sym typeface="Source Sans Pro"/>
              </a:rPr>
              <a:t>odelleme aşağıdakilere duyarlı olmalıdır</a:t>
            </a:r>
            <a:r>
              <a:rPr lang="en" sz="1250" dirty="0">
                <a:solidFill>
                  <a:schemeClr val="dk1"/>
                </a:solidFill>
                <a:latin typeface="Source Sans Pro"/>
                <a:ea typeface="Source Sans Pro"/>
                <a:cs typeface="Source Sans Pro"/>
                <a:sym typeface="Source Sans Pro"/>
              </a:rPr>
              <a:t>:</a:t>
            </a:r>
            <a:endParaRPr lang="en-US" sz="1250" dirty="0">
              <a:solidFill>
                <a:schemeClr val="dk1"/>
              </a:solidFill>
              <a:cs typeface="Calibri"/>
            </a:endParaRPr>
          </a:p>
          <a:p>
            <a:pPr marL="213995" indent="-213995">
              <a:buClr>
                <a:srgbClr val="F17F09"/>
              </a:buClr>
              <a:buSzPts val="1200"/>
              <a:buFont typeface="Arial"/>
              <a:buChar char="•"/>
            </a:pPr>
            <a:r>
              <a:rPr lang="tr-TR" sz="1275" dirty="0">
                <a:solidFill>
                  <a:schemeClr val="dk1"/>
                </a:solidFill>
                <a:latin typeface="Source Sans Pro"/>
                <a:ea typeface="Source Sans Pro"/>
                <a:cs typeface="Source Sans Pro"/>
                <a:sym typeface="Source Sans Pro"/>
              </a:rPr>
              <a:t>Talep yönetimi (otopark kısıtlamaları, trafik sıkışıklığı geçiş ücretleri...).</a:t>
            </a:r>
            <a:endParaRPr lang="tr-TR" sz="1275" dirty="0">
              <a:solidFill>
                <a:schemeClr val="dk1"/>
              </a:solidFill>
              <a:latin typeface="Source Sans Pro"/>
              <a:ea typeface="Source Sans Pro"/>
              <a:cs typeface="Source Sans Pro"/>
            </a:endParaRPr>
          </a:p>
          <a:p>
            <a:pPr marL="213995" indent="-213995">
              <a:buClr>
                <a:srgbClr val="F17F09"/>
              </a:buClr>
              <a:buSzPts val="1200"/>
              <a:buFont typeface="Arial"/>
              <a:buChar char="•"/>
            </a:pPr>
            <a:r>
              <a:rPr lang="tr-TR" sz="1275" dirty="0">
                <a:solidFill>
                  <a:schemeClr val="dk1"/>
                </a:solidFill>
                <a:latin typeface="Source Sans Pro"/>
                <a:ea typeface="Source Sans Pro"/>
                <a:cs typeface="Source Sans Pro"/>
                <a:sym typeface="Source Sans Pro"/>
              </a:rPr>
              <a:t>Arazi kullanımı</a:t>
            </a:r>
            <a:endParaRPr sz="1350" dirty="0">
              <a:cs typeface="Calibri"/>
            </a:endParaRPr>
          </a:p>
        </p:txBody>
      </p:sp>
      <p:sp>
        <p:nvSpPr>
          <p:cNvPr id="304" name="Google Shape;304;p20"/>
          <p:cNvSpPr txBox="1"/>
          <p:nvPr/>
        </p:nvSpPr>
        <p:spPr>
          <a:xfrm>
            <a:off x="1508711" y="412135"/>
            <a:ext cx="6609678" cy="320661"/>
          </a:xfrm>
          <a:prstGeom prst="rect">
            <a:avLst/>
          </a:prstGeom>
          <a:noFill/>
          <a:ln>
            <a:noFill/>
          </a:ln>
        </p:spPr>
        <p:txBody>
          <a:bodyPr spcFirstLastPara="1" wrap="square" lIns="64500" tIns="32231" rIns="64500" bIns="32231" anchor="t" anchorCtr="0">
            <a:noAutofit/>
          </a:bodyPr>
          <a:lstStyle/>
          <a:p>
            <a:r>
              <a:rPr lang="tr-TR" b="1" dirty="0">
                <a:solidFill>
                  <a:schemeClr val="dk1"/>
                </a:solidFill>
                <a:latin typeface="Source Sans Pro"/>
                <a:ea typeface="Source Sans Pro"/>
                <a:cs typeface="Source Sans Pro"/>
                <a:sym typeface="Source Sans Pro"/>
              </a:rPr>
              <a:t>İnsan davranışının modellenmesinde karmaşıklık ve gerçekçilik</a:t>
            </a:r>
            <a:endParaRPr sz="1200" b="1" dirty="0">
              <a:solidFill>
                <a:srgbClr val="F17F09"/>
              </a:solidFill>
              <a:latin typeface="Source Sans Pro"/>
              <a:ea typeface="Source Sans Pro"/>
              <a:cs typeface="Source Sans Pro"/>
              <a:sym typeface="Source Sans Pro"/>
            </a:endParaRPr>
          </a:p>
        </p:txBody>
      </p:sp>
      <mc:AlternateContent xmlns:mc="http://schemas.openxmlformats.org/markup-compatibility/2006" xmlns:p14="http://schemas.microsoft.com/office/powerpoint/2010/main">
        <mc:Choice Requires="p14">
          <p:contentPart p14:bwMode="auto" r:id="rId4">
            <p14:nvContentPartPr>
              <p14:cNvPr id="3" name="Mürekkep 2">
                <a:extLst>
                  <a:ext uri="{FF2B5EF4-FFF2-40B4-BE49-F238E27FC236}">
                    <a16:creationId xmlns:a16="http://schemas.microsoft.com/office/drawing/2014/main" id="{F0C89A5D-6B96-355D-2105-4B7B35668747}"/>
                  </a:ext>
                </a:extLst>
              </p14:cNvPr>
              <p14:cNvContentPartPr/>
              <p14:nvPr/>
            </p14:nvContentPartPr>
            <p14:xfrm>
              <a:off x="5131170" y="2079630"/>
              <a:ext cx="559800" cy="242640"/>
            </p14:xfrm>
          </p:contentPart>
        </mc:Choice>
        <mc:Fallback xmlns="">
          <p:pic>
            <p:nvPicPr>
              <p:cNvPr id="3" name="Mürekkep 2">
                <a:extLst>
                  <a:ext uri="{FF2B5EF4-FFF2-40B4-BE49-F238E27FC236}">
                    <a16:creationId xmlns:a16="http://schemas.microsoft.com/office/drawing/2014/main" id="{F0C89A5D-6B96-355D-2105-4B7B35668747}"/>
                  </a:ext>
                </a:extLst>
              </p:cNvPr>
              <p:cNvPicPr/>
              <p:nvPr/>
            </p:nvPicPr>
            <p:blipFill>
              <a:blip r:embed="rId5"/>
              <a:stretch>
                <a:fillRect/>
              </a:stretch>
            </p:blipFill>
            <p:spPr>
              <a:xfrm>
                <a:off x="5068530" y="2016630"/>
                <a:ext cx="685440" cy="3682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4" name="Mürekkep 3">
                <a:extLst>
                  <a:ext uri="{FF2B5EF4-FFF2-40B4-BE49-F238E27FC236}">
                    <a16:creationId xmlns:a16="http://schemas.microsoft.com/office/drawing/2014/main" id="{878B5B20-0AD9-381C-5B8C-A31660FF66AA}"/>
                  </a:ext>
                </a:extLst>
              </p14:cNvPr>
              <p14:cNvContentPartPr/>
              <p14:nvPr/>
            </p14:nvContentPartPr>
            <p14:xfrm>
              <a:off x="4149810" y="3818790"/>
              <a:ext cx="530640" cy="284760"/>
            </p14:xfrm>
          </p:contentPart>
        </mc:Choice>
        <mc:Fallback xmlns="">
          <p:pic>
            <p:nvPicPr>
              <p:cNvPr id="4" name="Mürekkep 3">
                <a:extLst>
                  <a:ext uri="{FF2B5EF4-FFF2-40B4-BE49-F238E27FC236}">
                    <a16:creationId xmlns:a16="http://schemas.microsoft.com/office/drawing/2014/main" id="{878B5B20-0AD9-381C-5B8C-A31660FF66AA}"/>
                  </a:ext>
                </a:extLst>
              </p:cNvPr>
              <p:cNvPicPr/>
              <p:nvPr/>
            </p:nvPicPr>
            <p:blipFill>
              <a:blip r:embed="rId7"/>
              <a:stretch>
                <a:fillRect/>
              </a:stretch>
            </p:blipFill>
            <p:spPr>
              <a:xfrm>
                <a:off x="4087170" y="3755790"/>
                <a:ext cx="656280" cy="4104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5" name="Mürekkep 4">
                <a:extLst>
                  <a:ext uri="{FF2B5EF4-FFF2-40B4-BE49-F238E27FC236}">
                    <a16:creationId xmlns:a16="http://schemas.microsoft.com/office/drawing/2014/main" id="{44825D0A-93D2-4BEF-0086-840CEF459DE9}"/>
                  </a:ext>
                </a:extLst>
              </p14:cNvPr>
              <p14:cNvContentPartPr/>
              <p14:nvPr/>
            </p14:nvContentPartPr>
            <p14:xfrm>
              <a:off x="6501330" y="4023270"/>
              <a:ext cx="664560" cy="149760"/>
            </p14:xfrm>
          </p:contentPart>
        </mc:Choice>
        <mc:Fallback xmlns="">
          <p:pic>
            <p:nvPicPr>
              <p:cNvPr id="5" name="Mürekkep 4">
                <a:extLst>
                  <a:ext uri="{FF2B5EF4-FFF2-40B4-BE49-F238E27FC236}">
                    <a16:creationId xmlns:a16="http://schemas.microsoft.com/office/drawing/2014/main" id="{44825D0A-93D2-4BEF-0086-840CEF459DE9}"/>
                  </a:ext>
                </a:extLst>
              </p:cNvPr>
              <p:cNvPicPr/>
              <p:nvPr/>
            </p:nvPicPr>
            <p:blipFill>
              <a:blip r:embed="rId9"/>
              <a:stretch>
                <a:fillRect/>
              </a:stretch>
            </p:blipFill>
            <p:spPr>
              <a:xfrm>
                <a:off x="6438690" y="3960270"/>
                <a:ext cx="790200" cy="2754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6" name="Mürekkep 5">
                <a:extLst>
                  <a:ext uri="{FF2B5EF4-FFF2-40B4-BE49-F238E27FC236}">
                    <a16:creationId xmlns:a16="http://schemas.microsoft.com/office/drawing/2014/main" id="{15AAF6A4-C20A-F4D8-CE48-48E67E7CA4DA}"/>
                  </a:ext>
                </a:extLst>
              </p14:cNvPr>
              <p14:cNvContentPartPr/>
              <p14:nvPr/>
            </p14:nvContentPartPr>
            <p14:xfrm>
              <a:off x="3406050" y="5029110"/>
              <a:ext cx="4503240" cy="217800"/>
            </p14:xfrm>
          </p:contentPart>
        </mc:Choice>
        <mc:Fallback xmlns="">
          <p:pic>
            <p:nvPicPr>
              <p:cNvPr id="6" name="Mürekkep 5">
                <a:extLst>
                  <a:ext uri="{FF2B5EF4-FFF2-40B4-BE49-F238E27FC236}">
                    <a16:creationId xmlns:a16="http://schemas.microsoft.com/office/drawing/2014/main" id="{15AAF6A4-C20A-F4D8-CE48-48E67E7CA4DA}"/>
                  </a:ext>
                </a:extLst>
              </p:cNvPr>
              <p:cNvPicPr/>
              <p:nvPr/>
            </p:nvPicPr>
            <p:blipFill>
              <a:blip r:embed="rId11"/>
              <a:stretch>
                <a:fillRect/>
              </a:stretch>
            </p:blipFill>
            <p:spPr>
              <a:xfrm>
                <a:off x="3343410" y="4966470"/>
                <a:ext cx="4628880" cy="34344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7" name="Mürekkep 6">
                <a:extLst>
                  <a:ext uri="{FF2B5EF4-FFF2-40B4-BE49-F238E27FC236}">
                    <a16:creationId xmlns:a16="http://schemas.microsoft.com/office/drawing/2014/main" id="{A7E7095A-8174-8547-3354-E49B90D12E20}"/>
                  </a:ext>
                </a:extLst>
              </p14:cNvPr>
              <p14:cNvContentPartPr/>
              <p14:nvPr/>
            </p14:nvContentPartPr>
            <p14:xfrm>
              <a:off x="5436810" y="5028390"/>
              <a:ext cx="2444040" cy="170280"/>
            </p14:xfrm>
          </p:contentPart>
        </mc:Choice>
        <mc:Fallback xmlns="">
          <p:pic>
            <p:nvPicPr>
              <p:cNvPr id="7" name="Mürekkep 6">
                <a:extLst>
                  <a:ext uri="{FF2B5EF4-FFF2-40B4-BE49-F238E27FC236}">
                    <a16:creationId xmlns:a16="http://schemas.microsoft.com/office/drawing/2014/main" id="{A7E7095A-8174-8547-3354-E49B90D12E20}"/>
                  </a:ext>
                </a:extLst>
              </p:cNvPr>
              <p:cNvPicPr/>
              <p:nvPr/>
            </p:nvPicPr>
            <p:blipFill>
              <a:blip r:embed="rId13"/>
              <a:stretch>
                <a:fillRect/>
              </a:stretch>
            </p:blipFill>
            <p:spPr>
              <a:xfrm>
                <a:off x="5374170" y="4965390"/>
                <a:ext cx="2569680" cy="295920"/>
              </a:xfrm>
              <a:prstGeom prst="rect">
                <a:avLst/>
              </a:prstGeom>
            </p:spPr>
          </p:pic>
        </mc:Fallback>
      </mc:AlternateContent>
      <p:grpSp>
        <p:nvGrpSpPr>
          <p:cNvPr id="11" name="Grup 10">
            <a:extLst>
              <a:ext uri="{FF2B5EF4-FFF2-40B4-BE49-F238E27FC236}">
                <a16:creationId xmlns:a16="http://schemas.microsoft.com/office/drawing/2014/main" id="{F1AA4D41-290C-9EFD-9939-744E7CE03C35}"/>
              </a:ext>
            </a:extLst>
          </p:cNvPr>
          <p:cNvGrpSpPr/>
          <p:nvPr/>
        </p:nvGrpSpPr>
        <p:grpSpPr>
          <a:xfrm>
            <a:off x="6356610" y="5188230"/>
            <a:ext cx="1224000" cy="126720"/>
            <a:chOff x="6356610" y="5188230"/>
            <a:chExt cx="1224000" cy="126720"/>
          </a:xfrm>
        </p:grpSpPr>
        <mc:AlternateContent xmlns:mc="http://schemas.openxmlformats.org/markup-compatibility/2006" xmlns:p14="http://schemas.microsoft.com/office/powerpoint/2010/main">
          <mc:Choice Requires="p14">
            <p:contentPart p14:bwMode="auto" r:id="rId14">
              <p14:nvContentPartPr>
                <p14:cNvPr id="9" name="Mürekkep 8">
                  <a:extLst>
                    <a:ext uri="{FF2B5EF4-FFF2-40B4-BE49-F238E27FC236}">
                      <a16:creationId xmlns:a16="http://schemas.microsoft.com/office/drawing/2014/main" id="{A59F08B4-1175-D3A6-ECFA-95EB91D4B123}"/>
                    </a:ext>
                  </a:extLst>
                </p14:cNvPr>
                <p14:cNvContentPartPr/>
                <p14:nvPr/>
              </p14:nvContentPartPr>
              <p14:xfrm>
                <a:off x="6356610" y="5200110"/>
                <a:ext cx="907920" cy="114840"/>
              </p14:xfrm>
            </p:contentPart>
          </mc:Choice>
          <mc:Fallback xmlns="">
            <p:pic>
              <p:nvPicPr>
                <p:cNvPr id="9" name="Mürekkep 8">
                  <a:extLst>
                    <a:ext uri="{FF2B5EF4-FFF2-40B4-BE49-F238E27FC236}">
                      <a16:creationId xmlns:a16="http://schemas.microsoft.com/office/drawing/2014/main" id="{A59F08B4-1175-D3A6-ECFA-95EB91D4B123}"/>
                    </a:ext>
                  </a:extLst>
                </p:cNvPr>
                <p:cNvPicPr/>
                <p:nvPr/>
              </p:nvPicPr>
              <p:blipFill>
                <a:blip r:embed="rId15"/>
                <a:stretch>
                  <a:fillRect/>
                </a:stretch>
              </p:blipFill>
              <p:spPr>
                <a:xfrm>
                  <a:off x="6293970" y="5137470"/>
                  <a:ext cx="1033560" cy="24048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0" name="Mürekkep 9">
                  <a:extLst>
                    <a:ext uri="{FF2B5EF4-FFF2-40B4-BE49-F238E27FC236}">
                      <a16:creationId xmlns:a16="http://schemas.microsoft.com/office/drawing/2014/main" id="{6D58ACB9-188C-D010-97EE-ACCA8987705E}"/>
                    </a:ext>
                  </a:extLst>
                </p14:cNvPr>
                <p14:cNvContentPartPr/>
                <p14:nvPr/>
              </p14:nvContentPartPr>
              <p14:xfrm>
                <a:off x="7132050" y="5188230"/>
                <a:ext cx="448560" cy="12600"/>
              </p14:xfrm>
            </p:contentPart>
          </mc:Choice>
          <mc:Fallback xmlns="">
            <p:pic>
              <p:nvPicPr>
                <p:cNvPr id="10" name="Mürekkep 9">
                  <a:extLst>
                    <a:ext uri="{FF2B5EF4-FFF2-40B4-BE49-F238E27FC236}">
                      <a16:creationId xmlns:a16="http://schemas.microsoft.com/office/drawing/2014/main" id="{6D58ACB9-188C-D010-97EE-ACCA8987705E}"/>
                    </a:ext>
                  </a:extLst>
                </p:cNvPr>
                <p:cNvPicPr/>
                <p:nvPr/>
              </p:nvPicPr>
              <p:blipFill>
                <a:blip r:embed="rId17"/>
                <a:stretch>
                  <a:fillRect/>
                </a:stretch>
              </p:blipFill>
              <p:spPr>
                <a:xfrm>
                  <a:off x="7069410" y="5125230"/>
                  <a:ext cx="574200" cy="138240"/>
                </a:xfrm>
                <a:prstGeom prst="rect">
                  <a:avLst/>
                </a:prstGeom>
              </p:spPr>
            </p:pic>
          </mc:Fallback>
        </mc:AlternateContent>
      </p:grpSp>
      <p:sp>
        <p:nvSpPr>
          <p:cNvPr id="12" name="Metin kutusu 11">
            <a:extLst>
              <a:ext uri="{FF2B5EF4-FFF2-40B4-BE49-F238E27FC236}">
                <a16:creationId xmlns:a16="http://schemas.microsoft.com/office/drawing/2014/main" id="{CE61768A-B0E5-9BFA-0650-93CFED94BDB6}"/>
              </a:ext>
            </a:extLst>
          </p:cNvPr>
          <p:cNvSpPr txBox="1"/>
          <p:nvPr/>
        </p:nvSpPr>
        <p:spPr>
          <a:xfrm>
            <a:off x="4521283" y="2034082"/>
            <a:ext cx="1194570" cy="553998"/>
          </a:xfrm>
          <a:prstGeom prst="rect">
            <a:avLst/>
          </a:prstGeom>
          <a:noFill/>
        </p:spPr>
        <p:txBody>
          <a:bodyPr wrap="square" rtlCol="0">
            <a:spAutoFit/>
          </a:bodyPr>
          <a:lstStyle/>
          <a:p>
            <a:pPr algn="ctr"/>
            <a:r>
              <a:rPr lang="en-GB" sz="1050" kern="100" dirty="0" err="1">
                <a:solidFill>
                  <a:schemeClr val="bg1">
                    <a:lumMod val="50000"/>
                  </a:schemeClr>
                </a:solidFill>
                <a:effectLst/>
                <a:latin typeface="Times New Roman" panose="02020603050405020304" pitchFamily="18" charset="0"/>
                <a:ea typeface="Calibri" panose="020F0502020204030204" pitchFamily="34" charset="0"/>
                <a:cs typeface="Arial" panose="020B0604020202020204" pitchFamily="34" charset="0"/>
              </a:rPr>
              <a:t>Toplam</a:t>
            </a:r>
            <a:r>
              <a:rPr lang="en-GB" sz="1050" kern="100" dirty="0">
                <a:solidFill>
                  <a:schemeClr val="bg1">
                    <a:lumMod val="50000"/>
                  </a:schemeClr>
                </a:solidFill>
                <a:effectLst/>
                <a:latin typeface="Times New Roman" panose="02020603050405020304" pitchFamily="18" charset="0"/>
                <a:ea typeface="Calibri" panose="020F0502020204030204" pitchFamily="34" charset="0"/>
                <a:cs typeface="Arial" panose="020B0604020202020204" pitchFamily="34" charset="0"/>
              </a:rPr>
              <a:t> Model </a:t>
            </a:r>
            <a:r>
              <a:rPr lang="en-GB" sz="1050" kern="100" dirty="0" err="1">
                <a:solidFill>
                  <a:schemeClr val="bg1">
                    <a:lumMod val="50000"/>
                  </a:schemeClr>
                </a:solidFill>
                <a:effectLst/>
                <a:latin typeface="Times New Roman" panose="02020603050405020304" pitchFamily="18" charset="0"/>
                <a:ea typeface="Calibri" panose="020F0502020204030204" pitchFamily="34" charset="0"/>
                <a:cs typeface="Arial" panose="020B0604020202020204" pitchFamily="34" charset="0"/>
              </a:rPr>
              <a:t>Avantajları</a:t>
            </a:r>
            <a:endParaRPr lang="tr-TR" sz="1050" kern="100" dirty="0">
              <a:solidFill>
                <a:schemeClr val="bg1">
                  <a:lumMod val="50000"/>
                </a:schemeClr>
              </a:solidFill>
              <a:effectLst/>
              <a:latin typeface="Calibri" panose="020F0502020204030204" pitchFamily="34" charset="0"/>
              <a:ea typeface="Calibri" panose="020F0502020204030204" pitchFamily="34" charset="0"/>
              <a:cs typeface="Arial" panose="020B0604020202020204" pitchFamily="34" charset="0"/>
            </a:endParaRPr>
          </a:p>
          <a:p>
            <a:endParaRPr lang="en-GB" sz="900" dirty="0"/>
          </a:p>
        </p:txBody>
      </p:sp>
      <p:sp>
        <p:nvSpPr>
          <p:cNvPr id="13" name="Metin kutusu 12">
            <a:extLst>
              <a:ext uri="{FF2B5EF4-FFF2-40B4-BE49-F238E27FC236}">
                <a16:creationId xmlns:a16="http://schemas.microsoft.com/office/drawing/2014/main" id="{C9316B95-CFB3-2B7B-F50A-A5CE592128BD}"/>
              </a:ext>
            </a:extLst>
          </p:cNvPr>
          <p:cNvSpPr txBox="1"/>
          <p:nvPr/>
        </p:nvSpPr>
        <p:spPr>
          <a:xfrm>
            <a:off x="3519615" y="5037951"/>
            <a:ext cx="4598774" cy="553998"/>
          </a:xfrm>
          <a:prstGeom prst="rect">
            <a:avLst/>
          </a:prstGeom>
          <a:noFill/>
        </p:spPr>
        <p:txBody>
          <a:bodyPr wrap="square" rtlCol="0">
            <a:spAutoFit/>
          </a:bodyPr>
          <a:lstStyle/>
          <a:p>
            <a:r>
              <a:rPr lang="en-GB" sz="1000" b="1" kern="100" dirty="0" err="1">
                <a:effectLst/>
                <a:latin typeface="Times New Roman" panose="02020603050405020304" pitchFamily="18" charset="0"/>
                <a:ea typeface="Calibri" panose="020F0502020204030204" pitchFamily="34" charset="0"/>
                <a:cs typeface="Arial" panose="020B0604020202020204" pitchFamily="34" charset="0"/>
              </a:rPr>
              <a:t>Şekil</a:t>
            </a:r>
            <a:r>
              <a:rPr lang="en-GB" sz="1000" b="1" kern="100" dirty="0">
                <a:effectLst/>
                <a:latin typeface="Times New Roman" panose="02020603050405020304" pitchFamily="18" charset="0"/>
                <a:ea typeface="Calibri" panose="020F0502020204030204" pitchFamily="34" charset="0"/>
                <a:cs typeface="Arial" panose="020B0604020202020204" pitchFamily="34" charset="0"/>
              </a:rPr>
              <a:t> 2: </a:t>
            </a:r>
            <a:r>
              <a:rPr lang="en-GB" sz="1000" kern="100" dirty="0" err="1">
                <a:effectLst/>
                <a:latin typeface="Times New Roman" panose="02020603050405020304" pitchFamily="18" charset="0"/>
                <a:ea typeface="Calibri" panose="020F0502020204030204" pitchFamily="34" charset="0"/>
                <a:cs typeface="Arial" panose="020B0604020202020204" pitchFamily="34" charset="0"/>
              </a:rPr>
              <a:t>Seyahat</a:t>
            </a:r>
            <a:r>
              <a:rPr lang="en-GB" sz="10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1000" kern="100" dirty="0" err="1">
                <a:effectLst/>
                <a:latin typeface="Times New Roman" panose="02020603050405020304" pitchFamily="18" charset="0"/>
                <a:ea typeface="Calibri" panose="020F0502020204030204" pitchFamily="34" charset="0"/>
                <a:cs typeface="Arial" panose="020B0604020202020204" pitchFamily="34" charset="0"/>
              </a:rPr>
              <a:t>talebi</a:t>
            </a:r>
            <a:r>
              <a:rPr lang="en-GB" sz="10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1000" kern="100" dirty="0" err="1">
                <a:effectLst/>
                <a:latin typeface="Times New Roman" panose="02020603050405020304" pitchFamily="18" charset="0"/>
                <a:ea typeface="Calibri" panose="020F0502020204030204" pitchFamily="34" charset="0"/>
                <a:cs typeface="Arial" panose="020B0604020202020204" pitchFamily="34" charset="0"/>
              </a:rPr>
              <a:t>modellerinde</a:t>
            </a:r>
            <a:r>
              <a:rPr lang="en-GB" sz="10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1000" kern="100" dirty="0" err="1">
                <a:effectLst/>
                <a:latin typeface="Times New Roman" panose="02020603050405020304" pitchFamily="18" charset="0"/>
                <a:ea typeface="Calibri" panose="020F0502020204030204" pitchFamily="34" charset="0"/>
                <a:cs typeface="Arial" panose="020B0604020202020204" pitchFamily="34" charset="0"/>
              </a:rPr>
              <a:t>davranışsal</a:t>
            </a:r>
            <a:r>
              <a:rPr lang="en-GB" sz="10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1000" kern="100" dirty="0" err="1">
                <a:effectLst/>
                <a:latin typeface="Times New Roman" panose="02020603050405020304" pitchFamily="18" charset="0"/>
                <a:ea typeface="Calibri" panose="020F0502020204030204" pitchFamily="34" charset="0"/>
                <a:cs typeface="Arial" panose="020B0604020202020204" pitchFamily="34" charset="0"/>
              </a:rPr>
              <a:t>gerçekçilik</a:t>
            </a:r>
            <a:r>
              <a:rPr lang="en-GB" sz="10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1000" kern="100" dirty="0" err="1">
                <a:effectLst/>
                <a:latin typeface="Times New Roman" panose="02020603050405020304" pitchFamily="18" charset="0"/>
                <a:ea typeface="Calibri" panose="020F0502020204030204" pitchFamily="34" charset="0"/>
                <a:cs typeface="Arial" panose="020B0604020202020204" pitchFamily="34" charset="0"/>
              </a:rPr>
              <a:t>ve</a:t>
            </a:r>
            <a:r>
              <a:rPr lang="en-GB" sz="10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1000" kern="100" dirty="0" err="1">
                <a:effectLst/>
                <a:latin typeface="Times New Roman" panose="02020603050405020304" pitchFamily="18" charset="0"/>
                <a:ea typeface="Calibri" panose="020F0502020204030204" pitchFamily="34" charset="0"/>
                <a:cs typeface="Arial" panose="020B0604020202020204" pitchFamily="34" charset="0"/>
              </a:rPr>
              <a:t>hesaplama</a:t>
            </a:r>
            <a:r>
              <a:rPr lang="en-GB" sz="10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1000" kern="100" dirty="0" err="1">
                <a:effectLst/>
                <a:latin typeface="Times New Roman" panose="02020603050405020304" pitchFamily="18" charset="0"/>
                <a:ea typeface="Calibri" panose="020F0502020204030204" pitchFamily="34" charset="0"/>
                <a:cs typeface="Arial" panose="020B0604020202020204" pitchFamily="34" charset="0"/>
              </a:rPr>
              <a:t>basitliğinden</a:t>
            </a:r>
            <a:r>
              <a:rPr lang="en-GB" sz="10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1000" kern="100" dirty="0" err="1">
                <a:effectLst/>
                <a:latin typeface="Times New Roman" panose="02020603050405020304" pitchFamily="18" charset="0"/>
                <a:ea typeface="Calibri" panose="020F0502020204030204" pitchFamily="34" charset="0"/>
                <a:cs typeface="Arial" panose="020B0604020202020204" pitchFamily="34" charset="0"/>
              </a:rPr>
              <a:t>sağlanan</a:t>
            </a:r>
            <a:r>
              <a:rPr lang="en-GB" sz="10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1000" kern="100" dirty="0" err="1">
                <a:effectLst/>
                <a:latin typeface="Times New Roman" panose="02020603050405020304" pitchFamily="18" charset="0"/>
                <a:ea typeface="Calibri" panose="020F0502020204030204" pitchFamily="34" charset="0"/>
                <a:cs typeface="Arial" panose="020B0604020202020204" pitchFamily="34" charset="0"/>
              </a:rPr>
              <a:t>faydalar</a:t>
            </a:r>
            <a:r>
              <a:rPr lang="en-GB" sz="1000" kern="100" dirty="0">
                <a:effectLst/>
                <a:latin typeface="Times New Roman" panose="02020603050405020304" pitchFamily="18" charset="0"/>
                <a:ea typeface="Calibri" panose="020F0502020204030204" pitchFamily="34" charset="0"/>
                <a:cs typeface="Arial" panose="020B0604020202020204" pitchFamily="34" charset="0"/>
              </a:rPr>
              <a:t>.</a:t>
            </a:r>
            <a:endParaRPr lang="tr-TR" sz="1000" kern="100" dirty="0">
              <a:effectLst/>
              <a:latin typeface="Calibri" panose="020F0502020204030204" pitchFamily="34" charset="0"/>
              <a:ea typeface="Calibri" panose="020F0502020204030204" pitchFamily="34" charset="0"/>
              <a:cs typeface="Arial" panose="020B0604020202020204" pitchFamily="34" charset="0"/>
            </a:endParaRPr>
          </a:p>
          <a:p>
            <a:endParaRPr lang="en-GB" sz="1000" dirty="0"/>
          </a:p>
        </p:txBody>
      </p:sp>
      <p:sp>
        <p:nvSpPr>
          <p:cNvPr id="14" name="Metin kutusu 13">
            <a:extLst>
              <a:ext uri="{FF2B5EF4-FFF2-40B4-BE49-F238E27FC236}">
                <a16:creationId xmlns:a16="http://schemas.microsoft.com/office/drawing/2014/main" id="{4F823C06-F8F0-CDE3-A587-122E1275B218}"/>
              </a:ext>
            </a:extLst>
          </p:cNvPr>
          <p:cNvSpPr txBox="1"/>
          <p:nvPr/>
        </p:nvSpPr>
        <p:spPr>
          <a:xfrm>
            <a:off x="4089532" y="3682652"/>
            <a:ext cx="863502" cy="415498"/>
          </a:xfrm>
          <a:prstGeom prst="rect">
            <a:avLst/>
          </a:prstGeom>
          <a:noFill/>
        </p:spPr>
        <p:txBody>
          <a:bodyPr wrap="square" rtlCol="0">
            <a:spAutoFit/>
          </a:bodyPr>
          <a:lstStyle/>
          <a:p>
            <a:r>
              <a:rPr lang="tr-TR" sz="1050" dirty="0">
                <a:solidFill>
                  <a:schemeClr val="accent2">
                    <a:lumMod val="75000"/>
                  </a:schemeClr>
                </a:solidFill>
              </a:rPr>
              <a:t>Davranışsal Gerçekçilik</a:t>
            </a:r>
            <a:endParaRPr lang="en-GB" sz="1050" dirty="0">
              <a:solidFill>
                <a:schemeClr val="accent2">
                  <a:lumMod val="75000"/>
                </a:schemeClr>
              </a:solidFill>
            </a:endParaRPr>
          </a:p>
        </p:txBody>
      </p:sp>
      <p:sp>
        <p:nvSpPr>
          <p:cNvPr id="15" name="Metin kutusu 14">
            <a:extLst>
              <a:ext uri="{FF2B5EF4-FFF2-40B4-BE49-F238E27FC236}">
                <a16:creationId xmlns:a16="http://schemas.microsoft.com/office/drawing/2014/main" id="{796285E2-14A1-43AD-5D10-A1636AABA7B6}"/>
              </a:ext>
            </a:extLst>
          </p:cNvPr>
          <p:cNvSpPr txBox="1"/>
          <p:nvPr/>
        </p:nvSpPr>
        <p:spPr>
          <a:xfrm>
            <a:off x="6491430" y="3896031"/>
            <a:ext cx="914760" cy="553998"/>
          </a:xfrm>
          <a:prstGeom prst="rect">
            <a:avLst/>
          </a:prstGeom>
          <a:noFill/>
        </p:spPr>
        <p:txBody>
          <a:bodyPr wrap="square" rtlCol="0">
            <a:spAutoFit/>
          </a:bodyPr>
          <a:lstStyle/>
          <a:p>
            <a:r>
              <a:rPr lang="tr-TR" sz="1050" kern="100" dirty="0">
                <a:solidFill>
                  <a:schemeClr val="accent3">
                    <a:lumMod val="75000"/>
                  </a:schemeClr>
                </a:solidFill>
                <a:effectLst/>
                <a:latin typeface="Times New Roman" panose="02020603050405020304" pitchFamily="18" charset="0"/>
                <a:ea typeface="Calibri" panose="020F0502020204030204" pitchFamily="34" charset="0"/>
                <a:cs typeface="Arial" panose="020B0604020202020204" pitchFamily="34" charset="0"/>
              </a:rPr>
              <a:t>Hesaplamalı Basitlik</a:t>
            </a:r>
            <a:endParaRPr lang="tr-TR" sz="1050" kern="100" dirty="0">
              <a:solidFill>
                <a:schemeClr val="accent3">
                  <a:lumMod val="75000"/>
                </a:schemeClr>
              </a:solidFill>
              <a:effectLst/>
              <a:latin typeface="Calibri" panose="020F0502020204030204" pitchFamily="34" charset="0"/>
              <a:ea typeface="Calibri" panose="020F0502020204030204" pitchFamily="34" charset="0"/>
              <a:cs typeface="Arial" panose="020B0604020202020204" pitchFamily="34" charset="0"/>
            </a:endParaRPr>
          </a:p>
          <a:p>
            <a:endParaRPr lang="en-GB" sz="900" dirty="0">
              <a:solidFill>
                <a:schemeClr val="accent3">
                  <a:lumMod val="75000"/>
                </a:schemeClr>
              </a:solidFill>
            </a:endParaRPr>
          </a:p>
        </p:txBody>
      </p:sp>
    </p:spTree>
    <p:extLst>
      <p:ext uri="{BB962C8B-B14F-4D97-AF65-F5344CB8AC3E}">
        <p14:creationId xmlns:p14="http://schemas.microsoft.com/office/powerpoint/2010/main" val="23178770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95511D-6124-400B-8004-FDE7F6264A0A}"/>
              </a:ext>
            </a:extLst>
          </p:cNvPr>
          <p:cNvSpPr>
            <a:spLocks noGrp="1"/>
          </p:cNvSpPr>
          <p:nvPr>
            <p:ph type="title"/>
          </p:nvPr>
        </p:nvSpPr>
        <p:spPr/>
        <p:txBody>
          <a:bodyPr>
            <a:normAutofit/>
          </a:bodyPr>
          <a:lstStyle/>
          <a:p>
            <a:r>
              <a:rPr lang="tr-TR" dirty="0"/>
              <a:t>Gündem</a:t>
            </a:r>
            <a:endParaRPr lang="en-GB" dirty="0"/>
          </a:p>
        </p:txBody>
      </p:sp>
      <p:sp>
        <p:nvSpPr>
          <p:cNvPr id="4" name="Slide Number Placeholder 3">
            <a:extLst>
              <a:ext uri="{FF2B5EF4-FFF2-40B4-BE49-F238E27FC236}">
                <a16:creationId xmlns:a16="http://schemas.microsoft.com/office/drawing/2014/main" id="{C17088C1-3683-4F09-A570-DBE3080C0A39}"/>
              </a:ext>
            </a:extLst>
          </p:cNvPr>
          <p:cNvSpPr>
            <a:spLocks noGrp="1"/>
          </p:cNvSpPr>
          <p:nvPr>
            <p:ph type="sldNum" sz="quarter" idx="12"/>
          </p:nvPr>
        </p:nvSpPr>
        <p:spPr/>
        <p:txBody>
          <a:bodyPr/>
          <a:lstStyle/>
          <a:p>
            <a:fld id="{5336F0B7-EF37-4B31-BA1E-D2B9204CDF2B}" type="slidenum">
              <a:rPr lang="ca-ES" noProof="0" smtClean="0"/>
              <a:pPr/>
              <a:t>19</a:t>
            </a:fld>
            <a:endParaRPr lang="ca-ES" noProof="0" dirty="0"/>
          </a:p>
        </p:txBody>
      </p:sp>
      <p:graphicFrame>
        <p:nvGraphicFramePr>
          <p:cNvPr id="12" name="Taula 11"/>
          <p:cNvGraphicFramePr>
            <a:graphicFrameLocks noGrp="1"/>
          </p:cNvGraphicFramePr>
          <p:nvPr>
            <p:extLst>
              <p:ext uri="{D42A27DB-BD31-4B8C-83A1-F6EECF244321}">
                <p14:modId xmlns:p14="http://schemas.microsoft.com/office/powerpoint/2010/main" val="134161434"/>
              </p:ext>
            </p:extLst>
          </p:nvPr>
        </p:nvGraphicFramePr>
        <p:xfrm>
          <a:off x="454699" y="1714024"/>
          <a:ext cx="8298776" cy="4453827"/>
        </p:xfrm>
        <a:graphic>
          <a:graphicData uri="http://schemas.openxmlformats.org/drawingml/2006/table">
            <a:tbl>
              <a:tblPr firstRow="1" firstCol="1" bandRow="1">
                <a:tableStyleId>{5C22544A-7EE6-4342-B048-85BDC9FD1C3A}</a:tableStyleId>
              </a:tblPr>
              <a:tblGrid>
                <a:gridCol w="1377650">
                  <a:extLst>
                    <a:ext uri="{9D8B030D-6E8A-4147-A177-3AD203B41FA5}">
                      <a16:colId xmlns:a16="http://schemas.microsoft.com/office/drawing/2014/main" val="468044428"/>
                    </a:ext>
                  </a:extLst>
                </a:gridCol>
                <a:gridCol w="6921126">
                  <a:extLst>
                    <a:ext uri="{9D8B030D-6E8A-4147-A177-3AD203B41FA5}">
                      <a16:colId xmlns:a16="http://schemas.microsoft.com/office/drawing/2014/main" val="4177223117"/>
                    </a:ext>
                  </a:extLst>
                </a:gridCol>
              </a:tblGrid>
              <a:tr h="213995">
                <a:tc>
                  <a:txBody>
                    <a:bodyPr/>
                    <a:lstStyle/>
                    <a:p>
                      <a:pPr marL="182880" algn="ctr">
                        <a:lnSpc>
                          <a:spcPct val="115000"/>
                        </a:lnSpc>
                        <a:spcBef>
                          <a:spcPts val="600"/>
                        </a:spcBef>
                        <a:spcAft>
                          <a:spcPts val="0"/>
                        </a:spcAft>
                      </a:pPr>
                      <a:r>
                        <a:rPr lang="tr-TR" sz="1400" dirty="0">
                          <a:solidFill>
                            <a:schemeClr val="bg1"/>
                          </a:solidFill>
                          <a:effectLst/>
                          <a:latin typeface="Source Sans Pro" panose="020B0503030403020204" pitchFamily="34" charset="0"/>
                          <a:ea typeface="Times New Roman" panose="02020603050405020304" pitchFamily="18" charset="0"/>
                          <a:cs typeface="Times New Roman" panose="02020603050405020304" pitchFamily="18" charset="0"/>
                        </a:rPr>
                        <a:t>Saat</a:t>
                      </a:r>
                      <a:endParaRPr lang="es-ES" sz="1200" dirty="0">
                        <a:solidFill>
                          <a:schemeClr val="bg1"/>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182880">
                        <a:lnSpc>
                          <a:spcPct val="115000"/>
                        </a:lnSpc>
                        <a:spcBef>
                          <a:spcPts val="600"/>
                        </a:spcBef>
                        <a:spcAft>
                          <a:spcPts val="0"/>
                        </a:spcAft>
                      </a:pPr>
                      <a:r>
                        <a:rPr lang="tr-TR" sz="1400" dirty="0">
                          <a:effectLst/>
                        </a:rPr>
                        <a:t>Başlık/Faaliyet</a:t>
                      </a:r>
                      <a:endParaRPr lang="es-ES" sz="1200" dirty="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4280193192"/>
                  </a:ext>
                </a:extLst>
              </a:tr>
              <a:tr h="323850">
                <a:tc>
                  <a:txBody>
                    <a:bodyPr/>
                    <a:lstStyle/>
                    <a:p>
                      <a:pPr marL="0" algn="ctr" defTabSz="914400" rtl="0" eaLnBrk="1" fontAlgn="ctr" latinLnBrk="0" hangingPunct="1">
                        <a:lnSpc>
                          <a:spcPct val="115000"/>
                        </a:lnSpc>
                        <a:spcBef>
                          <a:spcPts val="0"/>
                        </a:spcBef>
                        <a:spcAft>
                          <a:spcPts val="0"/>
                        </a:spcAft>
                      </a:pPr>
                      <a:r>
                        <a:rPr lang="en" sz="1400" b="1" kern="1200" dirty="0">
                          <a:solidFill>
                            <a:schemeClr val="lt1"/>
                          </a:solidFill>
                          <a:effectLst/>
                          <a:latin typeface="+mn-lt"/>
                          <a:ea typeface="+mn-ea"/>
                          <a:cs typeface="+mn-cs"/>
                        </a:rPr>
                        <a:t>09:30-10:00</a:t>
                      </a:r>
                      <a:endParaRPr lang="es-ES" sz="1400" b="1" kern="1200" dirty="0">
                        <a:solidFill>
                          <a:schemeClr val="lt1"/>
                        </a:solidFill>
                        <a:effectLst/>
                        <a:latin typeface="+mn-lt"/>
                        <a:ea typeface="+mn-ea"/>
                        <a:cs typeface="+mn-cs"/>
                      </a:endParaRPr>
                    </a:p>
                  </a:txBody>
                  <a:tcPr marL="68580" marR="68580" marT="0" marB="0" anchor="ctr"/>
                </a:tc>
                <a:tc>
                  <a:txBody>
                    <a:bodyPr/>
                    <a:lstStyle/>
                    <a:p>
                      <a:pPr marL="0" algn="l" defTabSz="914400" rtl="0" eaLnBrk="1" fontAlgn="ctr" latinLnBrk="0" hangingPunct="1">
                        <a:lnSpc>
                          <a:spcPct val="115000"/>
                        </a:lnSpc>
                        <a:spcBef>
                          <a:spcPts val="0"/>
                        </a:spcBef>
                        <a:spcAft>
                          <a:spcPts val="0"/>
                        </a:spcAft>
                      </a:pPr>
                      <a:r>
                        <a:rPr lang="tr-TR" sz="1000" b="0" i="0" u="none" strike="noStrike" kern="1200" dirty="0">
                          <a:solidFill>
                            <a:srgbClr val="000000"/>
                          </a:solidFill>
                          <a:effectLst/>
                          <a:latin typeface="Calibri" panose="020F0502020204030204" pitchFamily="34" charset="0"/>
                          <a:ea typeface="+mn-ea"/>
                          <a:cs typeface="+mn-cs"/>
                        </a:rPr>
                        <a:t>Geliş ve Kayıt</a:t>
                      </a:r>
                      <a:endParaRPr lang="es-ES" sz="1000" b="0" i="0" u="none" strike="noStrike" kern="1200" dirty="0">
                        <a:solidFill>
                          <a:srgbClr val="000000"/>
                        </a:solidFill>
                        <a:effectLst/>
                        <a:latin typeface="Calibri" panose="020F0502020204030204" pitchFamily="34" charset="0"/>
                        <a:ea typeface="+mn-ea"/>
                        <a:cs typeface="+mn-cs"/>
                      </a:endParaRPr>
                    </a:p>
                  </a:txBody>
                  <a:tcPr marL="68580" marR="68580" marT="0" marB="0" anchor="ctr"/>
                </a:tc>
                <a:extLst>
                  <a:ext uri="{0D108BD9-81ED-4DB2-BD59-A6C34878D82A}">
                    <a16:rowId xmlns:a16="http://schemas.microsoft.com/office/drawing/2014/main" val="3465268718"/>
                  </a:ext>
                </a:extLst>
              </a:tr>
              <a:tr h="323850">
                <a:tc>
                  <a:txBody>
                    <a:bodyPr/>
                    <a:lstStyle/>
                    <a:p>
                      <a:pPr marL="0" algn="ctr" defTabSz="914400" rtl="0" eaLnBrk="1" fontAlgn="ctr" latinLnBrk="0" hangingPunct="1">
                        <a:lnSpc>
                          <a:spcPct val="115000"/>
                        </a:lnSpc>
                        <a:spcBef>
                          <a:spcPts val="0"/>
                        </a:spcBef>
                        <a:spcAft>
                          <a:spcPts val="0"/>
                        </a:spcAft>
                      </a:pPr>
                      <a:r>
                        <a:rPr lang="en" sz="1400" b="1" kern="1200" dirty="0">
                          <a:solidFill>
                            <a:schemeClr val="lt1"/>
                          </a:solidFill>
                          <a:effectLst/>
                          <a:latin typeface="+mn-lt"/>
                          <a:ea typeface="+mn-ea"/>
                          <a:cs typeface="+mn-cs"/>
                        </a:rPr>
                        <a:t>10:00-10:05</a:t>
                      </a:r>
                      <a:endParaRPr lang="es-ES" sz="1400" b="1" kern="1200" dirty="0">
                        <a:solidFill>
                          <a:schemeClr val="lt1"/>
                        </a:solidFill>
                        <a:effectLst/>
                        <a:latin typeface="+mn-lt"/>
                        <a:ea typeface="+mn-ea"/>
                        <a:cs typeface="+mn-cs"/>
                      </a:endParaRPr>
                    </a:p>
                  </a:txBody>
                  <a:tcPr marL="68580" marR="68580" marT="0" marB="0" anchor="ctr">
                    <a:solidFill>
                      <a:schemeClr val="accent1"/>
                    </a:solidFill>
                  </a:tcPr>
                </a:tc>
                <a:tc>
                  <a:txBody>
                    <a:bodyPr/>
                    <a:lstStyle/>
                    <a:p>
                      <a:pPr marL="0" algn="l" defTabSz="914400" rtl="0" eaLnBrk="1" fontAlgn="ctr" latinLnBrk="0" hangingPunct="1">
                        <a:lnSpc>
                          <a:spcPct val="115000"/>
                        </a:lnSpc>
                        <a:spcBef>
                          <a:spcPts val="0"/>
                        </a:spcBef>
                        <a:spcAft>
                          <a:spcPts val="0"/>
                        </a:spcAft>
                      </a:pPr>
                      <a:r>
                        <a:rPr lang="tr-TR" sz="1000" b="0" i="0" u="none" strike="noStrike" kern="1200" dirty="0">
                          <a:solidFill>
                            <a:srgbClr val="000000"/>
                          </a:solidFill>
                          <a:effectLst/>
                          <a:latin typeface="Calibri" panose="020F0502020204030204" pitchFamily="34" charset="0"/>
                          <a:ea typeface="+mn-ea"/>
                          <a:cs typeface="+mn-cs"/>
                        </a:rPr>
                        <a:t>Gündemin ve Konu Başlıklarının Tanıtımı</a:t>
                      </a:r>
                      <a:endParaRPr lang="es-ES" sz="1000" b="0" i="0" u="none" strike="noStrike" kern="1200" dirty="0">
                        <a:solidFill>
                          <a:srgbClr val="000000"/>
                        </a:solidFill>
                        <a:effectLst/>
                        <a:latin typeface="Calibri" panose="020F0502020204030204" pitchFamily="34" charset="0"/>
                        <a:ea typeface="+mn-ea"/>
                        <a:cs typeface="+mn-cs"/>
                      </a:endParaRPr>
                    </a:p>
                  </a:txBody>
                  <a:tcPr marL="68580" marR="68580" marT="0" marB="0" anchor="ctr">
                    <a:solidFill>
                      <a:srgbClr val="E9EDF4"/>
                    </a:solidFill>
                  </a:tcPr>
                </a:tc>
                <a:extLst>
                  <a:ext uri="{0D108BD9-81ED-4DB2-BD59-A6C34878D82A}">
                    <a16:rowId xmlns:a16="http://schemas.microsoft.com/office/drawing/2014/main" val="3981958453"/>
                  </a:ext>
                </a:extLst>
              </a:tr>
              <a:tr h="323850">
                <a:tc>
                  <a:txBody>
                    <a:bodyPr/>
                    <a:lstStyle/>
                    <a:p>
                      <a:pPr algn="ctr" rtl="0" fontAlgn="ctr">
                        <a:spcBef>
                          <a:spcPts val="0"/>
                        </a:spcBef>
                        <a:spcAft>
                          <a:spcPts val="0"/>
                        </a:spcAft>
                      </a:pPr>
                      <a:r>
                        <a:rPr lang="en" sz="1400" b="1" kern="1200" dirty="0">
                          <a:solidFill>
                            <a:schemeClr val="lt1"/>
                          </a:solidFill>
                          <a:effectLst/>
                          <a:latin typeface="+mn-lt"/>
                          <a:ea typeface="+mn-ea"/>
                          <a:cs typeface="+mn-cs"/>
                        </a:rPr>
                        <a:t>10:05-10:50</a:t>
                      </a:r>
                    </a:p>
                  </a:txBody>
                  <a:tcPr marL="73025" marR="73025" anchor="ctr"/>
                </a:tc>
                <a:tc>
                  <a:txBody>
                    <a:bodyPr/>
                    <a:lstStyle/>
                    <a:p>
                      <a:pPr rtl="0" fontAlgn="ctr">
                        <a:spcBef>
                          <a:spcPts val="0"/>
                        </a:spcBef>
                        <a:spcAft>
                          <a:spcPts val="0"/>
                        </a:spcAft>
                      </a:pPr>
                      <a:r>
                        <a:rPr lang="tr-TR" sz="1000" b="0" i="0" u="none" strike="noStrike" dirty="0">
                          <a:solidFill>
                            <a:srgbClr val="000000"/>
                          </a:solidFill>
                          <a:effectLst/>
                          <a:latin typeface="Calibri" panose="020F0502020204030204" pitchFamily="34" charset="0"/>
                        </a:rPr>
                        <a:t>Temel Bilgilere Giriş: 4 Adımlı Modelleme</a:t>
                      </a:r>
                      <a:endParaRPr lang="en-US" dirty="0">
                        <a:effectLst/>
                      </a:endParaRPr>
                    </a:p>
                  </a:txBody>
                  <a:tcPr marL="73025" marR="73025" anchor="ctr"/>
                </a:tc>
                <a:extLst>
                  <a:ext uri="{0D108BD9-81ED-4DB2-BD59-A6C34878D82A}">
                    <a16:rowId xmlns:a16="http://schemas.microsoft.com/office/drawing/2014/main" val="3581361266"/>
                  </a:ext>
                </a:extLst>
              </a:tr>
              <a:tr h="323850">
                <a:tc>
                  <a:txBody>
                    <a:bodyPr/>
                    <a:lstStyle/>
                    <a:p>
                      <a:pPr marL="182880" algn="l" defTabSz="914400" rtl="0" eaLnBrk="1" fontAlgn="ctr" latinLnBrk="0" hangingPunct="1">
                        <a:lnSpc>
                          <a:spcPct val="115000"/>
                        </a:lnSpc>
                        <a:spcBef>
                          <a:spcPts val="600"/>
                        </a:spcBef>
                        <a:spcAft>
                          <a:spcPts val="0"/>
                        </a:spcAft>
                      </a:pPr>
                      <a:r>
                        <a:rPr lang="en" sz="1400" b="1" kern="1200" dirty="0">
                          <a:solidFill>
                            <a:schemeClr val="tx1"/>
                          </a:solidFill>
                          <a:effectLst/>
                          <a:latin typeface="+mn-lt"/>
                          <a:ea typeface="+mn-ea"/>
                          <a:cs typeface="+mn-cs"/>
                        </a:rPr>
                        <a:t>10:50-11:20</a:t>
                      </a:r>
                    </a:p>
                  </a:txBody>
                  <a:tcPr marL="73025" marR="73025" anchor="ctr">
                    <a:solidFill>
                      <a:schemeClr val="accent6"/>
                    </a:solidFill>
                  </a:tcPr>
                </a:tc>
                <a:tc>
                  <a:txBody>
                    <a:bodyPr/>
                    <a:lstStyle/>
                    <a:p>
                      <a:pPr marL="182880" algn="l" defTabSz="914400" rtl="0" eaLnBrk="1" fontAlgn="ctr" latinLnBrk="0" hangingPunct="1">
                        <a:lnSpc>
                          <a:spcPct val="115000"/>
                        </a:lnSpc>
                        <a:spcBef>
                          <a:spcPts val="600"/>
                        </a:spcBef>
                        <a:spcAft>
                          <a:spcPts val="0"/>
                        </a:spcAft>
                      </a:pPr>
                      <a:r>
                        <a:rPr lang="tr-TR" sz="1400" b="1" kern="1200" dirty="0">
                          <a:solidFill>
                            <a:schemeClr val="tx1"/>
                          </a:solidFill>
                          <a:effectLst/>
                          <a:latin typeface="+mn-lt"/>
                          <a:ea typeface="+mn-ea"/>
                          <a:cs typeface="+mn-cs"/>
                        </a:rPr>
                        <a:t>Modern Yaklaşımlar: Faaliyete Dayalı Modelleme</a:t>
                      </a:r>
                      <a:endParaRPr lang="es-ES" sz="1400" b="1" kern="1200" dirty="0">
                        <a:solidFill>
                          <a:schemeClr val="tx1"/>
                        </a:solidFill>
                        <a:effectLst/>
                        <a:latin typeface="+mn-lt"/>
                        <a:ea typeface="+mn-ea"/>
                        <a:cs typeface="+mn-cs"/>
                      </a:endParaRPr>
                    </a:p>
                  </a:txBody>
                  <a:tcPr marL="73025" marR="73025" anchor="ctr">
                    <a:solidFill>
                      <a:schemeClr val="accent6"/>
                    </a:solidFill>
                  </a:tcPr>
                </a:tc>
                <a:extLst>
                  <a:ext uri="{0D108BD9-81ED-4DB2-BD59-A6C34878D82A}">
                    <a16:rowId xmlns:a16="http://schemas.microsoft.com/office/drawing/2014/main" val="1224670916"/>
                  </a:ext>
                </a:extLst>
              </a:tr>
              <a:tr h="323850">
                <a:tc>
                  <a:txBody>
                    <a:bodyPr/>
                    <a:lstStyle/>
                    <a:p>
                      <a:pPr algn="ctr" rtl="0" fontAlgn="ctr">
                        <a:spcBef>
                          <a:spcPts val="0"/>
                        </a:spcBef>
                        <a:spcAft>
                          <a:spcPts val="0"/>
                        </a:spcAft>
                      </a:pPr>
                      <a:r>
                        <a:rPr lang="en" sz="1400" b="1" kern="1200" dirty="0">
                          <a:solidFill>
                            <a:schemeClr val="lt1"/>
                          </a:solidFill>
                          <a:effectLst/>
                          <a:latin typeface="+mn-lt"/>
                          <a:ea typeface="+mn-ea"/>
                          <a:cs typeface="+mn-cs"/>
                        </a:rPr>
                        <a:t>11.20-11:30</a:t>
                      </a:r>
                    </a:p>
                  </a:txBody>
                  <a:tcPr marL="73025" marR="73025" anchor="ctr"/>
                </a:tc>
                <a:tc>
                  <a:txBody>
                    <a:bodyPr/>
                    <a:lstStyle/>
                    <a:p>
                      <a:pPr rtl="0" fontAlgn="ctr">
                        <a:spcBef>
                          <a:spcPts val="0"/>
                        </a:spcBef>
                        <a:spcAft>
                          <a:spcPts val="0"/>
                        </a:spcAft>
                      </a:pPr>
                      <a:r>
                        <a:rPr lang="tr-TR" sz="1000" b="0" i="0" u="none" strike="noStrike" dirty="0">
                          <a:solidFill>
                            <a:srgbClr val="00B050"/>
                          </a:solidFill>
                          <a:effectLst/>
                          <a:latin typeface="Calibri" panose="020F0502020204030204" pitchFamily="34" charset="0"/>
                        </a:rPr>
                        <a:t>Ara</a:t>
                      </a:r>
                      <a:endParaRPr lang="es-ES" dirty="0">
                        <a:effectLst/>
                      </a:endParaRPr>
                    </a:p>
                  </a:txBody>
                  <a:tcPr marL="73025" marR="73025" anchor="ctr"/>
                </a:tc>
                <a:extLst>
                  <a:ext uri="{0D108BD9-81ED-4DB2-BD59-A6C34878D82A}">
                    <a16:rowId xmlns:a16="http://schemas.microsoft.com/office/drawing/2014/main" val="293986023"/>
                  </a:ext>
                </a:extLst>
              </a:tr>
              <a:tr h="323850">
                <a:tc>
                  <a:txBody>
                    <a:bodyPr/>
                    <a:lstStyle/>
                    <a:p>
                      <a:pPr algn="ctr" rtl="0" fontAlgn="ctr">
                        <a:spcBef>
                          <a:spcPts val="0"/>
                        </a:spcBef>
                        <a:spcAft>
                          <a:spcPts val="0"/>
                        </a:spcAft>
                      </a:pPr>
                      <a:r>
                        <a:rPr lang="en" sz="1400" b="1" kern="1200" dirty="0">
                          <a:solidFill>
                            <a:schemeClr val="lt1"/>
                          </a:solidFill>
                          <a:effectLst/>
                          <a:latin typeface="+mn-lt"/>
                          <a:ea typeface="+mn-ea"/>
                          <a:cs typeface="+mn-cs"/>
                        </a:rPr>
                        <a:t>11:30-12:00</a:t>
                      </a:r>
                    </a:p>
                  </a:txBody>
                  <a:tcPr marL="73025" marR="73025" anchor="ctr"/>
                </a:tc>
                <a:tc>
                  <a:txBody>
                    <a:bodyPr/>
                    <a:lstStyle/>
                    <a:p>
                      <a:pPr rtl="0" fontAlgn="ctr">
                        <a:spcBef>
                          <a:spcPts val="0"/>
                        </a:spcBef>
                        <a:spcAft>
                          <a:spcPts val="0"/>
                        </a:spcAft>
                      </a:pPr>
                      <a:r>
                        <a:rPr lang="en" sz="1000" b="0" i="0" u="none" strike="noStrike" dirty="0">
                          <a:solidFill>
                            <a:srgbClr val="000000"/>
                          </a:solidFill>
                          <a:effectLst/>
                          <a:latin typeface="Calibri" panose="020F0502020204030204" pitchFamily="34" charset="0"/>
                        </a:rPr>
                        <a:t>Modern </a:t>
                      </a:r>
                      <a:r>
                        <a:rPr lang="tr-TR" sz="1000" b="0" i="0" u="none" strike="noStrike" dirty="0">
                          <a:solidFill>
                            <a:srgbClr val="000000"/>
                          </a:solidFill>
                          <a:effectLst/>
                          <a:latin typeface="Calibri" panose="020F0502020204030204" pitchFamily="34" charset="0"/>
                        </a:rPr>
                        <a:t>Yaklaşımlar</a:t>
                      </a:r>
                      <a:r>
                        <a:rPr lang="en" sz="1000" b="0" i="0" u="none" strike="noStrike" dirty="0">
                          <a:solidFill>
                            <a:srgbClr val="000000"/>
                          </a:solidFill>
                          <a:effectLst/>
                          <a:latin typeface="Calibri" panose="020F0502020204030204" pitchFamily="34" charset="0"/>
                        </a:rPr>
                        <a:t>: </a:t>
                      </a:r>
                      <a:r>
                        <a:rPr lang="en-US" sz="1000" b="0" i="0" u="none" strike="noStrike" dirty="0" err="1">
                          <a:solidFill>
                            <a:srgbClr val="000000"/>
                          </a:solidFill>
                          <a:effectLst/>
                          <a:latin typeface="Calibri" panose="020F0502020204030204" pitchFamily="34" charset="0"/>
                        </a:rPr>
                        <a:t>T</a:t>
                      </a:r>
                      <a:r>
                        <a:rPr lang="en-US" sz="1000" dirty="0" err="1"/>
                        <a:t>emsilci</a:t>
                      </a:r>
                      <a:r>
                        <a:rPr lang="tr-TR" sz="1000" b="0" i="0" u="none" strike="noStrike" dirty="0">
                          <a:solidFill>
                            <a:srgbClr val="000000"/>
                          </a:solidFill>
                          <a:effectLst/>
                          <a:latin typeface="Calibri" panose="020F0502020204030204" pitchFamily="34" charset="0"/>
                        </a:rPr>
                        <a:t> Tabanlı Modelleme</a:t>
                      </a:r>
                      <a:endParaRPr lang="es-ES" dirty="0">
                        <a:effectLst/>
                      </a:endParaRPr>
                    </a:p>
                  </a:txBody>
                  <a:tcPr marL="73025" marR="73025" anchor="ctr"/>
                </a:tc>
                <a:extLst>
                  <a:ext uri="{0D108BD9-81ED-4DB2-BD59-A6C34878D82A}">
                    <a16:rowId xmlns:a16="http://schemas.microsoft.com/office/drawing/2014/main" val="2415912385"/>
                  </a:ext>
                </a:extLst>
              </a:tr>
              <a:tr h="323850">
                <a:tc>
                  <a:txBody>
                    <a:bodyPr/>
                    <a:lstStyle/>
                    <a:p>
                      <a:pPr algn="ctr" rtl="0" fontAlgn="ctr">
                        <a:spcBef>
                          <a:spcPts val="0"/>
                        </a:spcBef>
                        <a:spcAft>
                          <a:spcPts val="0"/>
                        </a:spcAft>
                      </a:pPr>
                      <a:r>
                        <a:rPr lang="en" sz="1400" b="1" kern="1200" dirty="0">
                          <a:solidFill>
                            <a:schemeClr val="lt1"/>
                          </a:solidFill>
                          <a:effectLst/>
                          <a:latin typeface="+mn-lt"/>
                          <a:ea typeface="+mn-ea"/>
                          <a:cs typeface="+mn-cs"/>
                        </a:rPr>
                        <a:t>12:00-12:30</a:t>
                      </a:r>
                    </a:p>
                  </a:txBody>
                  <a:tcPr marL="73025" marR="73025" anchor="ctr"/>
                </a:tc>
                <a:tc>
                  <a:txBody>
                    <a:bodyPr/>
                    <a:lstStyle/>
                    <a:p>
                      <a:pPr rtl="0" fontAlgn="ctr">
                        <a:spcBef>
                          <a:spcPts val="0"/>
                        </a:spcBef>
                        <a:spcAft>
                          <a:spcPts val="0"/>
                        </a:spcAft>
                      </a:pPr>
                      <a:r>
                        <a:rPr lang="tr-TR" sz="1000" b="0" i="0" u="none" strike="noStrike" dirty="0" err="1">
                          <a:solidFill>
                            <a:srgbClr val="000000"/>
                          </a:solidFill>
                          <a:effectLst/>
                          <a:latin typeface="Calibri" panose="020F0502020204030204" pitchFamily="34" charset="0"/>
                        </a:rPr>
                        <a:t>SKUp</a:t>
                      </a:r>
                      <a:r>
                        <a:rPr lang="tr-TR" sz="1000" b="0" i="0" u="none" strike="noStrike" dirty="0">
                          <a:solidFill>
                            <a:srgbClr val="000000"/>
                          </a:solidFill>
                          <a:effectLst/>
                          <a:latin typeface="Calibri" panose="020F0502020204030204" pitchFamily="34" charset="0"/>
                        </a:rPr>
                        <a:t> Bağlamında Mikro-Simülasyon</a:t>
                      </a:r>
                      <a:endParaRPr lang="en-US" dirty="0">
                        <a:effectLst/>
                      </a:endParaRPr>
                    </a:p>
                  </a:txBody>
                  <a:tcPr marL="73025" marR="73025" anchor="ctr"/>
                </a:tc>
                <a:extLst>
                  <a:ext uri="{0D108BD9-81ED-4DB2-BD59-A6C34878D82A}">
                    <a16:rowId xmlns:a16="http://schemas.microsoft.com/office/drawing/2014/main" val="2397360864"/>
                  </a:ext>
                </a:extLst>
              </a:tr>
              <a:tr h="323850">
                <a:tc>
                  <a:txBody>
                    <a:bodyPr/>
                    <a:lstStyle/>
                    <a:p>
                      <a:pPr algn="ctr" rtl="0" fontAlgn="ctr">
                        <a:spcBef>
                          <a:spcPts val="0"/>
                        </a:spcBef>
                        <a:spcAft>
                          <a:spcPts val="0"/>
                        </a:spcAft>
                      </a:pPr>
                      <a:r>
                        <a:rPr lang="en" sz="1400" b="1" kern="1200" dirty="0">
                          <a:solidFill>
                            <a:schemeClr val="lt1"/>
                          </a:solidFill>
                          <a:effectLst/>
                          <a:latin typeface="+mn-lt"/>
                          <a:ea typeface="+mn-ea"/>
                          <a:cs typeface="+mn-cs"/>
                        </a:rPr>
                        <a:t>12:30-13:30</a:t>
                      </a:r>
                    </a:p>
                  </a:txBody>
                  <a:tcPr marL="73025" marR="73025" anchor="ctr"/>
                </a:tc>
                <a:tc>
                  <a:txBody>
                    <a:bodyPr/>
                    <a:lstStyle/>
                    <a:p>
                      <a:pPr rtl="0" fontAlgn="ctr">
                        <a:spcBef>
                          <a:spcPts val="0"/>
                        </a:spcBef>
                        <a:spcAft>
                          <a:spcPts val="0"/>
                        </a:spcAft>
                      </a:pPr>
                      <a:r>
                        <a:rPr lang="tr-TR" sz="1000" b="0" i="0" u="none" strike="noStrike" dirty="0">
                          <a:solidFill>
                            <a:srgbClr val="00B050"/>
                          </a:solidFill>
                          <a:effectLst/>
                          <a:latin typeface="Calibri" panose="020F0502020204030204" pitchFamily="34" charset="0"/>
                        </a:rPr>
                        <a:t>Öğle yemeği</a:t>
                      </a:r>
                      <a:endParaRPr lang="es-ES" dirty="0">
                        <a:effectLst/>
                      </a:endParaRPr>
                    </a:p>
                  </a:txBody>
                  <a:tcPr marL="73025" marR="73025" anchor="ctr"/>
                </a:tc>
                <a:extLst>
                  <a:ext uri="{0D108BD9-81ED-4DB2-BD59-A6C34878D82A}">
                    <a16:rowId xmlns:a16="http://schemas.microsoft.com/office/drawing/2014/main" val="329062081"/>
                  </a:ext>
                </a:extLst>
              </a:tr>
              <a:tr h="323850">
                <a:tc>
                  <a:txBody>
                    <a:bodyPr/>
                    <a:lstStyle/>
                    <a:p>
                      <a:pPr algn="ctr" rtl="0" fontAlgn="ctr">
                        <a:spcBef>
                          <a:spcPts val="0"/>
                        </a:spcBef>
                        <a:spcAft>
                          <a:spcPts val="0"/>
                        </a:spcAft>
                      </a:pPr>
                      <a:r>
                        <a:rPr lang="en" sz="1400" b="1" kern="1200" dirty="0">
                          <a:solidFill>
                            <a:schemeClr val="lt1"/>
                          </a:solidFill>
                          <a:effectLst/>
                          <a:latin typeface="+mn-lt"/>
                          <a:ea typeface="+mn-ea"/>
                          <a:cs typeface="+mn-cs"/>
                        </a:rPr>
                        <a:t>13:30-14:00</a:t>
                      </a:r>
                    </a:p>
                  </a:txBody>
                  <a:tcPr marL="73025" marR="73025" anchor="ctr"/>
                </a:tc>
                <a:tc>
                  <a:txBody>
                    <a:bodyPr/>
                    <a:lstStyle/>
                    <a:p>
                      <a:pPr rtl="0" fontAlgn="ctr">
                        <a:spcBef>
                          <a:spcPts val="0"/>
                        </a:spcBef>
                        <a:spcAft>
                          <a:spcPts val="0"/>
                        </a:spcAft>
                      </a:pPr>
                      <a:r>
                        <a:rPr lang="tr-TR" sz="1000" b="0" i="0" u="none" strike="noStrike" dirty="0">
                          <a:solidFill>
                            <a:srgbClr val="000000"/>
                          </a:solidFill>
                          <a:effectLst/>
                          <a:latin typeface="Calibri" panose="020F0502020204030204" pitchFamily="34" charset="0"/>
                        </a:rPr>
                        <a:t>Ulaşım Modellemesi Kullanarak </a:t>
                      </a:r>
                      <a:r>
                        <a:rPr lang="tr-TR" sz="1000" b="0" i="0" u="none" strike="noStrike" dirty="0" err="1">
                          <a:solidFill>
                            <a:srgbClr val="000000"/>
                          </a:solidFill>
                          <a:effectLst/>
                          <a:latin typeface="Calibri" panose="020F0502020204030204" pitchFamily="34" charset="0"/>
                        </a:rPr>
                        <a:t>SKUp</a:t>
                      </a:r>
                      <a:r>
                        <a:rPr lang="tr-TR" sz="1000" b="0" i="0" u="none" strike="noStrike" dirty="0">
                          <a:solidFill>
                            <a:srgbClr val="000000"/>
                          </a:solidFill>
                          <a:effectLst/>
                          <a:latin typeface="Calibri" panose="020F0502020204030204" pitchFamily="34" charset="0"/>
                        </a:rPr>
                        <a:t> Politikasının Değerlendirilmesi</a:t>
                      </a:r>
                      <a:endParaRPr lang="en-US" dirty="0">
                        <a:effectLst/>
                      </a:endParaRPr>
                    </a:p>
                  </a:txBody>
                  <a:tcPr marL="73025" marR="73025" anchor="ctr"/>
                </a:tc>
                <a:extLst>
                  <a:ext uri="{0D108BD9-81ED-4DB2-BD59-A6C34878D82A}">
                    <a16:rowId xmlns:a16="http://schemas.microsoft.com/office/drawing/2014/main" val="2464221441"/>
                  </a:ext>
                </a:extLst>
              </a:tr>
              <a:tr h="323850">
                <a:tc>
                  <a:txBody>
                    <a:bodyPr/>
                    <a:lstStyle/>
                    <a:p>
                      <a:pPr algn="ctr" rtl="0" fontAlgn="ctr">
                        <a:spcBef>
                          <a:spcPts val="0"/>
                        </a:spcBef>
                        <a:spcAft>
                          <a:spcPts val="0"/>
                        </a:spcAft>
                      </a:pPr>
                      <a:r>
                        <a:rPr lang="en" sz="1400" b="1" kern="1200" dirty="0">
                          <a:solidFill>
                            <a:schemeClr val="lt1"/>
                          </a:solidFill>
                          <a:effectLst/>
                          <a:latin typeface="+mn-lt"/>
                          <a:ea typeface="+mn-ea"/>
                          <a:cs typeface="+mn-cs"/>
                        </a:rPr>
                        <a:t>14:00-14:45</a:t>
                      </a:r>
                    </a:p>
                  </a:txBody>
                  <a:tcPr marL="73025" marR="73025" anchor="ctr"/>
                </a:tc>
                <a:tc>
                  <a:txBody>
                    <a:bodyPr/>
                    <a:lstStyle/>
                    <a:p>
                      <a:pPr rtl="0" fontAlgn="ctr">
                        <a:spcBef>
                          <a:spcPts val="0"/>
                        </a:spcBef>
                        <a:spcAft>
                          <a:spcPts val="0"/>
                        </a:spcAft>
                      </a:pPr>
                      <a:r>
                        <a:rPr lang="tr-TR" sz="1000" b="0" i="0" u="none" strike="noStrike" dirty="0">
                          <a:solidFill>
                            <a:srgbClr val="000000"/>
                          </a:solidFill>
                          <a:effectLst/>
                          <a:latin typeface="Calibri" panose="020F0502020204030204" pitchFamily="34" charset="0"/>
                        </a:rPr>
                        <a:t>Ulaşım Modelleme Alıştırması</a:t>
                      </a:r>
                      <a:endParaRPr lang="es-ES" dirty="0">
                        <a:effectLst/>
                      </a:endParaRPr>
                    </a:p>
                  </a:txBody>
                  <a:tcPr marL="73025" marR="73025" anchor="ctr"/>
                </a:tc>
                <a:extLst>
                  <a:ext uri="{0D108BD9-81ED-4DB2-BD59-A6C34878D82A}">
                    <a16:rowId xmlns:a16="http://schemas.microsoft.com/office/drawing/2014/main" val="2884246611"/>
                  </a:ext>
                </a:extLst>
              </a:tr>
              <a:tr h="323850">
                <a:tc>
                  <a:txBody>
                    <a:bodyPr/>
                    <a:lstStyle/>
                    <a:p>
                      <a:pPr algn="ctr" rtl="0" fontAlgn="ctr">
                        <a:spcBef>
                          <a:spcPts val="0"/>
                        </a:spcBef>
                        <a:spcAft>
                          <a:spcPts val="0"/>
                        </a:spcAft>
                      </a:pPr>
                      <a:r>
                        <a:rPr lang="en" sz="1400" b="1" kern="1200" dirty="0">
                          <a:solidFill>
                            <a:schemeClr val="lt1"/>
                          </a:solidFill>
                          <a:effectLst/>
                          <a:latin typeface="+mn-lt"/>
                          <a:ea typeface="+mn-ea"/>
                          <a:cs typeface="+mn-cs"/>
                        </a:rPr>
                        <a:t>14:45-15:00</a:t>
                      </a:r>
                    </a:p>
                  </a:txBody>
                  <a:tcPr marL="73025" marR="73025" anchor="ctr"/>
                </a:tc>
                <a:tc>
                  <a:txBody>
                    <a:bodyPr/>
                    <a:lstStyle/>
                    <a:p>
                      <a:pPr rtl="0" fontAlgn="ctr">
                        <a:spcBef>
                          <a:spcPts val="0"/>
                        </a:spcBef>
                        <a:spcAft>
                          <a:spcPts val="0"/>
                        </a:spcAft>
                      </a:pPr>
                      <a:r>
                        <a:rPr lang="tr-TR" sz="1000" b="0" i="0" u="none" strike="noStrike" dirty="0">
                          <a:solidFill>
                            <a:srgbClr val="00B050"/>
                          </a:solidFill>
                          <a:effectLst/>
                          <a:latin typeface="Calibri" panose="020F0502020204030204" pitchFamily="34" charset="0"/>
                        </a:rPr>
                        <a:t>Ara</a:t>
                      </a:r>
                      <a:endParaRPr lang="es-ES" dirty="0">
                        <a:effectLst/>
                      </a:endParaRPr>
                    </a:p>
                  </a:txBody>
                  <a:tcPr marL="73025" marR="73025" anchor="ctr"/>
                </a:tc>
                <a:extLst>
                  <a:ext uri="{0D108BD9-81ED-4DB2-BD59-A6C34878D82A}">
                    <a16:rowId xmlns:a16="http://schemas.microsoft.com/office/drawing/2014/main" val="1569870334"/>
                  </a:ext>
                </a:extLst>
              </a:tr>
              <a:tr h="323850">
                <a:tc>
                  <a:txBody>
                    <a:bodyPr/>
                    <a:lstStyle/>
                    <a:p>
                      <a:pPr algn="ctr" rtl="0" fontAlgn="ctr">
                        <a:spcBef>
                          <a:spcPts val="0"/>
                        </a:spcBef>
                        <a:spcAft>
                          <a:spcPts val="0"/>
                        </a:spcAft>
                      </a:pPr>
                      <a:r>
                        <a:rPr lang="en" sz="1400" b="1" kern="1200" dirty="0">
                          <a:solidFill>
                            <a:schemeClr val="lt1"/>
                          </a:solidFill>
                          <a:effectLst/>
                          <a:latin typeface="+mn-lt"/>
                          <a:ea typeface="+mn-ea"/>
                          <a:cs typeface="+mn-cs"/>
                        </a:rPr>
                        <a:t>15:00-15:50</a:t>
                      </a:r>
                    </a:p>
                  </a:txBody>
                  <a:tcPr marL="73025" marR="73025" anchor="ctr"/>
                </a:tc>
                <a:tc>
                  <a:txBody>
                    <a:bodyPr/>
                    <a:lstStyle/>
                    <a:p>
                      <a:pPr rtl="0" fontAlgn="ctr">
                        <a:spcBef>
                          <a:spcPts val="0"/>
                        </a:spcBef>
                        <a:spcAft>
                          <a:spcPts val="0"/>
                        </a:spcAft>
                      </a:pPr>
                      <a:r>
                        <a:rPr lang="tr-TR" sz="1000" b="0" i="0" u="none" strike="noStrike" dirty="0">
                          <a:solidFill>
                            <a:srgbClr val="000000"/>
                          </a:solidFill>
                          <a:effectLst/>
                          <a:latin typeface="Calibri" panose="020F0502020204030204" pitchFamily="34" charset="0"/>
                        </a:rPr>
                        <a:t>Yük Taşımacılığı Modellemesi</a:t>
                      </a:r>
                      <a:endParaRPr lang="es-ES" dirty="0">
                        <a:effectLst/>
                      </a:endParaRPr>
                    </a:p>
                  </a:txBody>
                  <a:tcPr marL="73025" marR="73025" anchor="ctr"/>
                </a:tc>
                <a:extLst>
                  <a:ext uri="{0D108BD9-81ED-4DB2-BD59-A6C34878D82A}">
                    <a16:rowId xmlns:a16="http://schemas.microsoft.com/office/drawing/2014/main" val="3940067041"/>
                  </a:ext>
                </a:extLst>
              </a:tr>
              <a:tr h="323850">
                <a:tc>
                  <a:txBody>
                    <a:bodyPr/>
                    <a:lstStyle/>
                    <a:p>
                      <a:pPr algn="ctr" rtl="0" fontAlgn="ctr">
                        <a:spcBef>
                          <a:spcPts val="0"/>
                        </a:spcBef>
                        <a:spcAft>
                          <a:spcPts val="0"/>
                        </a:spcAft>
                      </a:pPr>
                      <a:r>
                        <a:rPr lang="en" sz="1400" b="1" kern="1200" dirty="0">
                          <a:solidFill>
                            <a:schemeClr val="lt1"/>
                          </a:solidFill>
                          <a:effectLst/>
                          <a:latin typeface="+mn-lt"/>
                          <a:ea typeface="+mn-ea"/>
                          <a:cs typeface="+mn-cs"/>
                        </a:rPr>
                        <a:t>15:50-16:00</a:t>
                      </a:r>
                    </a:p>
                  </a:txBody>
                  <a:tcPr marL="73025" marR="73025" anchor="ctr"/>
                </a:tc>
                <a:tc>
                  <a:txBody>
                    <a:bodyPr/>
                    <a:lstStyle/>
                    <a:p>
                      <a:pPr rtl="0" fontAlgn="ctr">
                        <a:spcBef>
                          <a:spcPts val="0"/>
                        </a:spcBef>
                        <a:spcAft>
                          <a:spcPts val="0"/>
                        </a:spcAft>
                      </a:pPr>
                      <a:r>
                        <a:rPr lang="tr-TR" sz="1000" b="0" i="0" u="none" strike="noStrike" dirty="0">
                          <a:solidFill>
                            <a:srgbClr val="000000"/>
                          </a:solidFill>
                          <a:effectLst/>
                          <a:latin typeface="Calibri" panose="020F0502020204030204" pitchFamily="34" charset="0"/>
                        </a:rPr>
                        <a:t>Sorular ve Kapanış Konuşmaları</a:t>
                      </a:r>
                      <a:endParaRPr lang="es-ES" dirty="0">
                        <a:effectLst/>
                      </a:endParaRPr>
                    </a:p>
                  </a:txBody>
                  <a:tcPr marL="73025" marR="73025" anchor="ctr"/>
                </a:tc>
                <a:extLst>
                  <a:ext uri="{0D108BD9-81ED-4DB2-BD59-A6C34878D82A}">
                    <a16:rowId xmlns:a16="http://schemas.microsoft.com/office/drawing/2014/main" val="1358072520"/>
                  </a:ext>
                </a:extLst>
              </a:tr>
            </a:tbl>
          </a:graphicData>
        </a:graphic>
      </p:graphicFrame>
    </p:spTree>
    <p:extLst>
      <p:ext uri="{BB962C8B-B14F-4D97-AF65-F5344CB8AC3E}">
        <p14:creationId xmlns:p14="http://schemas.microsoft.com/office/powerpoint/2010/main" val="37333075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95511D-6124-400B-8004-FDE7F6264A0A}"/>
              </a:ext>
            </a:extLst>
          </p:cNvPr>
          <p:cNvSpPr>
            <a:spLocks noGrp="1"/>
          </p:cNvSpPr>
          <p:nvPr>
            <p:ph type="title"/>
          </p:nvPr>
        </p:nvSpPr>
        <p:spPr/>
        <p:txBody>
          <a:bodyPr>
            <a:normAutofit/>
          </a:bodyPr>
          <a:lstStyle/>
          <a:p>
            <a:r>
              <a:rPr lang="tr-TR" dirty="0"/>
              <a:t>Gündem</a:t>
            </a:r>
            <a:endParaRPr lang="en-GB" dirty="0"/>
          </a:p>
        </p:txBody>
      </p:sp>
      <p:sp>
        <p:nvSpPr>
          <p:cNvPr id="4" name="Slide Number Placeholder 3">
            <a:extLst>
              <a:ext uri="{FF2B5EF4-FFF2-40B4-BE49-F238E27FC236}">
                <a16:creationId xmlns:a16="http://schemas.microsoft.com/office/drawing/2014/main" id="{C17088C1-3683-4F09-A570-DBE3080C0A39}"/>
              </a:ext>
            </a:extLst>
          </p:cNvPr>
          <p:cNvSpPr>
            <a:spLocks noGrp="1"/>
          </p:cNvSpPr>
          <p:nvPr>
            <p:ph type="sldNum" sz="quarter" idx="12"/>
          </p:nvPr>
        </p:nvSpPr>
        <p:spPr/>
        <p:txBody>
          <a:bodyPr/>
          <a:lstStyle/>
          <a:p>
            <a:fld id="{5336F0B7-EF37-4B31-BA1E-D2B9204CDF2B}" type="slidenum">
              <a:rPr lang="ca-ES" noProof="0" smtClean="0"/>
              <a:pPr/>
              <a:t>2</a:t>
            </a:fld>
            <a:endParaRPr lang="ca-ES" noProof="0" dirty="0"/>
          </a:p>
        </p:txBody>
      </p:sp>
      <p:graphicFrame>
        <p:nvGraphicFramePr>
          <p:cNvPr id="12" name="Taula 11"/>
          <p:cNvGraphicFramePr>
            <a:graphicFrameLocks noGrp="1"/>
          </p:cNvGraphicFramePr>
          <p:nvPr>
            <p:extLst>
              <p:ext uri="{D42A27DB-BD31-4B8C-83A1-F6EECF244321}">
                <p14:modId xmlns:p14="http://schemas.microsoft.com/office/powerpoint/2010/main" val="997541424"/>
              </p:ext>
            </p:extLst>
          </p:nvPr>
        </p:nvGraphicFramePr>
        <p:xfrm>
          <a:off x="454699" y="1714024"/>
          <a:ext cx="8298776" cy="4440873"/>
        </p:xfrm>
        <a:graphic>
          <a:graphicData uri="http://schemas.openxmlformats.org/drawingml/2006/table">
            <a:tbl>
              <a:tblPr firstRow="1" firstCol="1" bandRow="1">
                <a:tableStyleId>{5C22544A-7EE6-4342-B048-85BDC9FD1C3A}</a:tableStyleId>
              </a:tblPr>
              <a:tblGrid>
                <a:gridCol w="1377650">
                  <a:extLst>
                    <a:ext uri="{9D8B030D-6E8A-4147-A177-3AD203B41FA5}">
                      <a16:colId xmlns:a16="http://schemas.microsoft.com/office/drawing/2014/main" val="468044428"/>
                    </a:ext>
                  </a:extLst>
                </a:gridCol>
                <a:gridCol w="6921126">
                  <a:extLst>
                    <a:ext uri="{9D8B030D-6E8A-4147-A177-3AD203B41FA5}">
                      <a16:colId xmlns:a16="http://schemas.microsoft.com/office/drawing/2014/main" val="4177223117"/>
                    </a:ext>
                  </a:extLst>
                </a:gridCol>
              </a:tblGrid>
              <a:tr h="213995">
                <a:tc>
                  <a:txBody>
                    <a:bodyPr/>
                    <a:lstStyle/>
                    <a:p>
                      <a:pPr marL="182880" algn="ctr">
                        <a:lnSpc>
                          <a:spcPct val="115000"/>
                        </a:lnSpc>
                        <a:spcBef>
                          <a:spcPts val="600"/>
                        </a:spcBef>
                        <a:spcAft>
                          <a:spcPts val="0"/>
                        </a:spcAft>
                      </a:pPr>
                      <a:r>
                        <a:rPr lang="tr-TR" sz="1400" dirty="0">
                          <a:solidFill>
                            <a:schemeClr val="bg1"/>
                          </a:solidFill>
                          <a:effectLst/>
                          <a:latin typeface="Source Sans Pro" panose="020B0503030403020204" pitchFamily="34" charset="0"/>
                          <a:ea typeface="Times New Roman" panose="02020603050405020304" pitchFamily="18" charset="0"/>
                          <a:cs typeface="Times New Roman" panose="02020603050405020304" pitchFamily="18" charset="0"/>
                        </a:rPr>
                        <a:t>Saat</a:t>
                      </a:r>
                      <a:endParaRPr lang="es-ES" sz="1200" dirty="0">
                        <a:solidFill>
                          <a:schemeClr val="bg1"/>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182880">
                        <a:lnSpc>
                          <a:spcPct val="115000"/>
                        </a:lnSpc>
                        <a:spcBef>
                          <a:spcPts val="600"/>
                        </a:spcBef>
                        <a:spcAft>
                          <a:spcPts val="0"/>
                        </a:spcAft>
                      </a:pPr>
                      <a:r>
                        <a:rPr lang="tr-TR" sz="1400" dirty="0">
                          <a:effectLst/>
                        </a:rPr>
                        <a:t>Başlık/Faaliyet</a:t>
                      </a:r>
                      <a:endParaRPr lang="es-ES" sz="1200" dirty="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4280193192"/>
                  </a:ext>
                </a:extLst>
              </a:tr>
              <a:tr h="323850">
                <a:tc>
                  <a:txBody>
                    <a:bodyPr/>
                    <a:lstStyle/>
                    <a:p>
                      <a:pPr marL="0" algn="ctr" defTabSz="914400" rtl="0" eaLnBrk="1" fontAlgn="ctr" latinLnBrk="0" hangingPunct="1">
                        <a:lnSpc>
                          <a:spcPct val="115000"/>
                        </a:lnSpc>
                        <a:spcBef>
                          <a:spcPts val="0"/>
                        </a:spcBef>
                        <a:spcAft>
                          <a:spcPts val="0"/>
                        </a:spcAft>
                      </a:pPr>
                      <a:r>
                        <a:rPr lang="en" sz="1400" b="1" kern="1200" dirty="0">
                          <a:solidFill>
                            <a:schemeClr val="lt1"/>
                          </a:solidFill>
                          <a:effectLst/>
                          <a:latin typeface="+mn-lt"/>
                          <a:ea typeface="+mn-ea"/>
                          <a:cs typeface="+mn-cs"/>
                        </a:rPr>
                        <a:t>09:30-10:00</a:t>
                      </a:r>
                      <a:endParaRPr lang="es-ES" sz="1400" b="1" kern="1200" dirty="0">
                        <a:solidFill>
                          <a:schemeClr val="lt1"/>
                        </a:solidFill>
                        <a:effectLst/>
                        <a:latin typeface="+mn-lt"/>
                        <a:ea typeface="+mn-ea"/>
                        <a:cs typeface="+mn-cs"/>
                      </a:endParaRPr>
                    </a:p>
                  </a:txBody>
                  <a:tcPr marL="68580" marR="68580" marT="0" marB="0" anchor="ctr"/>
                </a:tc>
                <a:tc>
                  <a:txBody>
                    <a:bodyPr/>
                    <a:lstStyle/>
                    <a:p>
                      <a:pPr marL="0" algn="l" defTabSz="914400" rtl="0" eaLnBrk="1" fontAlgn="ctr" latinLnBrk="0" hangingPunct="1">
                        <a:lnSpc>
                          <a:spcPct val="115000"/>
                        </a:lnSpc>
                        <a:spcBef>
                          <a:spcPts val="0"/>
                        </a:spcBef>
                        <a:spcAft>
                          <a:spcPts val="0"/>
                        </a:spcAft>
                      </a:pPr>
                      <a:r>
                        <a:rPr lang="tr-TR" sz="1000" b="0" i="0" u="none" strike="noStrike" kern="1200" dirty="0">
                          <a:solidFill>
                            <a:srgbClr val="000000"/>
                          </a:solidFill>
                          <a:effectLst/>
                          <a:latin typeface="Calibri" panose="020F0502020204030204" pitchFamily="34" charset="0"/>
                          <a:ea typeface="+mn-ea"/>
                          <a:cs typeface="+mn-cs"/>
                        </a:rPr>
                        <a:t>Geliş ve Kayıt</a:t>
                      </a:r>
                      <a:endParaRPr lang="es-ES" sz="1000" b="0" i="0" u="none" strike="noStrike" kern="1200" dirty="0">
                        <a:solidFill>
                          <a:srgbClr val="000000"/>
                        </a:solidFill>
                        <a:effectLst/>
                        <a:latin typeface="Calibri" panose="020F0502020204030204" pitchFamily="34" charset="0"/>
                        <a:ea typeface="+mn-ea"/>
                        <a:cs typeface="+mn-cs"/>
                      </a:endParaRPr>
                    </a:p>
                  </a:txBody>
                  <a:tcPr marL="68580" marR="68580" marT="0" marB="0" anchor="ctr"/>
                </a:tc>
                <a:extLst>
                  <a:ext uri="{0D108BD9-81ED-4DB2-BD59-A6C34878D82A}">
                    <a16:rowId xmlns:a16="http://schemas.microsoft.com/office/drawing/2014/main" val="3465268718"/>
                  </a:ext>
                </a:extLst>
              </a:tr>
              <a:tr h="323850">
                <a:tc>
                  <a:txBody>
                    <a:bodyPr/>
                    <a:lstStyle/>
                    <a:p>
                      <a:pPr marL="182880" algn="l">
                        <a:lnSpc>
                          <a:spcPct val="115000"/>
                        </a:lnSpc>
                        <a:spcBef>
                          <a:spcPts val="600"/>
                        </a:spcBef>
                        <a:spcAft>
                          <a:spcPts val="0"/>
                        </a:spcAft>
                      </a:pPr>
                      <a:r>
                        <a:rPr lang="en" sz="1400" b="1" dirty="0">
                          <a:solidFill>
                            <a:schemeClr val="tx1"/>
                          </a:solidFill>
                          <a:effectLst/>
                        </a:rPr>
                        <a:t>10:00-10:05</a:t>
                      </a:r>
                      <a:endParaRPr lang="es-ES" sz="1200" b="1" dirty="0">
                        <a:solidFill>
                          <a:schemeClr val="tx1"/>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8580" marR="68580" marT="0" marB="0" anchor="ctr">
                    <a:solidFill>
                      <a:schemeClr val="accent6"/>
                    </a:solidFill>
                  </a:tcPr>
                </a:tc>
                <a:tc>
                  <a:txBody>
                    <a:bodyPr/>
                    <a:lstStyle/>
                    <a:p>
                      <a:pPr marL="182880">
                        <a:lnSpc>
                          <a:spcPct val="115000"/>
                        </a:lnSpc>
                        <a:spcBef>
                          <a:spcPts val="600"/>
                        </a:spcBef>
                        <a:spcAft>
                          <a:spcPts val="0"/>
                        </a:spcAft>
                      </a:pPr>
                      <a:r>
                        <a:rPr lang="tr-TR" sz="1400" b="1" dirty="0">
                          <a:solidFill>
                            <a:schemeClr val="tx1"/>
                          </a:solidFill>
                          <a:effectLst/>
                        </a:rPr>
                        <a:t>Gündemin ve Konu Başlıklarının Tanıtımı</a:t>
                      </a:r>
                      <a:endParaRPr lang="es-ES" sz="1200" b="1" dirty="0">
                        <a:solidFill>
                          <a:schemeClr val="tx1"/>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8580" marR="68580" marT="0" marB="0" anchor="ctr">
                    <a:solidFill>
                      <a:schemeClr val="accent6"/>
                    </a:solidFill>
                  </a:tcPr>
                </a:tc>
                <a:extLst>
                  <a:ext uri="{0D108BD9-81ED-4DB2-BD59-A6C34878D82A}">
                    <a16:rowId xmlns:a16="http://schemas.microsoft.com/office/drawing/2014/main" val="3981958453"/>
                  </a:ext>
                </a:extLst>
              </a:tr>
              <a:tr h="323850">
                <a:tc>
                  <a:txBody>
                    <a:bodyPr/>
                    <a:lstStyle/>
                    <a:p>
                      <a:pPr algn="ctr" rtl="0" fontAlgn="ctr">
                        <a:spcBef>
                          <a:spcPts val="0"/>
                        </a:spcBef>
                        <a:spcAft>
                          <a:spcPts val="0"/>
                        </a:spcAft>
                      </a:pPr>
                      <a:r>
                        <a:rPr lang="en" sz="1400" b="1" kern="1200" dirty="0">
                          <a:solidFill>
                            <a:schemeClr val="lt1"/>
                          </a:solidFill>
                          <a:effectLst/>
                          <a:latin typeface="+mn-lt"/>
                          <a:ea typeface="+mn-ea"/>
                          <a:cs typeface="+mn-cs"/>
                        </a:rPr>
                        <a:t>10:05-10:50</a:t>
                      </a:r>
                    </a:p>
                  </a:txBody>
                  <a:tcPr marL="73025" marR="73025" anchor="ctr"/>
                </a:tc>
                <a:tc>
                  <a:txBody>
                    <a:bodyPr/>
                    <a:lstStyle/>
                    <a:p>
                      <a:pPr rtl="0" fontAlgn="ctr">
                        <a:spcBef>
                          <a:spcPts val="0"/>
                        </a:spcBef>
                        <a:spcAft>
                          <a:spcPts val="0"/>
                        </a:spcAft>
                      </a:pPr>
                      <a:r>
                        <a:rPr lang="tr-TR" sz="1000" b="0" i="0" u="none" strike="noStrike" dirty="0">
                          <a:solidFill>
                            <a:srgbClr val="000000"/>
                          </a:solidFill>
                          <a:effectLst/>
                          <a:latin typeface="Calibri" panose="020F0502020204030204" pitchFamily="34" charset="0"/>
                        </a:rPr>
                        <a:t>Temel Bilgilere Giriş: 4 Adımlı Modelleme</a:t>
                      </a:r>
                      <a:endParaRPr lang="en-US" dirty="0">
                        <a:effectLst/>
                      </a:endParaRPr>
                    </a:p>
                  </a:txBody>
                  <a:tcPr marL="73025" marR="73025" anchor="ctr"/>
                </a:tc>
                <a:extLst>
                  <a:ext uri="{0D108BD9-81ED-4DB2-BD59-A6C34878D82A}">
                    <a16:rowId xmlns:a16="http://schemas.microsoft.com/office/drawing/2014/main" val="3581361266"/>
                  </a:ext>
                </a:extLst>
              </a:tr>
              <a:tr h="323850">
                <a:tc>
                  <a:txBody>
                    <a:bodyPr/>
                    <a:lstStyle/>
                    <a:p>
                      <a:pPr algn="ctr" rtl="0" fontAlgn="ctr">
                        <a:spcBef>
                          <a:spcPts val="0"/>
                        </a:spcBef>
                        <a:spcAft>
                          <a:spcPts val="0"/>
                        </a:spcAft>
                      </a:pPr>
                      <a:r>
                        <a:rPr lang="en" sz="1400" b="1" kern="1200" dirty="0">
                          <a:solidFill>
                            <a:schemeClr val="lt1"/>
                          </a:solidFill>
                          <a:effectLst/>
                          <a:latin typeface="+mn-lt"/>
                          <a:ea typeface="+mn-ea"/>
                          <a:cs typeface="+mn-cs"/>
                        </a:rPr>
                        <a:t>10:50-11:20</a:t>
                      </a:r>
                    </a:p>
                  </a:txBody>
                  <a:tcPr marL="73025" marR="73025" anchor="ctr"/>
                </a:tc>
                <a:tc>
                  <a:txBody>
                    <a:bodyPr/>
                    <a:lstStyle/>
                    <a:p>
                      <a:pPr rtl="0" fontAlgn="ctr">
                        <a:spcBef>
                          <a:spcPts val="0"/>
                        </a:spcBef>
                        <a:spcAft>
                          <a:spcPts val="0"/>
                        </a:spcAft>
                      </a:pPr>
                      <a:r>
                        <a:rPr lang="tr-TR" sz="1000" b="0" i="0" u="none" strike="noStrike" dirty="0">
                          <a:solidFill>
                            <a:srgbClr val="000000"/>
                          </a:solidFill>
                          <a:effectLst/>
                          <a:latin typeface="Calibri" panose="020F0502020204030204" pitchFamily="34" charset="0"/>
                        </a:rPr>
                        <a:t>Modern Yaklaşımlar: Faaliyete Dayalı Modelleme</a:t>
                      </a:r>
                      <a:endParaRPr lang="es-ES" dirty="0">
                        <a:effectLst/>
                      </a:endParaRPr>
                    </a:p>
                  </a:txBody>
                  <a:tcPr marL="73025" marR="73025" anchor="ctr"/>
                </a:tc>
                <a:extLst>
                  <a:ext uri="{0D108BD9-81ED-4DB2-BD59-A6C34878D82A}">
                    <a16:rowId xmlns:a16="http://schemas.microsoft.com/office/drawing/2014/main" val="1224670916"/>
                  </a:ext>
                </a:extLst>
              </a:tr>
              <a:tr h="323850">
                <a:tc>
                  <a:txBody>
                    <a:bodyPr/>
                    <a:lstStyle/>
                    <a:p>
                      <a:pPr algn="ctr" rtl="0" fontAlgn="ctr">
                        <a:spcBef>
                          <a:spcPts val="0"/>
                        </a:spcBef>
                        <a:spcAft>
                          <a:spcPts val="0"/>
                        </a:spcAft>
                      </a:pPr>
                      <a:r>
                        <a:rPr lang="en" sz="1400" b="1" kern="1200" dirty="0">
                          <a:solidFill>
                            <a:schemeClr val="lt1"/>
                          </a:solidFill>
                          <a:effectLst/>
                          <a:latin typeface="+mn-lt"/>
                          <a:ea typeface="+mn-ea"/>
                          <a:cs typeface="+mn-cs"/>
                        </a:rPr>
                        <a:t>11.20-11:30</a:t>
                      </a:r>
                    </a:p>
                  </a:txBody>
                  <a:tcPr marL="73025" marR="73025" anchor="ctr"/>
                </a:tc>
                <a:tc>
                  <a:txBody>
                    <a:bodyPr/>
                    <a:lstStyle/>
                    <a:p>
                      <a:pPr rtl="0" fontAlgn="ctr">
                        <a:spcBef>
                          <a:spcPts val="0"/>
                        </a:spcBef>
                        <a:spcAft>
                          <a:spcPts val="0"/>
                        </a:spcAft>
                      </a:pPr>
                      <a:r>
                        <a:rPr lang="tr-TR" sz="1000" b="0" i="0" u="none" strike="noStrike" dirty="0">
                          <a:solidFill>
                            <a:srgbClr val="00B050"/>
                          </a:solidFill>
                          <a:effectLst/>
                          <a:latin typeface="Calibri" panose="020F0502020204030204" pitchFamily="34" charset="0"/>
                        </a:rPr>
                        <a:t>Ara</a:t>
                      </a:r>
                      <a:endParaRPr lang="es-ES" dirty="0">
                        <a:effectLst/>
                      </a:endParaRPr>
                    </a:p>
                  </a:txBody>
                  <a:tcPr marL="73025" marR="73025" anchor="ctr"/>
                </a:tc>
                <a:extLst>
                  <a:ext uri="{0D108BD9-81ED-4DB2-BD59-A6C34878D82A}">
                    <a16:rowId xmlns:a16="http://schemas.microsoft.com/office/drawing/2014/main" val="293986023"/>
                  </a:ext>
                </a:extLst>
              </a:tr>
              <a:tr h="323850">
                <a:tc>
                  <a:txBody>
                    <a:bodyPr/>
                    <a:lstStyle/>
                    <a:p>
                      <a:pPr algn="ctr" rtl="0" fontAlgn="ctr">
                        <a:spcBef>
                          <a:spcPts val="0"/>
                        </a:spcBef>
                        <a:spcAft>
                          <a:spcPts val="0"/>
                        </a:spcAft>
                      </a:pPr>
                      <a:r>
                        <a:rPr lang="en" sz="1400" b="1" kern="1200" dirty="0">
                          <a:solidFill>
                            <a:schemeClr val="lt1"/>
                          </a:solidFill>
                          <a:effectLst/>
                          <a:latin typeface="+mn-lt"/>
                          <a:ea typeface="+mn-ea"/>
                          <a:cs typeface="+mn-cs"/>
                        </a:rPr>
                        <a:t>11:30-12:00</a:t>
                      </a:r>
                    </a:p>
                  </a:txBody>
                  <a:tcPr marL="73025" marR="73025" anchor="ctr"/>
                </a:tc>
                <a:tc>
                  <a:txBody>
                    <a:bodyPr/>
                    <a:lstStyle/>
                    <a:p>
                      <a:pPr rtl="0" fontAlgn="ctr">
                        <a:spcBef>
                          <a:spcPts val="0"/>
                        </a:spcBef>
                        <a:spcAft>
                          <a:spcPts val="0"/>
                        </a:spcAft>
                      </a:pPr>
                      <a:r>
                        <a:rPr lang="tr-TR" sz="1000" b="0" i="0" u="none" strike="noStrike" dirty="0">
                          <a:solidFill>
                            <a:srgbClr val="000000"/>
                          </a:solidFill>
                          <a:effectLst/>
                          <a:latin typeface="Calibri" panose="020F0502020204030204" pitchFamily="34" charset="0"/>
                        </a:rPr>
                        <a:t>Modern Yaklaşımlar: </a:t>
                      </a:r>
                      <a:r>
                        <a:rPr lang="en-US" sz="1000" b="0" i="0" u="none" strike="noStrike" dirty="0">
                          <a:solidFill>
                            <a:srgbClr val="000000"/>
                          </a:solidFill>
                          <a:effectLst/>
                          <a:latin typeface="Calibri" panose="020F0502020204030204" pitchFamily="34" charset="0"/>
                        </a:rPr>
                        <a:t>T</a:t>
                      </a:r>
                      <a:r>
                        <a:rPr lang="tr-TR" sz="1000" b="0" i="0" u="none" strike="noStrike" dirty="0">
                          <a:solidFill>
                            <a:srgbClr val="000000"/>
                          </a:solidFill>
                          <a:effectLst/>
                          <a:latin typeface="Calibri" panose="020F0502020204030204" pitchFamily="34" charset="0"/>
                        </a:rPr>
                        <a:t>emsilci Tabanlı Modelleme</a:t>
                      </a:r>
                      <a:endParaRPr lang="es-ES" sz="1000" dirty="0">
                        <a:effectLst/>
                      </a:endParaRPr>
                    </a:p>
                  </a:txBody>
                  <a:tcPr marL="73025" marR="73025" anchor="ctr"/>
                </a:tc>
                <a:extLst>
                  <a:ext uri="{0D108BD9-81ED-4DB2-BD59-A6C34878D82A}">
                    <a16:rowId xmlns:a16="http://schemas.microsoft.com/office/drawing/2014/main" val="2415912385"/>
                  </a:ext>
                </a:extLst>
              </a:tr>
              <a:tr h="323850">
                <a:tc>
                  <a:txBody>
                    <a:bodyPr/>
                    <a:lstStyle/>
                    <a:p>
                      <a:pPr algn="ctr" rtl="0" fontAlgn="ctr">
                        <a:spcBef>
                          <a:spcPts val="0"/>
                        </a:spcBef>
                        <a:spcAft>
                          <a:spcPts val="0"/>
                        </a:spcAft>
                      </a:pPr>
                      <a:r>
                        <a:rPr lang="en" sz="1400" b="1" kern="1200" dirty="0">
                          <a:solidFill>
                            <a:schemeClr val="lt1"/>
                          </a:solidFill>
                          <a:effectLst/>
                          <a:latin typeface="+mn-lt"/>
                          <a:ea typeface="+mn-ea"/>
                          <a:cs typeface="+mn-cs"/>
                        </a:rPr>
                        <a:t>12:00-12:30</a:t>
                      </a:r>
                    </a:p>
                  </a:txBody>
                  <a:tcPr marL="73025" marR="73025" anchor="ctr"/>
                </a:tc>
                <a:tc>
                  <a:txBody>
                    <a:bodyPr/>
                    <a:lstStyle/>
                    <a:p>
                      <a:pPr rtl="0" fontAlgn="ctr">
                        <a:spcBef>
                          <a:spcPts val="0"/>
                        </a:spcBef>
                        <a:spcAft>
                          <a:spcPts val="0"/>
                        </a:spcAft>
                      </a:pPr>
                      <a:r>
                        <a:rPr lang="tr-TR" sz="1000" b="0" i="0" u="none" strike="noStrike" dirty="0" err="1">
                          <a:solidFill>
                            <a:srgbClr val="000000"/>
                          </a:solidFill>
                          <a:effectLst/>
                          <a:latin typeface="Calibri" panose="020F0502020204030204" pitchFamily="34" charset="0"/>
                        </a:rPr>
                        <a:t>SKUp</a:t>
                      </a:r>
                      <a:r>
                        <a:rPr lang="tr-TR" sz="1000" b="0" i="0" u="none" strike="noStrike" dirty="0">
                          <a:solidFill>
                            <a:srgbClr val="000000"/>
                          </a:solidFill>
                          <a:effectLst/>
                          <a:latin typeface="Calibri" panose="020F0502020204030204" pitchFamily="34" charset="0"/>
                        </a:rPr>
                        <a:t> Bağlamında Mikro-Simülasyon</a:t>
                      </a:r>
                      <a:endParaRPr lang="en-US" dirty="0">
                        <a:effectLst/>
                      </a:endParaRPr>
                    </a:p>
                  </a:txBody>
                  <a:tcPr marL="73025" marR="73025" anchor="ctr"/>
                </a:tc>
                <a:extLst>
                  <a:ext uri="{0D108BD9-81ED-4DB2-BD59-A6C34878D82A}">
                    <a16:rowId xmlns:a16="http://schemas.microsoft.com/office/drawing/2014/main" val="2397360864"/>
                  </a:ext>
                </a:extLst>
              </a:tr>
              <a:tr h="323850">
                <a:tc>
                  <a:txBody>
                    <a:bodyPr/>
                    <a:lstStyle/>
                    <a:p>
                      <a:pPr algn="ctr" rtl="0" fontAlgn="ctr">
                        <a:spcBef>
                          <a:spcPts val="0"/>
                        </a:spcBef>
                        <a:spcAft>
                          <a:spcPts val="0"/>
                        </a:spcAft>
                      </a:pPr>
                      <a:r>
                        <a:rPr lang="en" sz="1400" b="1" kern="1200" dirty="0">
                          <a:solidFill>
                            <a:schemeClr val="lt1"/>
                          </a:solidFill>
                          <a:effectLst/>
                          <a:latin typeface="+mn-lt"/>
                          <a:ea typeface="+mn-ea"/>
                          <a:cs typeface="+mn-cs"/>
                        </a:rPr>
                        <a:t>12:30-13:30</a:t>
                      </a:r>
                    </a:p>
                  </a:txBody>
                  <a:tcPr marL="73025" marR="73025" anchor="ctr"/>
                </a:tc>
                <a:tc>
                  <a:txBody>
                    <a:bodyPr/>
                    <a:lstStyle/>
                    <a:p>
                      <a:pPr rtl="0" fontAlgn="ctr">
                        <a:spcBef>
                          <a:spcPts val="0"/>
                        </a:spcBef>
                        <a:spcAft>
                          <a:spcPts val="0"/>
                        </a:spcAft>
                      </a:pPr>
                      <a:r>
                        <a:rPr lang="tr-TR" sz="1000" b="0" i="0" u="none" strike="noStrike" dirty="0">
                          <a:solidFill>
                            <a:srgbClr val="00B050"/>
                          </a:solidFill>
                          <a:effectLst/>
                          <a:latin typeface="Calibri" panose="020F0502020204030204" pitchFamily="34" charset="0"/>
                        </a:rPr>
                        <a:t>Öğle yemeği</a:t>
                      </a:r>
                      <a:endParaRPr lang="es-ES" dirty="0">
                        <a:effectLst/>
                      </a:endParaRPr>
                    </a:p>
                  </a:txBody>
                  <a:tcPr marL="73025" marR="73025" anchor="ctr"/>
                </a:tc>
                <a:extLst>
                  <a:ext uri="{0D108BD9-81ED-4DB2-BD59-A6C34878D82A}">
                    <a16:rowId xmlns:a16="http://schemas.microsoft.com/office/drawing/2014/main" val="329062081"/>
                  </a:ext>
                </a:extLst>
              </a:tr>
              <a:tr h="323850">
                <a:tc>
                  <a:txBody>
                    <a:bodyPr/>
                    <a:lstStyle/>
                    <a:p>
                      <a:pPr algn="ctr" rtl="0" fontAlgn="ctr">
                        <a:spcBef>
                          <a:spcPts val="0"/>
                        </a:spcBef>
                        <a:spcAft>
                          <a:spcPts val="0"/>
                        </a:spcAft>
                      </a:pPr>
                      <a:r>
                        <a:rPr lang="en" sz="1400" b="1" kern="1200" dirty="0">
                          <a:solidFill>
                            <a:schemeClr val="lt1"/>
                          </a:solidFill>
                          <a:effectLst/>
                          <a:latin typeface="+mn-lt"/>
                          <a:ea typeface="+mn-ea"/>
                          <a:cs typeface="+mn-cs"/>
                        </a:rPr>
                        <a:t>13:30-14:00</a:t>
                      </a:r>
                    </a:p>
                  </a:txBody>
                  <a:tcPr marL="73025" marR="73025" anchor="ctr"/>
                </a:tc>
                <a:tc>
                  <a:txBody>
                    <a:bodyPr/>
                    <a:lstStyle/>
                    <a:p>
                      <a:pPr rtl="0" fontAlgn="ctr">
                        <a:spcBef>
                          <a:spcPts val="0"/>
                        </a:spcBef>
                        <a:spcAft>
                          <a:spcPts val="0"/>
                        </a:spcAft>
                      </a:pPr>
                      <a:r>
                        <a:rPr lang="tr-TR" sz="1000" b="0" i="0" u="none" strike="noStrike" dirty="0">
                          <a:solidFill>
                            <a:srgbClr val="000000"/>
                          </a:solidFill>
                          <a:effectLst/>
                          <a:latin typeface="Calibri" panose="020F0502020204030204" pitchFamily="34" charset="0"/>
                        </a:rPr>
                        <a:t>Ulaşım Modellemesi Kullanarak </a:t>
                      </a:r>
                      <a:r>
                        <a:rPr lang="tr-TR" sz="1000" b="0" i="0" u="none" strike="noStrike" dirty="0" err="1">
                          <a:solidFill>
                            <a:srgbClr val="000000"/>
                          </a:solidFill>
                          <a:effectLst/>
                          <a:latin typeface="Calibri" panose="020F0502020204030204" pitchFamily="34" charset="0"/>
                        </a:rPr>
                        <a:t>SKUp</a:t>
                      </a:r>
                      <a:r>
                        <a:rPr lang="tr-TR" sz="1000" b="0" i="0" u="none" strike="noStrike" dirty="0">
                          <a:solidFill>
                            <a:srgbClr val="000000"/>
                          </a:solidFill>
                          <a:effectLst/>
                          <a:latin typeface="Calibri" panose="020F0502020204030204" pitchFamily="34" charset="0"/>
                        </a:rPr>
                        <a:t> Politikasının Değerlendirilmesi</a:t>
                      </a:r>
                      <a:endParaRPr lang="en-US" dirty="0">
                        <a:effectLst/>
                      </a:endParaRPr>
                    </a:p>
                  </a:txBody>
                  <a:tcPr marL="73025" marR="73025" anchor="ctr"/>
                </a:tc>
                <a:extLst>
                  <a:ext uri="{0D108BD9-81ED-4DB2-BD59-A6C34878D82A}">
                    <a16:rowId xmlns:a16="http://schemas.microsoft.com/office/drawing/2014/main" val="2464221441"/>
                  </a:ext>
                </a:extLst>
              </a:tr>
              <a:tr h="323850">
                <a:tc>
                  <a:txBody>
                    <a:bodyPr/>
                    <a:lstStyle/>
                    <a:p>
                      <a:pPr algn="ctr" rtl="0" fontAlgn="ctr">
                        <a:spcBef>
                          <a:spcPts val="0"/>
                        </a:spcBef>
                        <a:spcAft>
                          <a:spcPts val="0"/>
                        </a:spcAft>
                      </a:pPr>
                      <a:r>
                        <a:rPr lang="en" sz="1400" b="1" kern="1200" dirty="0">
                          <a:solidFill>
                            <a:schemeClr val="lt1"/>
                          </a:solidFill>
                          <a:effectLst/>
                          <a:latin typeface="+mn-lt"/>
                          <a:ea typeface="+mn-ea"/>
                          <a:cs typeface="+mn-cs"/>
                        </a:rPr>
                        <a:t>14:00-14:45</a:t>
                      </a:r>
                    </a:p>
                  </a:txBody>
                  <a:tcPr marL="73025" marR="73025" anchor="ctr"/>
                </a:tc>
                <a:tc>
                  <a:txBody>
                    <a:bodyPr/>
                    <a:lstStyle/>
                    <a:p>
                      <a:pPr rtl="0" fontAlgn="ctr">
                        <a:spcBef>
                          <a:spcPts val="0"/>
                        </a:spcBef>
                        <a:spcAft>
                          <a:spcPts val="0"/>
                        </a:spcAft>
                      </a:pPr>
                      <a:r>
                        <a:rPr lang="tr-TR" sz="1000" b="0" i="0" u="none" strike="noStrike" dirty="0">
                          <a:solidFill>
                            <a:srgbClr val="000000"/>
                          </a:solidFill>
                          <a:effectLst/>
                          <a:latin typeface="Calibri" panose="020F0502020204030204" pitchFamily="34" charset="0"/>
                        </a:rPr>
                        <a:t>Ulaşım Modelleme Alıştırması</a:t>
                      </a:r>
                      <a:endParaRPr lang="es-ES" dirty="0">
                        <a:effectLst/>
                      </a:endParaRPr>
                    </a:p>
                  </a:txBody>
                  <a:tcPr marL="73025" marR="73025" anchor="ctr"/>
                </a:tc>
                <a:extLst>
                  <a:ext uri="{0D108BD9-81ED-4DB2-BD59-A6C34878D82A}">
                    <a16:rowId xmlns:a16="http://schemas.microsoft.com/office/drawing/2014/main" val="2884246611"/>
                  </a:ext>
                </a:extLst>
              </a:tr>
              <a:tr h="323850">
                <a:tc>
                  <a:txBody>
                    <a:bodyPr/>
                    <a:lstStyle/>
                    <a:p>
                      <a:pPr algn="ctr" rtl="0" fontAlgn="ctr">
                        <a:spcBef>
                          <a:spcPts val="0"/>
                        </a:spcBef>
                        <a:spcAft>
                          <a:spcPts val="0"/>
                        </a:spcAft>
                      </a:pPr>
                      <a:r>
                        <a:rPr lang="en" sz="1400" b="1" kern="1200" dirty="0">
                          <a:solidFill>
                            <a:schemeClr val="lt1"/>
                          </a:solidFill>
                          <a:effectLst/>
                          <a:latin typeface="+mn-lt"/>
                          <a:ea typeface="+mn-ea"/>
                          <a:cs typeface="+mn-cs"/>
                        </a:rPr>
                        <a:t>14:45-15:00</a:t>
                      </a:r>
                    </a:p>
                  </a:txBody>
                  <a:tcPr marL="73025" marR="73025" anchor="ctr"/>
                </a:tc>
                <a:tc>
                  <a:txBody>
                    <a:bodyPr/>
                    <a:lstStyle/>
                    <a:p>
                      <a:pPr rtl="0" fontAlgn="ctr">
                        <a:spcBef>
                          <a:spcPts val="0"/>
                        </a:spcBef>
                        <a:spcAft>
                          <a:spcPts val="0"/>
                        </a:spcAft>
                      </a:pPr>
                      <a:r>
                        <a:rPr lang="tr-TR" sz="1000" b="0" i="0" u="none" strike="noStrike" dirty="0">
                          <a:solidFill>
                            <a:srgbClr val="00B050"/>
                          </a:solidFill>
                          <a:effectLst/>
                          <a:latin typeface="Calibri" panose="020F0502020204030204" pitchFamily="34" charset="0"/>
                        </a:rPr>
                        <a:t>Ara</a:t>
                      </a:r>
                      <a:endParaRPr lang="es-ES" dirty="0">
                        <a:effectLst/>
                      </a:endParaRPr>
                    </a:p>
                  </a:txBody>
                  <a:tcPr marL="73025" marR="73025" anchor="ctr"/>
                </a:tc>
                <a:extLst>
                  <a:ext uri="{0D108BD9-81ED-4DB2-BD59-A6C34878D82A}">
                    <a16:rowId xmlns:a16="http://schemas.microsoft.com/office/drawing/2014/main" val="1569870334"/>
                  </a:ext>
                </a:extLst>
              </a:tr>
              <a:tr h="323850">
                <a:tc>
                  <a:txBody>
                    <a:bodyPr/>
                    <a:lstStyle/>
                    <a:p>
                      <a:pPr algn="ctr" rtl="0" fontAlgn="ctr">
                        <a:spcBef>
                          <a:spcPts val="0"/>
                        </a:spcBef>
                        <a:spcAft>
                          <a:spcPts val="0"/>
                        </a:spcAft>
                      </a:pPr>
                      <a:r>
                        <a:rPr lang="en" sz="1400" b="1" kern="1200" dirty="0">
                          <a:solidFill>
                            <a:schemeClr val="lt1"/>
                          </a:solidFill>
                          <a:effectLst/>
                          <a:latin typeface="+mn-lt"/>
                          <a:ea typeface="+mn-ea"/>
                          <a:cs typeface="+mn-cs"/>
                        </a:rPr>
                        <a:t>15:00-15:50</a:t>
                      </a:r>
                    </a:p>
                  </a:txBody>
                  <a:tcPr marL="73025" marR="73025" anchor="ctr"/>
                </a:tc>
                <a:tc>
                  <a:txBody>
                    <a:bodyPr/>
                    <a:lstStyle/>
                    <a:p>
                      <a:pPr rtl="0" fontAlgn="ctr">
                        <a:spcBef>
                          <a:spcPts val="0"/>
                        </a:spcBef>
                        <a:spcAft>
                          <a:spcPts val="0"/>
                        </a:spcAft>
                      </a:pPr>
                      <a:r>
                        <a:rPr lang="tr-TR" sz="1000" b="0" i="0" u="none" strike="noStrike" dirty="0">
                          <a:solidFill>
                            <a:srgbClr val="000000"/>
                          </a:solidFill>
                          <a:effectLst/>
                          <a:latin typeface="Calibri" panose="020F0502020204030204" pitchFamily="34" charset="0"/>
                        </a:rPr>
                        <a:t>Yük Taşımacılığı Modellemesi</a:t>
                      </a:r>
                      <a:endParaRPr lang="es-ES" dirty="0">
                        <a:effectLst/>
                      </a:endParaRPr>
                    </a:p>
                  </a:txBody>
                  <a:tcPr marL="73025" marR="73025" anchor="ctr"/>
                </a:tc>
                <a:extLst>
                  <a:ext uri="{0D108BD9-81ED-4DB2-BD59-A6C34878D82A}">
                    <a16:rowId xmlns:a16="http://schemas.microsoft.com/office/drawing/2014/main" val="3940067041"/>
                  </a:ext>
                </a:extLst>
              </a:tr>
              <a:tr h="323850">
                <a:tc>
                  <a:txBody>
                    <a:bodyPr/>
                    <a:lstStyle/>
                    <a:p>
                      <a:pPr algn="ctr" rtl="0" fontAlgn="ctr">
                        <a:spcBef>
                          <a:spcPts val="0"/>
                        </a:spcBef>
                        <a:spcAft>
                          <a:spcPts val="0"/>
                        </a:spcAft>
                      </a:pPr>
                      <a:r>
                        <a:rPr lang="en" sz="1400" b="1" kern="1200" dirty="0">
                          <a:solidFill>
                            <a:schemeClr val="lt1"/>
                          </a:solidFill>
                          <a:effectLst/>
                          <a:latin typeface="+mn-lt"/>
                          <a:ea typeface="+mn-ea"/>
                          <a:cs typeface="+mn-cs"/>
                        </a:rPr>
                        <a:t>15:50-16:00</a:t>
                      </a:r>
                    </a:p>
                  </a:txBody>
                  <a:tcPr marL="73025" marR="73025" anchor="ctr"/>
                </a:tc>
                <a:tc>
                  <a:txBody>
                    <a:bodyPr/>
                    <a:lstStyle/>
                    <a:p>
                      <a:pPr rtl="0" fontAlgn="ctr">
                        <a:spcBef>
                          <a:spcPts val="0"/>
                        </a:spcBef>
                        <a:spcAft>
                          <a:spcPts val="0"/>
                        </a:spcAft>
                      </a:pPr>
                      <a:r>
                        <a:rPr lang="tr-TR" sz="1000" b="0" i="0" u="none" strike="noStrike" dirty="0">
                          <a:solidFill>
                            <a:srgbClr val="000000"/>
                          </a:solidFill>
                          <a:effectLst/>
                          <a:latin typeface="Calibri" panose="020F0502020204030204" pitchFamily="34" charset="0"/>
                        </a:rPr>
                        <a:t>Sorular ve Kapanış Konuşmaları</a:t>
                      </a:r>
                      <a:endParaRPr lang="es-ES" dirty="0">
                        <a:effectLst/>
                      </a:endParaRPr>
                    </a:p>
                  </a:txBody>
                  <a:tcPr marL="73025" marR="73025" anchor="ctr"/>
                </a:tc>
                <a:extLst>
                  <a:ext uri="{0D108BD9-81ED-4DB2-BD59-A6C34878D82A}">
                    <a16:rowId xmlns:a16="http://schemas.microsoft.com/office/drawing/2014/main" val="1358072520"/>
                  </a:ext>
                </a:extLst>
              </a:tr>
            </a:tbl>
          </a:graphicData>
        </a:graphic>
      </p:graphicFrame>
    </p:spTree>
    <p:extLst>
      <p:ext uri="{BB962C8B-B14F-4D97-AF65-F5344CB8AC3E}">
        <p14:creationId xmlns:p14="http://schemas.microsoft.com/office/powerpoint/2010/main" val="10358132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ol 1"/>
          <p:cNvSpPr>
            <a:spLocks noGrp="1"/>
          </p:cNvSpPr>
          <p:nvPr>
            <p:ph type="title"/>
          </p:nvPr>
        </p:nvSpPr>
        <p:spPr>
          <a:xfrm>
            <a:off x="457201" y="1028700"/>
            <a:ext cx="5085183" cy="1443912"/>
          </a:xfrm>
        </p:spPr>
        <p:txBody>
          <a:bodyPr>
            <a:normAutofit/>
          </a:bodyPr>
          <a:lstStyle/>
          <a:p>
            <a:pPr marL="0" indent="0">
              <a:buNone/>
            </a:pPr>
            <a:r>
              <a:rPr lang="tr-TR" dirty="0">
                <a:latin typeface="Source Sans Pro"/>
                <a:ea typeface="Source Sans Pro"/>
              </a:rPr>
              <a:t>Aktivite Bazlı Modelleme</a:t>
            </a:r>
            <a:endParaRPr lang="en-US" dirty="0">
              <a:latin typeface="Source Sans Pro"/>
              <a:ea typeface="Source Sans Pro"/>
            </a:endParaRPr>
          </a:p>
        </p:txBody>
      </p:sp>
      <p:sp>
        <p:nvSpPr>
          <p:cNvPr id="3" name="Contenidor de contingut 2"/>
          <p:cNvSpPr>
            <a:spLocks noGrp="1"/>
          </p:cNvSpPr>
          <p:nvPr>
            <p:ph idx="1"/>
          </p:nvPr>
        </p:nvSpPr>
        <p:spPr/>
        <p:txBody>
          <a:bodyPr vert="horz" lIns="91440" tIns="45720" rIns="91440" bIns="45720" rtlCol="0" anchor="t">
            <a:normAutofit fontScale="92500" lnSpcReduction="20000"/>
          </a:bodyPr>
          <a:lstStyle/>
          <a:p>
            <a:pPr marL="385445" indent="-213995">
              <a:buSzPct val="108108"/>
              <a:buFont typeface="Arial"/>
              <a:buChar char="•"/>
            </a:pPr>
            <a:r>
              <a:rPr lang="tr-TR" dirty="0">
                <a:latin typeface="Source Sans Pro"/>
                <a:ea typeface="Source Sans Pro"/>
              </a:rPr>
              <a:t>Aktivite Bazlı Modellemenin Temel İlkeleri</a:t>
            </a:r>
            <a:endParaRPr lang="en-US" dirty="0">
              <a:latin typeface="Source Sans Pro"/>
              <a:ea typeface="Source Sans Pro"/>
            </a:endParaRPr>
          </a:p>
          <a:p>
            <a:pPr marL="385445" indent="-213995">
              <a:buSzPct val="108108"/>
              <a:buFont typeface="Arial"/>
              <a:buChar char="•"/>
            </a:pPr>
            <a:r>
              <a:rPr lang="tr-TR" dirty="0"/>
              <a:t>Talep yönetimi analizi örneği</a:t>
            </a:r>
          </a:p>
          <a:p>
            <a:pPr marL="385445" indent="-213995">
              <a:buSzPct val="108108"/>
              <a:buFont typeface="Arial"/>
              <a:buChar char="•"/>
            </a:pPr>
            <a:r>
              <a:rPr lang="tr-TR" dirty="0"/>
              <a:t>Kavramsal çerçeve</a:t>
            </a:r>
          </a:p>
          <a:p>
            <a:pPr marL="385445" indent="-213995">
              <a:buSzPct val="108108"/>
              <a:buFont typeface="Arial"/>
              <a:buChar char="•"/>
            </a:pPr>
            <a:r>
              <a:rPr lang="tr-TR" dirty="0">
                <a:latin typeface="Source Sans Pro"/>
                <a:ea typeface="Source Sans Pro"/>
              </a:rPr>
              <a:t>Aktivite Bazlı Modelleme Yaklaşımları</a:t>
            </a:r>
          </a:p>
          <a:p>
            <a:pPr marL="385445" indent="-213995">
              <a:buSzPct val="108108"/>
              <a:buFont typeface="Arial"/>
              <a:buChar char="•"/>
            </a:pPr>
            <a:r>
              <a:rPr lang="tr-TR" dirty="0"/>
              <a:t>Ekonometrik yaklaşım</a:t>
            </a:r>
          </a:p>
          <a:p>
            <a:pPr marL="385445" indent="-213995">
              <a:buSzPct val="108108"/>
              <a:buFont typeface="Arial"/>
              <a:buChar char="•"/>
            </a:pPr>
            <a:r>
              <a:rPr lang="tr-TR" dirty="0">
                <a:latin typeface="Source Sans Pro"/>
                <a:ea typeface="Source Sans Pro"/>
              </a:rPr>
              <a:t>Ayrık seçim modelleri</a:t>
            </a:r>
          </a:p>
          <a:p>
            <a:pPr marL="385445" indent="-213995">
              <a:buSzPct val="108108"/>
              <a:buFont typeface="Arial"/>
              <a:buChar char="•"/>
            </a:pPr>
            <a:r>
              <a:rPr lang="tr-TR" dirty="0">
                <a:latin typeface="Source Sans Pro"/>
                <a:ea typeface="Source Sans Pro"/>
              </a:rPr>
              <a:t>Turlar (yolculuklar)</a:t>
            </a:r>
            <a:endParaRPr lang="tr-TR" dirty="0"/>
          </a:p>
          <a:p>
            <a:pPr marL="385445" indent="-213995">
              <a:buSzPct val="108108"/>
              <a:buFont typeface="Arial"/>
              <a:buChar char="•"/>
            </a:pPr>
            <a:r>
              <a:rPr lang="tr-TR" dirty="0"/>
              <a:t>Günlük program (günlük planlama)</a:t>
            </a:r>
          </a:p>
          <a:p>
            <a:pPr marL="385445" indent="-213995">
              <a:buSzPct val="108108"/>
              <a:buFont typeface="Arial"/>
              <a:buChar char="•"/>
            </a:pPr>
            <a:r>
              <a:rPr lang="tr-TR" dirty="0"/>
              <a:t>Planların ayarlanması</a:t>
            </a:r>
          </a:p>
          <a:p>
            <a:pPr marL="385445" indent="-213995">
              <a:buSzPct val="108108"/>
              <a:buFont typeface="Arial"/>
              <a:buChar char="•"/>
            </a:pPr>
            <a:r>
              <a:rPr lang="tr-TR" dirty="0"/>
              <a:t>Özet: Temel Unsurlar</a:t>
            </a:r>
          </a:p>
          <a:p>
            <a:pPr marL="385445" indent="-213995">
              <a:buSzPct val="108108"/>
              <a:buFont typeface="Arial"/>
              <a:buChar char="•"/>
            </a:pPr>
            <a:r>
              <a:rPr lang="tr-TR" dirty="0"/>
              <a:t>Davranışsal gerçekçiliğe geri dönüş</a:t>
            </a:r>
            <a:endParaRPr lang="es-ES" dirty="0"/>
          </a:p>
        </p:txBody>
      </p:sp>
      <p:sp>
        <p:nvSpPr>
          <p:cNvPr id="5" name="Contenidor de número de diapositiva 4"/>
          <p:cNvSpPr>
            <a:spLocks noGrp="1"/>
          </p:cNvSpPr>
          <p:nvPr>
            <p:ph type="sldNum" sz="quarter" idx="12"/>
          </p:nvPr>
        </p:nvSpPr>
        <p:spPr/>
        <p:txBody>
          <a:bodyPr/>
          <a:lstStyle/>
          <a:p>
            <a:fld id="{5336F0B7-EF37-4B31-BA1E-D2B9204CDF2B}" type="slidenum">
              <a:rPr lang="ca-ES" noProof="0" smtClean="0"/>
              <a:pPr/>
              <a:t>20</a:t>
            </a:fld>
            <a:endParaRPr lang="ca-ES" noProof="0" dirty="0"/>
          </a:p>
        </p:txBody>
      </p:sp>
    </p:spTree>
    <p:extLst>
      <p:ext uri="{BB962C8B-B14F-4D97-AF65-F5344CB8AC3E}">
        <p14:creationId xmlns:p14="http://schemas.microsoft.com/office/powerpoint/2010/main" val="42452576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20" name="Google Shape;320;p24"/>
          <p:cNvSpPr txBox="1"/>
          <p:nvPr/>
        </p:nvSpPr>
        <p:spPr>
          <a:xfrm>
            <a:off x="1556272" y="406968"/>
            <a:ext cx="6919134" cy="689904"/>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Aktivite Bazlı Modellemenin Temel İlkeleri</a:t>
            </a:r>
            <a:endParaRPr sz="1270" b="1" dirty="0">
              <a:solidFill>
                <a:schemeClr val="dk1"/>
              </a:solidFill>
              <a:latin typeface="Source Sans Pro"/>
              <a:ea typeface="Source Sans Pro"/>
              <a:cs typeface="Source Sans Pro"/>
              <a:sym typeface="Source Sans Pro"/>
            </a:endParaRPr>
          </a:p>
        </p:txBody>
      </p:sp>
      <p:cxnSp>
        <p:nvCxnSpPr>
          <p:cNvPr id="321" name="Google Shape;321;p24"/>
          <p:cNvCxnSpPr/>
          <p:nvPr/>
        </p:nvCxnSpPr>
        <p:spPr>
          <a:xfrm>
            <a:off x="1556272" y="814362"/>
            <a:ext cx="6031456" cy="0"/>
          </a:xfrm>
          <a:prstGeom prst="straightConnector1">
            <a:avLst/>
          </a:prstGeom>
          <a:noFill/>
          <a:ln w="28575" cap="flat" cmpd="sng">
            <a:solidFill>
              <a:schemeClr val="dk1"/>
            </a:solidFill>
            <a:prstDash val="solid"/>
            <a:round/>
            <a:headEnd type="none" w="sm" len="sm"/>
            <a:tailEnd type="none" w="sm" len="sm"/>
          </a:ln>
        </p:spPr>
      </p:cxnSp>
      <p:sp>
        <p:nvSpPr>
          <p:cNvPr id="322" name="Google Shape;322;p24"/>
          <p:cNvSpPr txBox="1">
            <a:spLocks noGrp="1"/>
          </p:cNvSpPr>
          <p:nvPr>
            <p:ph type="body" idx="2"/>
          </p:nvPr>
        </p:nvSpPr>
        <p:spPr>
          <a:xfrm>
            <a:off x="1556272" y="2102812"/>
            <a:ext cx="3234803" cy="3795549"/>
          </a:xfrm>
          <a:prstGeom prst="rect">
            <a:avLst/>
          </a:prstGeom>
          <a:noFill/>
          <a:ln>
            <a:noFill/>
          </a:ln>
        </p:spPr>
        <p:txBody>
          <a:bodyPr spcFirstLastPara="1" vert="horz" wrap="square" lIns="67500" tIns="34275" rIns="67500" bIns="34275" rtlCol="0" anchor="t" anchorCtr="0">
            <a:noAutofit/>
          </a:bodyPr>
          <a:lstStyle/>
          <a:p>
            <a:pPr marL="214313" indent="-214313" algn="just">
              <a:spcBef>
                <a:spcPts val="0"/>
              </a:spcBef>
              <a:buChar char="•"/>
            </a:pPr>
            <a:r>
              <a:rPr lang="tr-TR" sz="1200" dirty="0">
                <a:solidFill>
                  <a:schemeClr val="dk1"/>
                </a:solidFill>
              </a:rPr>
              <a:t>Motivasyon, hareketlilik </a:t>
            </a:r>
            <a:r>
              <a:rPr lang="tr-TR" sz="1200" b="1" dirty="0">
                <a:solidFill>
                  <a:schemeClr val="dk1"/>
                </a:solidFill>
              </a:rPr>
              <a:t>kararlarının bireyin katıldığı faaliyetlere dayanmasıdır</a:t>
            </a:r>
            <a:r>
              <a:rPr lang="tr-TR" sz="1200" dirty="0">
                <a:solidFill>
                  <a:schemeClr val="dk1"/>
                </a:solidFill>
              </a:rPr>
              <a:t>. Yani, insanlar günlük bir zaman diliminde karmaşık karar verme modellerini takip ederek bazı faaliyetleri gerçekleştirmek için hareket ederler.</a:t>
            </a:r>
          </a:p>
          <a:p>
            <a:pPr marL="214313" indent="-214313" algn="just">
              <a:spcBef>
                <a:spcPts val="0"/>
              </a:spcBef>
              <a:buChar char="•"/>
            </a:pPr>
            <a:endParaRPr lang="tr-TR" sz="1200" dirty="0">
              <a:solidFill>
                <a:schemeClr val="dk1"/>
              </a:solidFill>
            </a:endParaRPr>
          </a:p>
          <a:p>
            <a:pPr marL="214313" indent="-214313" algn="just">
              <a:spcBef>
                <a:spcPts val="0"/>
              </a:spcBef>
              <a:buChar char="•"/>
            </a:pPr>
            <a:r>
              <a:rPr lang="tr-TR" sz="1200" dirty="0">
                <a:solidFill>
                  <a:schemeClr val="dk1"/>
                </a:solidFill>
              </a:rPr>
              <a:t>Aktivite Bazlı Modelleme, bireyleri ve ilgili bireylerin seçimlerini modellemektedir. İlk olarak</a:t>
            </a:r>
            <a:r>
              <a:rPr lang="tr-TR" sz="1200" b="1" dirty="0">
                <a:solidFill>
                  <a:schemeClr val="dk1"/>
                </a:solidFill>
              </a:rPr>
              <a:t>, uzun vadeli seçimler</a:t>
            </a:r>
            <a:r>
              <a:rPr lang="tr-TR" sz="1200" dirty="0">
                <a:solidFill>
                  <a:schemeClr val="dk1"/>
                </a:solidFill>
              </a:rPr>
              <a:t> simüle edilir (iş yeri, ev, taşıt sahipliği, toplu taşıma aboneliği...)</a:t>
            </a:r>
          </a:p>
          <a:p>
            <a:pPr marL="214313" indent="-214313" algn="just">
              <a:spcBef>
                <a:spcPts val="0"/>
              </a:spcBef>
              <a:buChar char="•"/>
            </a:pPr>
            <a:endParaRPr lang="tr-TR" sz="1200" dirty="0">
              <a:solidFill>
                <a:schemeClr val="dk1"/>
              </a:solidFill>
            </a:endParaRPr>
          </a:p>
          <a:p>
            <a:pPr marL="214313" indent="-214313" algn="just">
              <a:spcBef>
                <a:spcPts val="0"/>
              </a:spcBef>
              <a:buChar char="•"/>
            </a:pPr>
            <a:r>
              <a:rPr lang="tr-TR" sz="1200" dirty="0">
                <a:solidFill>
                  <a:schemeClr val="dk1"/>
                </a:solidFill>
              </a:rPr>
              <a:t>İkinci olarak ise </a:t>
            </a:r>
            <a:r>
              <a:rPr lang="tr-TR" sz="1200" b="1" dirty="0">
                <a:solidFill>
                  <a:schemeClr val="dk1"/>
                </a:solidFill>
              </a:rPr>
              <a:t>günlük seçimler simüle edilir</a:t>
            </a:r>
            <a:r>
              <a:rPr lang="tr-TR" sz="1200" dirty="0">
                <a:solidFill>
                  <a:schemeClr val="dk1"/>
                </a:solidFill>
              </a:rPr>
              <a:t>: aktiviteler, aktiviteleri birleştiren turlar, ulaşım modu, kalkış saati... Sonuç olarak ulaşım talebi türetilir.</a:t>
            </a:r>
            <a:endParaRPr sz="1200" dirty="0">
              <a:solidFill>
                <a:schemeClr val="dk1"/>
              </a:solidFill>
            </a:endParaRPr>
          </a:p>
        </p:txBody>
      </p:sp>
      <p:pic>
        <p:nvPicPr>
          <p:cNvPr id="323" name="Google Shape;323;p24"/>
          <p:cNvPicPr preferRelativeResize="0"/>
          <p:nvPr/>
        </p:nvPicPr>
        <p:blipFill rotWithShape="1">
          <a:blip r:embed="rId3">
            <a:alphaModFix/>
          </a:blip>
          <a:srcRect/>
          <a:stretch/>
        </p:blipFill>
        <p:spPr>
          <a:xfrm>
            <a:off x="5331812" y="2261561"/>
            <a:ext cx="2118744" cy="3078884"/>
          </a:xfrm>
          <a:prstGeom prst="rect">
            <a:avLst/>
          </a:prstGeom>
          <a:noFill/>
          <a:ln>
            <a:noFill/>
          </a:ln>
        </p:spPr>
      </p:pic>
      <p:sp>
        <p:nvSpPr>
          <p:cNvPr id="324" name="Google Shape;324;p24"/>
          <p:cNvSpPr txBox="1"/>
          <p:nvPr/>
        </p:nvSpPr>
        <p:spPr>
          <a:xfrm>
            <a:off x="5423315" y="5426555"/>
            <a:ext cx="2164413" cy="207719"/>
          </a:xfrm>
          <a:prstGeom prst="rect">
            <a:avLst/>
          </a:prstGeom>
          <a:noFill/>
          <a:ln>
            <a:noFill/>
          </a:ln>
        </p:spPr>
        <p:txBody>
          <a:bodyPr spcFirstLastPara="1" wrap="square" lIns="68569" tIns="34275" rIns="68569" bIns="34275" anchor="t" anchorCtr="0">
            <a:spAutoFit/>
          </a:bodyPr>
          <a:lstStyle/>
          <a:p>
            <a:r>
              <a:rPr lang="en" sz="900" i="1">
                <a:solidFill>
                  <a:srgbClr val="000000"/>
                </a:solidFill>
                <a:latin typeface="Times New Roman"/>
                <a:ea typeface="Times New Roman"/>
                <a:cs typeface="Times New Roman"/>
                <a:sym typeface="Times New Roman"/>
              </a:rPr>
              <a:t>Ben-Akiva and Bowman (1998)</a:t>
            </a:r>
            <a:endParaRPr sz="900" i="1">
              <a:solidFill>
                <a:srgbClr val="000000"/>
              </a:solidFill>
              <a:latin typeface="Arial"/>
              <a:ea typeface="Arial"/>
              <a:cs typeface="Arial"/>
              <a:sym typeface="Arial"/>
            </a:endParaRPr>
          </a:p>
        </p:txBody>
      </p:sp>
      <mc:AlternateContent xmlns:mc="http://schemas.openxmlformats.org/markup-compatibility/2006" xmlns:p14="http://schemas.microsoft.com/office/powerpoint/2010/main">
        <mc:Choice Requires="p14">
          <p:contentPart p14:bwMode="auto" r:id="rId4">
            <p14:nvContentPartPr>
              <p14:cNvPr id="2" name="Mürekkep 1">
                <a:extLst>
                  <a:ext uri="{FF2B5EF4-FFF2-40B4-BE49-F238E27FC236}">
                    <a16:creationId xmlns:a16="http://schemas.microsoft.com/office/drawing/2014/main" id="{0A6A0975-8774-ABDB-6C3F-56C693F8620E}"/>
                  </a:ext>
                </a:extLst>
              </p14:cNvPr>
              <p14:cNvContentPartPr/>
              <p14:nvPr/>
            </p14:nvContentPartPr>
            <p14:xfrm>
              <a:off x="6294690" y="3482190"/>
              <a:ext cx="1053360" cy="416160"/>
            </p14:xfrm>
          </p:contentPart>
        </mc:Choice>
        <mc:Fallback xmlns="">
          <p:pic>
            <p:nvPicPr>
              <p:cNvPr id="2" name="Mürekkep 1">
                <a:extLst>
                  <a:ext uri="{FF2B5EF4-FFF2-40B4-BE49-F238E27FC236}">
                    <a16:creationId xmlns:a16="http://schemas.microsoft.com/office/drawing/2014/main" id="{0A6A0975-8774-ABDB-6C3F-56C693F8620E}"/>
                  </a:ext>
                </a:extLst>
              </p:cNvPr>
              <p:cNvPicPr/>
              <p:nvPr/>
            </p:nvPicPr>
            <p:blipFill>
              <a:blip r:embed="rId5"/>
              <a:stretch>
                <a:fillRect/>
              </a:stretch>
            </p:blipFill>
            <p:spPr>
              <a:xfrm>
                <a:off x="6232050" y="3419550"/>
                <a:ext cx="1179000" cy="541800"/>
              </a:xfrm>
              <a:prstGeom prst="rect">
                <a:avLst/>
              </a:prstGeom>
            </p:spPr>
          </p:pic>
        </mc:Fallback>
      </mc:AlternateContent>
      <p:sp>
        <p:nvSpPr>
          <p:cNvPr id="3" name="Metin kutusu 2">
            <a:extLst>
              <a:ext uri="{FF2B5EF4-FFF2-40B4-BE49-F238E27FC236}">
                <a16:creationId xmlns:a16="http://schemas.microsoft.com/office/drawing/2014/main" id="{9DA30477-DE2D-DDC9-DA9A-0E68DEC4E1BD}"/>
              </a:ext>
            </a:extLst>
          </p:cNvPr>
          <p:cNvSpPr txBox="1"/>
          <p:nvPr/>
        </p:nvSpPr>
        <p:spPr>
          <a:xfrm>
            <a:off x="6559016" y="3261922"/>
            <a:ext cx="891540" cy="738664"/>
          </a:xfrm>
          <a:prstGeom prst="rect">
            <a:avLst/>
          </a:prstGeom>
          <a:noFill/>
        </p:spPr>
        <p:txBody>
          <a:bodyPr wrap="square" rtlCol="0">
            <a:spAutoFit/>
          </a:bodyPr>
          <a:lstStyle/>
          <a:p>
            <a:r>
              <a:rPr lang="en-GB" sz="1050" dirty="0" err="1">
                <a:effectLst/>
                <a:ea typeface="Calibri" panose="020F0502020204030204" pitchFamily="34" charset="0"/>
              </a:rPr>
              <a:t>İşveren</a:t>
            </a:r>
            <a:r>
              <a:rPr lang="en-GB" sz="1050" dirty="0">
                <a:effectLst/>
                <a:ea typeface="Calibri" panose="020F0502020204030204" pitchFamily="34" charset="0"/>
              </a:rPr>
              <a:t> </a:t>
            </a:r>
            <a:r>
              <a:rPr lang="en-GB" sz="1050" dirty="0" err="1">
                <a:effectLst/>
                <a:ea typeface="Calibri" panose="020F0502020204030204" pitchFamily="34" charset="0"/>
              </a:rPr>
              <a:t>tabanlı</a:t>
            </a:r>
            <a:r>
              <a:rPr lang="en-GB" sz="1050" dirty="0">
                <a:effectLst/>
                <a:ea typeface="Calibri" panose="020F0502020204030204" pitchFamily="34" charset="0"/>
              </a:rPr>
              <a:t> </a:t>
            </a:r>
            <a:r>
              <a:rPr lang="tr-TR" sz="1050" dirty="0">
                <a:effectLst/>
                <a:ea typeface="Calibri" panose="020F0502020204030204" pitchFamily="34" charset="0"/>
              </a:rPr>
              <a:t>toplu taşıma</a:t>
            </a:r>
            <a:r>
              <a:rPr lang="en-GB" sz="1050" dirty="0">
                <a:effectLst/>
                <a:ea typeface="Calibri" panose="020F0502020204030204" pitchFamily="34" charset="0"/>
              </a:rPr>
              <a:t> </a:t>
            </a:r>
            <a:r>
              <a:rPr lang="en-GB" sz="1050" dirty="0" err="1">
                <a:effectLst/>
                <a:ea typeface="Calibri" panose="020F0502020204030204" pitchFamily="34" charset="0"/>
              </a:rPr>
              <a:t>teşvik</a:t>
            </a:r>
            <a:r>
              <a:rPr lang="en-GB" sz="1050" dirty="0">
                <a:effectLst/>
                <a:ea typeface="Calibri" panose="020F0502020204030204" pitchFamily="34" charset="0"/>
              </a:rPr>
              <a:t> </a:t>
            </a:r>
            <a:r>
              <a:rPr lang="en-GB" sz="1050" dirty="0" err="1">
                <a:effectLst/>
                <a:ea typeface="Calibri" panose="020F0502020204030204" pitchFamily="34" charset="0"/>
              </a:rPr>
              <a:t>programı</a:t>
            </a:r>
            <a:endParaRPr lang="en-GB" sz="1050" dirty="0"/>
          </a:p>
        </p:txBody>
      </p:sp>
      <mc:AlternateContent xmlns:mc="http://schemas.openxmlformats.org/markup-compatibility/2006" xmlns:p14="http://schemas.microsoft.com/office/powerpoint/2010/main">
        <mc:Choice Requires="p14">
          <p:contentPart p14:bwMode="auto" r:id="rId6">
            <p14:nvContentPartPr>
              <p14:cNvPr id="4" name="Mürekkep 3">
                <a:extLst>
                  <a:ext uri="{FF2B5EF4-FFF2-40B4-BE49-F238E27FC236}">
                    <a16:creationId xmlns:a16="http://schemas.microsoft.com/office/drawing/2014/main" id="{AF3A02A9-3107-335C-95D9-C1C605A7F59A}"/>
                  </a:ext>
                </a:extLst>
              </p14:cNvPr>
              <p14:cNvContentPartPr/>
              <p14:nvPr/>
            </p14:nvContentPartPr>
            <p14:xfrm>
              <a:off x="5541210" y="2447550"/>
              <a:ext cx="471240" cy="264600"/>
            </p14:xfrm>
          </p:contentPart>
        </mc:Choice>
        <mc:Fallback xmlns="">
          <p:pic>
            <p:nvPicPr>
              <p:cNvPr id="4" name="Mürekkep 3">
                <a:extLst>
                  <a:ext uri="{FF2B5EF4-FFF2-40B4-BE49-F238E27FC236}">
                    <a16:creationId xmlns:a16="http://schemas.microsoft.com/office/drawing/2014/main" id="{AF3A02A9-3107-335C-95D9-C1C605A7F59A}"/>
                  </a:ext>
                </a:extLst>
              </p:cNvPr>
              <p:cNvPicPr/>
              <p:nvPr/>
            </p:nvPicPr>
            <p:blipFill>
              <a:blip r:embed="rId7"/>
              <a:stretch>
                <a:fillRect/>
              </a:stretch>
            </p:blipFill>
            <p:spPr>
              <a:xfrm>
                <a:off x="5478570" y="2384910"/>
                <a:ext cx="596880" cy="390240"/>
              </a:xfrm>
              <a:prstGeom prst="rect">
                <a:avLst/>
              </a:prstGeom>
            </p:spPr>
          </p:pic>
        </mc:Fallback>
      </mc:AlternateContent>
      <p:sp>
        <p:nvSpPr>
          <p:cNvPr id="5" name="Metin kutusu 4">
            <a:extLst>
              <a:ext uri="{FF2B5EF4-FFF2-40B4-BE49-F238E27FC236}">
                <a16:creationId xmlns:a16="http://schemas.microsoft.com/office/drawing/2014/main" id="{7E060BE3-F7B8-C130-DC9E-3B6DD75F830E}"/>
              </a:ext>
            </a:extLst>
          </p:cNvPr>
          <p:cNvSpPr txBox="1"/>
          <p:nvPr/>
        </p:nvSpPr>
        <p:spPr>
          <a:xfrm>
            <a:off x="5308200" y="2287462"/>
            <a:ext cx="937260" cy="584775"/>
          </a:xfrm>
          <a:prstGeom prst="rect">
            <a:avLst/>
          </a:prstGeom>
          <a:noFill/>
        </p:spPr>
        <p:txBody>
          <a:bodyPr wrap="square" rtlCol="0">
            <a:spAutoFit/>
          </a:bodyPr>
          <a:lstStyle/>
          <a:p>
            <a:pPr algn="ctr"/>
            <a:r>
              <a:rPr lang="en-GB" sz="800" kern="100" dirty="0">
                <a:effectLst/>
                <a:latin typeface="+mj-lt"/>
                <a:ea typeface="Calibri" panose="020F0502020204030204" pitchFamily="34" charset="0"/>
                <a:cs typeface="Arial" panose="020B0604020202020204" pitchFamily="34" charset="0"/>
              </a:rPr>
              <a:t>Sabah 7:30‘da </a:t>
            </a:r>
            <a:r>
              <a:rPr lang="en-GB" sz="800" kern="100" dirty="0" err="1">
                <a:effectLst/>
                <a:latin typeface="+mj-lt"/>
                <a:ea typeface="Calibri" panose="020F0502020204030204" pitchFamily="34" charset="0"/>
                <a:cs typeface="Arial" panose="020B0604020202020204" pitchFamily="34" charset="0"/>
              </a:rPr>
              <a:t>tek</a:t>
            </a:r>
            <a:r>
              <a:rPr lang="en-GB" sz="800" kern="100" dirty="0">
                <a:effectLst/>
                <a:latin typeface="+mj-lt"/>
                <a:ea typeface="Calibri" panose="020F0502020204030204" pitchFamily="34" charset="0"/>
                <a:cs typeface="Arial" panose="020B0604020202020204" pitchFamily="34" charset="0"/>
              </a:rPr>
              <a:t> </a:t>
            </a:r>
            <a:r>
              <a:rPr lang="en-GB" sz="800" kern="100" dirty="0" err="1">
                <a:effectLst/>
                <a:latin typeface="+mj-lt"/>
                <a:ea typeface="Calibri" panose="020F0502020204030204" pitchFamily="34" charset="0"/>
                <a:cs typeface="Arial" panose="020B0604020202020204" pitchFamily="34" charset="0"/>
              </a:rPr>
              <a:t>başına</a:t>
            </a:r>
            <a:r>
              <a:rPr lang="en-GB" sz="800" kern="100" dirty="0">
                <a:effectLst/>
                <a:latin typeface="+mj-lt"/>
                <a:ea typeface="Calibri" panose="020F0502020204030204" pitchFamily="34" charset="0"/>
                <a:cs typeface="Arial" panose="020B0604020202020204" pitchFamily="34" charset="0"/>
              </a:rPr>
              <a:t> </a:t>
            </a:r>
            <a:r>
              <a:rPr lang="en-GB" sz="800" kern="100" dirty="0" err="1">
                <a:effectLst/>
                <a:latin typeface="+mj-lt"/>
                <a:ea typeface="Calibri" panose="020F0502020204030204" pitchFamily="34" charset="0"/>
                <a:cs typeface="Arial" panose="020B0604020202020204" pitchFamily="34" charset="0"/>
              </a:rPr>
              <a:t>ar</a:t>
            </a:r>
            <a:r>
              <a:rPr lang="tr-TR" sz="800" kern="100" dirty="0">
                <a:effectLst/>
                <a:latin typeface="+mj-lt"/>
                <a:ea typeface="Calibri" panose="020F0502020204030204" pitchFamily="34" charset="0"/>
                <a:cs typeface="Arial" panose="020B0604020202020204" pitchFamily="34" charset="0"/>
              </a:rPr>
              <a:t>aç</a:t>
            </a:r>
            <a:r>
              <a:rPr lang="en-GB" sz="800" kern="100" dirty="0">
                <a:effectLst/>
                <a:latin typeface="+mj-lt"/>
                <a:ea typeface="Calibri" panose="020F0502020204030204" pitchFamily="34" charset="0"/>
                <a:cs typeface="Arial" panose="020B0604020202020204" pitchFamily="34" charset="0"/>
              </a:rPr>
              <a:t> </a:t>
            </a:r>
            <a:r>
              <a:rPr lang="en-GB" sz="800" kern="100" dirty="0" err="1">
                <a:effectLst/>
                <a:latin typeface="+mj-lt"/>
                <a:ea typeface="Calibri" panose="020F0502020204030204" pitchFamily="34" charset="0"/>
                <a:cs typeface="Arial" panose="020B0604020202020204" pitchFamily="34" charset="0"/>
              </a:rPr>
              <a:t>kullanım</a:t>
            </a:r>
            <a:r>
              <a:rPr lang="tr-TR" sz="800" kern="100" dirty="0">
                <a:effectLst/>
                <a:latin typeface="+mj-lt"/>
                <a:ea typeface="Calibri" panose="020F0502020204030204" pitchFamily="34" charset="0"/>
                <a:cs typeface="Arial" panose="020B0604020202020204" pitchFamily="34" charset="0"/>
              </a:rPr>
              <a:t>ı</a:t>
            </a:r>
          </a:p>
          <a:p>
            <a:endParaRPr lang="en-GB" sz="800" dirty="0"/>
          </a:p>
        </p:txBody>
      </p:sp>
      <mc:AlternateContent xmlns:mc="http://schemas.openxmlformats.org/markup-compatibility/2006" xmlns:p14="http://schemas.microsoft.com/office/powerpoint/2010/main">
        <mc:Choice Requires="p14">
          <p:contentPart p14:bwMode="auto" r:id="rId8">
            <p14:nvContentPartPr>
              <p14:cNvPr id="8" name="Mürekkep 7">
                <a:extLst>
                  <a:ext uri="{FF2B5EF4-FFF2-40B4-BE49-F238E27FC236}">
                    <a16:creationId xmlns:a16="http://schemas.microsoft.com/office/drawing/2014/main" id="{BBE97874-0F66-7A5A-D710-3F66EB598101}"/>
                  </a:ext>
                </a:extLst>
              </p14:cNvPr>
              <p14:cNvContentPartPr/>
              <p14:nvPr/>
            </p14:nvContentPartPr>
            <p14:xfrm>
              <a:off x="5575770" y="4285350"/>
              <a:ext cx="332280" cy="156960"/>
            </p14:xfrm>
          </p:contentPart>
        </mc:Choice>
        <mc:Fallback xmlns="">
          <p:pic>
            <p:nvPicPr>
              <p:cNvPr id="8" name="Mürekkep 7">
                <a:extLst>
                  <a:ext uri="{FF2B5EF4-FFF2-40B4-BE49-F238E27FC236}">
                    <a16:creationId xmlns:a16="http://schemas.microsoft.com/office/drawing/2014/main" id="{BBE97874-0F66-7A5A-D710-3F66EB598101}"/>
                  </a:ext>
                </a:extLst>
              </p:cNvPr>
              <p:cNvPicPr/>
              <p:nvPr/>
            </p:nvPicPr>
            <p:blipFill>
              <a:blip r:embed="rId9"/>
              <a:stretch>
                <a:fillRect/>
              </a:stretch>
            </p:blipFill>
            <p:spPr>
              <a:xfrm>
                <a:off x="5513130" y="4222710"/>
                <a:ext cx="457920" cy="2826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9" name="Mürekkep 8">
                <a:extLst>
                  <a:ext uri="{FF2B5EF4-FFF2-40B4-BE49-F238E27FC236}">
                    <a16:creationId xmlns:a16="http://schemas.microsoft.com/office/drawing/2014/main" id="{71EC1C0C-47EB-22C4-FE2F-07491D25E35C}"/>
                  </a:ext>
                </a:extLst>
              </p14:cNvPr>
              <p14:cNvContentPartPr/>
              <p14:nvPr/>
            </p14:nvContentPartPr>
            <p14:xfrm>
              <a:off x="5655330" y="5000670"/>
              <a:ext cx="699480" cy="188640"/>
            </p14:xfrm>
          </p:contentPart>
        </mc:Choice>
        <mc:Fallback xmlns="">
          <p:pic>
            <p:nvPicPr>
              <p:cNvPr id="9" name="Mürekkep 8">
                <a:extLst>
                  <a:ext uri="{FF2B5EF4-FFF2-40B4-BE49-F238E27FC236}">
                    <a16:creationId xmlns:a16="http://schemas.microsoft.com/office/drawing/2014/main" id="{71EC1C0C-47EB-22C4-FE2F-07491D25E35C}"/>
                  </a:ext>
                </a:extLst>
              </p:cNvPr>
              <p:cNvPicPr/>
              <p:nvPr/>
            </p:nvPicPr>
            <p:blipFill>
              <a:blip r:embed="rId11"/>
              <a:stretch>
                <a:fillRect/>
              </a:stretch>
            </p:blipFill>
            <p:spPr>
              <a:xfrm>
                <a:off x="5592330" y="4938030"/>
                <a:ext cx="825120" cy="314280"/>
              </a:xfrm>
              <a:prstGeom prst="rect">
                <a:avLst/>
              </a:prstGeom>
            </p:spPr>
          </p:pic>
        </mc:Fallback>
      </mc:AlternateContent>
      <p:grpSp>
        <p:nvGrpSpPr>
          <p:cNvPr id="12" name="Grup 11">
            <a:extLst>
              <a:ext uri="{FF2B5EF4-FFF2-40B4-BE49-F238E27FC236}">
                <a16:creationId xmlns:a16="http://schemas.microsoft.com/office/drawing/2014/main" id="{3523321E-74C5-AF21-6E46-0E0904E87C62}"/>
              </a:ext>
            </a:extLst>
          </p:cNvPr>
          <p:cNvGrpSpPr/>
          <p:nvPr/>
        </p:nvGrpSpPr>
        <p:grpSpPr>
          <a:xfrm>
            <a:off x="5782410" y="5067990"/>
            <a:ext cx="448560" cy="64080"/>
            <a:chOff x="5782410" y="5067990"/>
            <a:chExt cx="448560" cy="64080"/>
          </a:xfrm>
        </p:grpSpPr>
        <mc:AlternateContent xmlns:mc="http://schemas.openxmlformats.org/markup-compatibility/2006" xmlns:p14="http://schemas.microsoft.com/office/powerpoint/2010/main">
          <mc:Choice Requires="p14">
            <p:contentPart p14:bwMode="auto" r:id="rId12">
              <p14:nvContentPartPr>
                <p14:cNvPr id="10" name="Mürekkep 9">
                  <a:extLst>
                    <a:ext uri="{FF2B5EF4-FFF2-40B4-BE49-F238E27FC236}">
                      <a16:creationId xmlns:a16="http://schemas.microsoft.com/office/drawing/2014/main" id="{F8D751F7-B90B-9884-3174-631F8B3B7D2C}"/>
                    </a:ext>
                  </a:extLst>
                </p14:cNvPr>
                <p14:cNvContentPartPr/>
                <p14:nvPr/>
              </p14:nvContentPartPr>
              <p14:xfrm>
                <a:off x="6092010" y="5096070"/>
                <a:ext cx="138960" cy="36000"/>
              </p14:xfrm>
            </p:contentPart>
          </mc:Choice>
          <mc:Fallback xmlns="">
            <p:pic>
              <p:nvPicPr>
                <p:cNvPr id="10" name="Mürekkep 9">
                  <a:extLst>
                    <a:ext uri="{FF2B5EF4-FFF2-40B4-BE49-F238E27FC236}">
                      <a16:creationId xmlns:a16="http://schemas.microsoft.com/office/drawing/2014/main" id="{F8D751F7-B90B-9884-3174-631F8B3B7D2C}"/>
                    </a:ext>
                  </a:extLst>
                </p:cNvPr>
                <p:cNvPicPr/>
                <p:nvPr/>
              </p:nvPicPr>
              <p:blipFill>
                <a:blip r:embed="rId13"/>
                <a:stretch>
                  <a:fillRect/>
                </a:stretch>
              </p:blipFill>
              <p:spPr>
                <a:xfrm>
                  <a:off x="6029370" y="5033430"/>
                  <a:ext cx="26460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1" name="Mürekkep 10">
                  <a:extLst>
                    <a:ext uri="{FF2B5EF4-FFF2-40B4-BE49-F238E27FC236}">
                      <a16:creationId xmlns:a16="http://schemas.microsoft.com/office/drawing/2014/main" id="{E731BC0F-4A16-9C47-0C3B-59FC053F18A0}"/>
                    </a:ext>
                  </a:extLst>
                </p14:cNvPr>
                <p14:cNvContentPartPr/>
                <p14:nvPr/>
              </p14:nvContentPartPr>
              <p14:xfrm>
                <a:off x="5782410" y="5067990"/>
                <a:ext cx="390600" cy="30240"/>
              </p14:xfrm>
            </p:contentPart>
          </mc:Choice>
          <mc:Fallback xmlns="">
            <p:pic>
              <p:nvPicPr>
                <p:cNvPr id="11" name="Mürekkep 10">
                  <a:extLst>
                    <a:ext uri="{FF2B5EF4-FFF2-40B4-BE49-F238E27FC236}">
                      <a16:creationId xmlns:a16="http://schemas.microsoft.com/office/drawing/2014/main" id="{E731BC0F-4A16-9C47-0C3B-59FC053F18A0}"/>
                    </a:ext>
                  </a:extLst>
                </p:cNvPr>
                <p:cNvPicPr/>
                <p:nvPr/>
              </p:nvPicPr>
              <p:blipFill>
                <a:blip r:embed="rId15"/>
                <a:stretch>
                  <a:fillRect/>
                </a:stretch>
              </p:blipFill>
              <p:spPr>
                <a:xfrm>
                  <a:off x="5719410" y="5004990"/>
                  <a:ext cx="516240" cy="155880"/>
                </a:xfrm>
                <a:prstGeom prst="rect">
                  <a:avLst/>
                </a:prstGeom>
              </p:spPr>
            </p:pic>
          </mc:Fallback>
        </mc:AlternateContent>
      </p:grpSp>
      <p:sp>
        <p:nvSpPr>
          <p:cNvPr id="13" name="Metin kutusu 12">
            <a:extLst>
              <a:ext uri="{FF2B5EF4-FFF2-40B4-BE49-F238E27FC236}">
                <a16:creationId xmlns:a16="http://schemas.microsoft.com/office/drawing/2014/main" id="{D018FCBD-9712-47BD-0BFF-FB1D6EC5DF27}"/>
              </a:ext>
            </a:extLst>
          </p:cNvPr>
          <p:cNvSpPr txBox="1"/>
          <p:nvPr/>
        </p:nvSpPr>
        <p:spPr>
          <a:xfrm>
            <a:off x="5308200" y="4138119"/>
            <a:ext cx="937260" cy="461665"/>
          </a:xfrm>
          <a:prstGeom prst="rect">
            <a:avLst/>
          </a:prstGeom>
          <a:noFill/>
        </p:spPr>
        <p:txBody>
          <a:bodyPr wrap="square" rtlCol="0">
            <a:spAutoFit/>
          </a:bodyPr>
          <a:lstStyle/>
          <a:p>
            <a:pPr algn="ctr"/>
            <a:r>
              <a:rPr lang="en-GB" sz="800" kern="100" dirty="0">
                <a:effectLst/>
                <a:ea typeface="Calibri" panose="020F0502020204030204" pitchFamily="34" charset="0"/>
                <a:cs typeface="Arial" panose="020B0604020202020204" pitchFamily="34" charset="0"/>
              </a:rPr>
              <a:t>Saba</a:t>
            </a:r>
            <a:r>
              <a:rPr lang="tr-TR" sz="800" kern="100" dirty="0">
                <a:effectLst/>
                <a:ea typeface="Calibri" panose="020F0502020204030204" pitchFamily="34" charset="0"/>
                <a:cs typeface="Arial" panose="020B0604020202020204" pitchFamily="34" charset="0"/>
              </a:rPr>
              <a:t>h 07.00’de</a:t>
            </a:r>
          </a:p>
          <a:p>
            <a:pPr algn="ctr"/>
            <a:r>
              <a:rPr lang="tr-TR" sz="800" kern="100" dirty="0">
                <a:ea typeface="Calibri" panose="020F0502020204030204" pitchFamily="34" charset="0"/>
                <a:cs typeface="Arial" panose="020B0604020202020204" pitchFamily="34" charset="0"/>
              </a:rPr>
              <a:t>toplu taşıma</a:t>
            </a:r>
          </a:p>
          <a:p>
            <a:pPr algn="ctr"/>
            <a:r>
              <a:rPr lang="tr-TR" sz="800" kern="100" dirty="0">
                <a:ea typeface="Calibri" panose="020F0502020204030204" pitchFamily="34" charset="0"/>
                <a:cs typeface="Arial" panose="020B0604020202020204" pitchFamily="34" charset="0"/>
              </a:rPr>
              <a:t>kullanımı</a:t>
            </a:r>
            <a:endParaRPr lang="en-GB" sz="800" dirty="0"/>
          </a:p>
        </p:txBody>
      </p:sp>
      <p:sp>
        <p:nvSpPr>
          <p:cNvPr id="14" name="Metin kutusu 13">
            <a:extLst>
              <a:ext uri="{FF2B5EF4-FFF2-40B4-BE49-F238E27FC236}">
                <a16:creationId xmlns:a16="http://schemas.microsoft.com/office/drawing/2014/main" id="{723DA8D1-C7C1-7934-D187-562DA4482E73}"/>
              </a:ext>
            </a:extLst>
          </p:cNvPr>
          <p:cNvSpPr txBox="1"/>
          <p:nvPr/>
        </p:nvSpPr>
        <p:spPr>
          <a:xfrm>
            <a:off x="6013260" y="4928827"/>
            <a:ext cx="937260" cy="584775"/>
          </a:xfrm>
          <a:prstGeom prst="rect">
            <a:avLst/>
          </a:prstGeom>
          <a:noFill/>
        </p:spPr>
        <p:txBody>
          <a:bodyPr wrap="square" rtlCol="0">
            <a:spAutoFit/>
          </a:bodyPr>
          <a:lstStyle/>
          <a:p>
            <a:pPr algn="ctr"/>
            <a:r>
              <a:rPr lang="en-GB" sz="800" kern="100" dirty="0">
                <a:effectLst/>
                <a:latin typeface="+mj-lt"/>
                <a:ea typeface="Calibri" panose="020F0502020204030204" pitchFamily="34" charset="0"/>
                <a:cs typeface="Arial" panose="020B0604020202020204" pitchFamily="34" charset="0"/>
              </a:rPr>
              <a:t>Sabah </a:t>
            </a:r>
            <a:r>
              <a:rPr lang="tr-TR" sz="800" kern="100" dirty="0">
                <a:effectLst/>
                <a:latin typeface="+mj-lt"/>
                <a:ea typeface="Calibri" panose="020F0502020204030204" pitchFamily="34" charset="0"/>
                <a:cs typeface="Arial" panose="020B0604020202020204" pitchFamily="34" charset="0"/>
              </a:rPr>
              <a:t>06:00’da</a:t>
            </a:r>
            <a:r>
              <a:rPr lang="en-GB" sz="800" kern="100" dirty="0">
                <a:effectLst/>
                <a:latin typeface="+mj-lt"/>
                <a:ea typeface="Calibri" panose="020F0502020204030204" pitchFamily="34" charset="0"/>
                <a:cs typeface="Arial" panose="020B0604020202020204" pitchFamily="34" charset="0"/>
              </a:rPr>
              <a:t> </a:t>
            </a:r>
            <a:r>
              <a:rPr lang="en-GB" sz="800" kern="100" dirty="0" err="1">
                <a:effectLst/>
                <a:latin typeface="+mj-lt"/>
                <a:ea typeface="Calibri" panose="020F0502020204030204" pitchFamily="34" charset="0"/>
                <a:cs typeface="Arial" panose="020B0604020202020204" pitchFamily="34" charset="0"/>
              </a:rPr>
              <a:t>tek</a:t>
            </a:r>
            <a:r>
              <a:rPr lang="en-GB" sz="800" kern="100" dirty="0">
                <a:effectLst/>
                <a:latin typeface="+mj-lt"/>
                <a:ea typeface="Calibri" panose="020F0502020204030204" pitchFamily="34" charset="0"/>
                <a:cs typeface="Arial" panose="020B0604020202020204" pitchFamily="34" charset="0"/>
              </a:rPr>
              <a:t> </a:t>
            </a:r>
            <a:r>
              <a:rPr lang="en-GB" sz="800" kern="100" dirty="0" err="1">
                <a:effectLst/>
                <a:latin typeface="+mj-lt"/>
                <a:ea typeface="Calibri" panose="020F0502020204030204" pitchFamily="34" charset="0"/>
                <a:cs typeface="Arial" panose="020B0604020202020204" pitchFamily="34" charset="0"/>
              </a:rPr>
              <a:t>başına</a:t>
            </a:r>
            <a:r>
              <a:rPr lang="en-GB" sz="800" kern="100" dirty="0">
                <a:effectLst/>
                <a:latin typeface="+mj-lt"/>
                <a:ea typeface="Calibri" panose="020F0502020204030204" pitchFamily="34" charset="0"/>
                <a:cs typeface="Arial" panose="020B0604020202020204" pitchFamily="34" charset="0"/>
              </a:rPr>
              <a:t> </a:t>
            </a:r>
            <a:r>
              <a:rPr lang="en-GB" sz="800" kern="100" dirty="0" err="1">
                <a:effectLst/>
                <a:latin typeface="+mj-lt"/>
                <a:ea typeface="Calibri" panose="020F0502020204030204" pitchFamily="34" charset="0"/>
                <a:cs typeface="Arial" panose="020B0604020202020204" pitchFamily="34" charset="0"/>
              </a:rPr>
              <a:t>ara</a:t>
            </a:r>
            <a:r>
              <a:rPr lang="tr-TR" sz="800" kern="100" dirty="0">
                <a:effectLst/>
                <a:latin typeface="+mj-lt"/>
                <a:ea typeface="Calibri" panose="020F0502020204030204" pitchFamily="34" charset="0"/>
                <a:cs typeface="Arial" panose="020B0604020202020204" pitchFamily="34" charset="0"/>
              </a:rPr>
              <a:t>ç</a:t>
            </a:r>
            <a:r>
              <a:rPr lang="en-GB" sz="800" kern="100" dirty="0">
                <a:effectLst/>
                <a:latin typeface="+mj-lt"/>
                <a:ea typeface="Calibri" panose="020F0502020204030204" pitchFamily="34" charset="0"/>
                <a:cs typeface="Arial" panose="020B0604020202020204" pitchFamily="34" charset="0"/>
              </a:rPr>
              <a:t> </a:t>
            </a:r>
            <a:r>
              <a:rPr lang="en-GB" sz="800" kern="100" dirty="0" err="1">
                <a:effectLst/>
                <a:latin typeface="+mj-lt"/>
                <a:ea typeface="Calibri" panose="020F0502020204030204" pitchFamily="34" charset="0"/>
                <a:cs typeface="Arial" panose="020B0604020202020204" pitchFamily="34" charset="0"/>
              </a:rPr>
              <a:t>kullanım</a:t>
            </a:r>
            <a:r>
              <a:rPr lang="tr-TR" sz="800" kern="100" dirty="0">
                <a:effectLst/>
                <a:latin typeface="+mj-lt"/>
                <a:ea typeface="Calibri" panose="020F0502020204030204" pitchFamily="34" charset="0"/>
                <a:cs typeface="Arial" panose="020B0604020202020204" pitchFamily="34" charset="0"/>
              </a:rPr>
              <a:t>ı</a:t>
            </a:r>
          </a:p>
          <a:p>
            <a:endParaRPr lang="en-GB" sz="800" dirty="0"/>
          </a:p>
        </p:txBody>
      </p:sp>
    </p:spTree>
    <p:extLst>
      <p:ext uri="{BB962C8B-B14F-4D97-AF65-F5344CB8AC3E}">
        <p14:creationId xmlns:p14="http://schemas.microsoft.com/office/powerpoint/2010/main" val="42808450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1" name="Google Shape;331;p57"/>
          <p:cNvSpPr txBox="1"/>
          <p:nvPr/>
        </p:nvSpPr>
        <p:spPr>
          <a:xfrm>
            <a:off x="1556272" y="269735"/>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Talep yönetimi analizine örnek</a:t>
            </a:r>
            <a:endParaRPr sz="1270" b="1" dirty="0">
              <a:solidFill>
                <a:srgbClr val="F17F09"/>
              </a:solidFill>
              <a:latin typeface="Source Sans Pro"/>
              <a:ea typeface="Source Sans Pro"/>
              <a:cs typeface="Source Sans Pro"/>
              <a:sym typeface="Source Sans Pro"/>
            </a:endParaRPr>
          </a:p>
        </p:txBody>
      </p:sp>
      <p:cxnSp>
        <p:nvCxnSpPr>
          <p:cNvPr id="332" name="Google Shape;332;p57"/>
          <p:cNvCxnSpPr/>
          <p:nvPr/>
        </p:nvCxnSpPr>
        <p:spPr>
          <a:xfrm>
            <a:off x="1556272" y="814362"/>
            <a:ext cx="6031456" cy="0"/>
          </a:xfrm>
          <a:prstGeom prst="straightConnector1">
            <a:avLst/>
          </a:prstGeom>
          <a:noFill/>
          <a:ln w="28575" cap="flat" cmpd="sng">
            <a:solidFill>
              <a:schemeClr val="dk1"/>
            </a:solidFill>
            <a:prstDash val="solid"/>
            <a:round/>
            <a:headEnd type="none" w="sm" len="sm"/>
            <a:tailEnd type="none" w="sm" len="sm"/>
          </a:ln>
        </p:spPr>
      </p:cxnSp>
      <p:pic>
        <p:nvPicPr>
          <p:cNvPr id="333" name="Google Shape;333;p57"/>
          <p:cNvPicPr preferRelativeResize="0"/>
          <p:nvPr/>
        </p:nvPicPr>
        <p:blipFill rotWithShape="1">
          <a:blip r:embed="rId3">
            <a:alphaModFix/>
          </a:blip>
          <a:srcRect/>
          <a:stretch/>
        </p:blipFill>
        <p:spPr>
          <a:xfrm>
            <a:off x="3069353" y="2082244"/>
            <a:ext cx="4638186" cy="3448187"/>
          </a:xfrm>
          <a:prstGeom prst="rect">
            <a:avLst/>
          </a:prstGeom>
          <a:noFill/>
          <a:ln>
            <a:noFill/>
          </a:ln>
        </p:spPr>
      </p:pic>
      <p:sp>
        <p:nvSpPr>
          <p:cNvPr id="334" name="Google Shape;334;p57"/>
          <p:cNvSpPr txBox="1"/>
          <p:nvPr/>
        </p:nvSpPr>
        <p:spPr>
          <a:xfrm>
            <a:off x="2407587" y="5558344"/>
            <a:ext cx="2164413" cy="207719"/>
          </a:xfrm>
          <a:prstGeom prst="rect">
            <a:avLst/>
          </a:prstGeom>
          <a:noFill/>
          <a:ln>
            <a:noFill/>
          </a:ln>
        </p:spPr>
        <p:txBody>
          <a:bodyPr spcFirstLastPara="1" wrap="square" lIns="68569" tIns="34275" rIns="68569" bIns="34275" anchor="t" anchorCtr="0">
            <a:spAutoFit/>
          </a:bodyPr>
          <a:lstStyle/>
          <a:p>
            <a:r>
              <a:rPr lang="en" sz="900" i="1">
                <a:solidFill>
                  <a:srgbClr val="000000"/>
                </a:solidFill>
                <a:latin typeface="Times New Roman"/>
                <a:ea typeface="Times New Roman"/>
                <a:cs typeface="Times New Roman"/>
                <a:sym typeface="Times New Roman"/>
              </a:rPr>
              <a:t>Ben-Akiva and Bowman (1998)</a:t>
            </a:r>
            <a:endParaRPr sz="900" i="1">
              <a:solidFill>
                <a:srgbClr val="000000"/>
              </a:solidFill>
              <a:latin typeface="Arial"/>
              <a:ea typeface="Arial"/>
              <a:cs typeface="Arial"/>
              <a:sym typeface="Arial"/>
            </a:endParaRPr>
          </a:p>
        </p:txBody>
      </p:sp>
      <p:sp>
        <p:nvSpPr>
          <p:cNvPr id="335" name="Google Shape;335;p57"/>
          <p:cNvSpPr txBox="1"/>
          <p:nvPr/>
        </p:nvSpPr>
        <p:spPr>
          <a:xfrm>
            <a:off x="1561489" y="3309288"/>
            <a:ext cx="3015728" cy="1782103"/>
          </a:xfrm>
          <a:prstGeom prst="rect">
            <a:avLst/>
          </a:prstGeom>
          <a:noFill/>
          <a:ln>
            <a:noFill/>
          </a:ln>
        </p:spPr>
        <p:txBody>
          <a:bodyPr spcFirstLastPara="1" wrap="square" lIns="67500" tIns="34275" rIns="67500" bIns="34275" anchor="t" anchorCtr="0">
            <a:noAutofit/>
          </a:bodyPr>
          <a:lstStyle/>
          <a:p>
            <a:pPr algn="just">
              <a:buClr>
                <a:srgbClr val="F17F09"/>
              </a:buClr>
              <a:buSzPts val="1200"/>
            </a:pPr>
            <a:r>
              <a:rPr lang="tr-TR" sz="1200" dirty="0">
                <a:solidFill>
                  <a:schemeClr val="dk1"/>
                </a:solidFill>
                <a:latin typeface="Source Sans Pro"/>
                <a:ea typeface="Source Sans Pro"/>
                <a:cs typeface="Source Sans Pro"/>
                <a:sym typeface="Source Sans Pro"/>
              </a:rPr>
              <a:t>İş yerinde özel araç kullanımının caydırılmasında geleneksel model (yolculuk bazlı) ile aktivite bazlı model (ABM) arasındaki farklar</a:t>
            </a:r>
            <a:r>
              <a:rPr lang="en" sz="1200" dirty="0">
                <a:solidFill>
                  <a:schemeClr val="dk1"/>
                </a:solidFill>
                <a:latin typeface="Source Sans Pro"/>
                <a:ea typeface="Source Sans Pro"/>
                <a:cs typeface="Source Sans Pro"/>
                <a:sym typeface="Source Sans Pro"/>
              </a:rPr>
              <a:t>:</a:t>
            </a:r>
            <a:endParaRPr sz="1350" dirty="0"/>
          </a:p>
          <a:p>
            <a:pPr algn="just">
              <a:buClr>
                <a:srgbClr val="F17F09"/>
              </a:buClr>
              <a:buSzPts val="1200"/>
            </a:pPr>
            <a:endParaRPr sz="1200" dirty="0">
              <a:solidFill>
                <a:schemeClr val="dk1"/>
              </a:solidFill>
              <a:latin typeface="Source Sans Pro"/>
              <a:ea typeface="Source Sans Pro"/>
              <a:cs typeface="Source Sans Pro"/>
              <a:sym typeface="Source Sans Pro"/>
            </a:endParaRPr>
          </a:p>
          <a:p>
            <a:pPr marL="214313" indent="-214313" algn="just">
              <a:buClr>
                <a:srgbClr val="F17F09"/>
              </a:buClr>
              <a:buSzPts val="1200"/>
              <a:buFont typeface="Arial"/>
              <a:buChar char="•"/>
            </a:pPr>
            <a:r>
              <a:rPr lang="tr-TR" sz="1200" dirty="0">
                <a:solidFill>
                  <a:schemeClr val="dk1"/>
                </a:solidFill>
                <a:latin typeface="Source Sans Pro"/>
                <a:ea typeface="Source Sans Pro"/>
                <a:cs typeface="Source Sans Pro"/>
                <a:sym typeface="Source Sans Pro"/>
              </a:rPr>
              <a:t>ABM gün boyunca gerçekleşen etkiyi ele alırken, geleneksel model sadece işe gidip gelme kısmına odaklanır</a:t>
            </a:r>
            <a:r>
              <a:rPr lang="en" sz="1200" dirty="0">
                <a:solidFill>
                  <a:schemeClr val="dk1"/>
                </a:solidFill>
                <a:latin typeface="Source Sans Pro"/>
                <a:ea typeface="Source Sans Pro"/>
                <a:cs typeface="Source Sans Pro"/>
                <a:sym typeface="Source Sans Pro"/>
              </a:rPr>
              <a:t>.</a:t>
            </a:r>
            <a:endParaRPr sz="1350" dirty="0"/>
          </a:p>
        </p:txBody>
      </p:sp>
      <mc:AlternateContent xmlns:mc="http://schemas.openxmlformats.org/markup-compatibility/2006" xmlns:p14="http://schemas.microsoft.com/office/powerpoint/2010/main">
        <mc:Choice Requires="p14">
          <p:contentPart p14:bwMode="auto" r:id="rId4">
            <p14:nvContentPartPr>
              <p14:cNvPr id="2" name="Mürekkep 1">
                <a:extLst>
                  <a:ext uri="{FF2B5EF4-FFF2-40B4-BE49-F238E27FC236}">
                    <a16:creationId xmlns:a16="http://schemas.microsoft.com/office/drawing/2014/main" id="{109167D9-DCEB-DE32-D885-7025994F2C87}"/>
                  </a:ext>
                </a:extLst>
              </p14:cNvPr>
              <p14:cNvContentPartPr/>
              <p14:nvPr/>
            </p14:nvContentPartPr>
            <p14:xfrm>
              <a:off x="3970020" y="1638480"/>
              <a:ext cx="360" cy="360"/>
            </p14:xfrm>
          </p:contentPart>
        </mc:Choice>
        <mc:Fallback xmlns="">
          <p:pic>
            <p:nvPicPr>
              <p:cNvPr id="2" name="Mürekkep 1">
                <a:extLst>
                  <a:ext uri="{FF2B5EF4-FFF2-40B4-BE49-F238E27FC236}">
                    <a16:creationId xmlns:a16="http://schemas.microsoft.com/office/drawing/2014/main" id="{109167D9-DCEB-DE32-D885-7025994F2C87}"/>
                  </a:ext>
                </a:extLst>
              </p:cNvPr>
              <p:cNvPicPr/>
              <p:nvPr/>
            </p:nvPicPr>
            <p:blipFill>
              <a:blip r:embed="rId5"/>
              <a:stretch>
                <a:fillRect/>
              </a:stretch>
            </p:blipFill>
            <p:spPr>
              <a:xfrm>
                <a:off x="3907020" y="1575480"/>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3" name="Mürekkep 2">
                <a:extLst>
                  <a:ext uri="{FF2B5EF4-FFF2-40B4-BE49-F238E27FC236}">
                    <a16:creationId xmlns:a16="http://schemas.microsoft.com/office/drawing/2014/main" id="{832B6351-D8C3-A969-10A9-01273978AE91}"/>
                  </a:ext>
                </a:extLst>
              </p14:cNvPr>
              <p14:cNvContentPartPr/>
              <p14:nvPr/>
            </p14:nvContentPartPr>
            <p14:xfrm>
              <a:off x="2824140" y="1957800"/>
              <a:ext cx="1649160" cy="894960"/>
            </p14:xfrm>
          </p:contentPart>
        </mc:Choice>
        <mc:Fallback xmlns="">
          <p:pic>
            <p:nvPicPr>
              <p:cNvPr id="3" name="Mürekkep 2">
                <a:extLst>
                  <a:ext uri="{FF2B5EF4-FFF2-40B4-BE49-F238E27FC236}">
                    <a16:creationId xmlns:a16="http://schemas.microsoft.com/office/drawing/2014/main" id="{832B6351-D8C3-A969-10A9-01273978AE91}"/>
                  </a:ext>
                </a:extLst>
              </p:cNvPr>
              <p:cNvPicPr/>
              <p:nvPr/>
            </p:nvPicPr>
            <p:blipFill>
              <a:blip r:embed="rId7"/>
              <a:stretch>
                <a:fillRect/>
              </a:stretch>
            </p:blipFill>
            <p:spPr>
              <a:xfrm>
                <a:off x="2761500" y="1894800"/>
                <a:ext cx="1774800" cy="1020600"/>
              </a:xfrm>
              <a:prstGeom prst="rect">
                <a:avLst/>
              </a:prstGeom>
            </p:spPr>
          </p:pic>
        </mc:Fallback>
      </mc:AlternateContent>
      <p:sp>
        <p:nvSpPr>
          <p:cNvPr id="4" name="Metin kutusu 3">
            <a:extLst>
              <a:ext uri="{FF2B5EF4-FFF2-40B4-BE49-F238E27FC236}">
                <a16:creationId xmlns:a16="http://schemas.microsoft.com/office/drawing/2014/main" id="{F5D54893-7289-D71D-0410-228BC4B6FBDF}"/>
              </a:ext>
            </a:extLst>
          </p:cNvPr>
          <p:cNvSpPr txBox="1"/>
          <p:nvPr/>
        </p:nvSpPr>
        <p:spPr>
          <a:xfrm>
            <a:off x="2040833" y="2404146"/>
            <a:ext cx="2057040" cy="707886"/>
          </a:xfrm>
          <a:prstGeom prst="rect">
            <a:avLst/>
          </a:prstGeom>
          <a:noFill/>
        </p:spPr>
        <p:txBody>
          <a:bodyPr wrap="square" rtlCol="0">
            <a:spAutoFit/>
          </a:bodyPr>
          <a:lstStyle/>
          <a:p>
            <a:r>
              <a:rPr lang="en-GB" sz="800" b="1" kern="100" dirty="0" err="1">
                <a:effectLst/>
                <a:latin typeface="Times New Roman" panose="02020603050405020304" pitchFamily="18" charset="0"/>
                <a:ea typeface="Calibri" panose="020F0502020204030204" pitchFamily="34" charset="0"/>
                <a:cs typeface="Arial" panose="020B0604020202020204" pitchFamily="34" charset="0"/>
              </a:rPr>
              <a:t>Şekil</a:t>
            </a:r>
            <a:r>
              <a:rPr lang="en-GB" sz="800" b="1" kern="100" dirty="0">
                <a:effectLst/>
                <a:latin typeface="Times New Roman" panose="02020603050405020304" pitchFamily="18" charset="0"/>
                <a:ea typeface="Calibri" panose="020F0502020204030204" pitchFamily="34" charset="0"/>
                <a:cs typeface="Arial" panose="020B0604020202020204" pitchFamily="34" charset="0"/>
              </a:rPr>
              <a:t> 37</a:t>
            </a:r>
            <a:r>
              <a:rPr lang="tr-TR" sz="800" b="1" kern="100" dirty="0">
                <a:effectLst/>
                <a:latin typeface="Times New Roman" panose="02020603050405020304" pitchFamily="18" charset="0"/>
                <a:ea typeface="Calibri" panose="020F0502020204030204" pitchFamily="34" charset="0"/>
                <a:cs typeface="Arial" panose="020B0604020202020204" pitchFamily="34" charset="0"/>
              </a:rPr>
              <a:t>.1</a:t>
            </a:r>
            <a:r>
              <a:rPr lang="en-GB" sz="800" b="1" kern="100" dirty="0">
                <a:effectLst/>
                <a:latin typeface="Times New Roman" panose="02020603050405020304" pitchFamily="18" charset="0"/>
                <a:ea typeface="Calibri" panose="020F0502020204030204" pitchFamily="34" charset="0"/>
                <a:cs typeface="Arial" panose="020B0604020202020204" pitchFamily="34" charset="0"/>
              </a:rPr>
              <a:t> : (a) </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Politika</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analizine</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faaliyet</a:t>
            </a:r>
            <a:r>
              <a:rPr lang="tr-TR" sz="800" kern="100" dirty="0">
                <a:latin typeface="Times New Roman" panose="02020603050405020304" pitchFamily="18" charset="0"/>
                <a:ea typeface="Calibri" panose="020F0502020204030204" pitchFamily="34" charset="0"/>
                <a:cs typeface="Arial" panose="020B0604020202020204" pitchFamily="34" charset="0"/>
              </a:rPr>
              <a:t>e dayalı </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yaklaşım</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tr-TR" sz="800" kern="100" dirty="0">
                <a:effectLst/>
                <a:latin typeface="Times New Roman" panose="02020603050405020304" pitchFamily="18" charset="0"/>
                <a:ea typeface="Calibri" panose="020F0502020204030204" pitchFamily="34" charset="0"/>
                <a:cs typeface="Arial" panose="020B0604020202020204" pitchFamily="34" charset="0"/>
              </a:rPr>
              <a:t>Po</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litika</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müdahalesinden</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önce</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800" b="1" kern="100" dirty="0">
                <a:effectLst/>
                <a:latin typeface="Times New Roman" panose="02020603050405020304" pitchFamily="18" charset="0"/>
                <a:ea typeface="Calibri" panose="020F0502020204030204" pitchFamily="34" charset="0"/>
                <a:cs typeface="Arial" panose="020B0604020202020204" pitchFamily="34" charset="0"/>
              </a:rPr>
              <a:t>(b) </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Politika</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analizine</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faaliyet</a:t>
            </a:r>
            <a:r>
              <a:rPr lang="tr-TR" sz="800" kern="100" dirty="0">
                <a:latin typeface="Times New Roman" panose="02020603050405020304" pitchFamily="18" charset="0"/>
                <a:ea typeface="Calibri" panose="020F0502020204030204" pitchFamily="34" charset="0"/>
                <a:cs typeface="Arial" panose="020B0604020202020204" pitchFamily="34" charset="0"/>
              </a:rPr>
              <a:t>e dayalı </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yaklaşım</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tr-TR" sz="800" kern="100" dirty="0">
                <a:effectLst/>
                <a:latin typeface="Times New Roman" panose="02020603050405020304" pitchFamily="18" charset="0"/>
                <a:ea typeface="Calibri" panose="020F0502020204030204" pitchFamily="34" charset="0"/>
                <a:cs typeface="Arial" panose="020B0604020202020204" pitchFamily="34" charset="0"/>
              </a:rPr>
              <a:t>Po</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litika</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müdahalesinden</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sonra</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a:t>
            </a:r>
            <a:endParaRPr lang="tr-TR" sz="800" kern="100" dirty="0">
              <a:effectLst/>
              <a:latin typeface="Calibri" panose="020F0502020204030204" pitchFamily="34" charset="0"/>
              <a:ea typeface="Calibri" panose="020F0502020204030204" pitchFamily="34" charset="0"/>
              <a:cs typeface="Arial" panose="020B0604020202020204" pitchFamily="34" charset="0"/>
            </a:endParaRPr>
          </a:p>
          <a:p>
            <a:endParaRPr lang="en-GB" sz="800" dirty="0"/>
          </a:p>
        </p:txBody>
      </p:sp>
    </p:spTree>
    <p:extLst>
      <p:ext uri="{BB962C8B-B14F-4D97-AF65-F5344CB8AC3E}">
        <p14:creationId xmlns:p14="http://schemas.microsoft.com/office/powerpoint/2010/main" val="23693930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2" name="Google Shape;342;p60"/>
          <p:cNvSpPr txBox="1"/>
          <p:nvPr/>
        </p:nvSpPr>
        <p:spPr>
          <a:xfrm>
            <a:off x="1556273" y="278807"/>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Kavramsal çerçeve</a:t>
            </a:r>
            <a:endParaRPr sz="1270" b="1" dirty="0">
              <a:solidFill>
                <a:srgbClr val="F17F09"/>
              </a:solidFill>
              <a:latin typeface="Source Sans Pro"/>
              <a:ea typeface="Source Sans Pro"/>
              <a:cs typeface="Source Sans Pro"/>
              <a:sym typeface="Source Sans Pro"/>
            </a:endParaRPr>
          </a:p>
        </p:txBody>
      </p:sp>
      <p:cxnSp>
        <p:nvCxnSpPr>
          <p:cNvPr id="343" name="Google Shape;343;p60"/>
          <p:cNvCxnSpPr/>
          <p:nvPr/>
        </p:nvCxnSpPr>
        <p:spPr>
          <a:xfrm>
            <a:off x="1556273" y="823434"/>
            <a:ext cx="6031456" cy="0"/>
          </a:xfrm>
          <a:prstGeom prst="straightConnector1">
            <a:avLst/>
          </a:prstGeom>
          <a:noFill/>
          <a:ln w="28575" cap="flat" cmpd="sng">
            <a:solidFill>
              <a:schemeClr val="dk1"/>
            </a:solidFill>
            <a:prstDash val="solid"/>
            <a:round/>
            <a:headEnd type="none" w="sm" len="sm"/>
            <a:tailEnd type="none" w="sm" len="sm"/>
          </a:ln>
        </p:spPr>
      </p:cxnSp>
      <p:pic>
        <p:nvPicPr>
          <p:cNvPr id="344" name="Google Shape;344;p60"/>
          <p:cNvPicPr preferRelativeResize="0"/>
          <p:nvPr/>
        </p:nvPicPr>
        <p:blipFill rotWithShape="1">
          <a:blip r:embed="rId3">
            <a:alphaModFix/>
          </a:blip>
          <a:srcRect/>
          <a:stretch/>
        </p:blipFill>
        <p:spPr>
          <a:xfrm>
            <a:off x="2927691" y="2196516"/>
            <a:ext cx="4967255" cy="3546088"/>
          </a:xfrm>
          <a:prstGeom prst="rect">
            <a:avLst/>
          </a:prstGeom>
          <a:noFill/>
          <a:ln>
            <a:noFill/>
          </a:ln>
        </p:spPr>
      </p:pic>
      <p:sp>
        <p:nvSpPr>
          <p:cNvPr id="345" name="Google Shape;345;p60"/>
          <p:cNvSpPr txBox="1"/>
          <p:nvPr/>
        </p:nvSpPr>
        <p:spPr>
          <a:xfrm>
            <a:off x="4329113" y="5742604"/>
            <a:ext cx="2164413" cy="184636"/>
          </a:xfrm>
          <a:prstGeom prst="rect">
            <a:avLst/>
          </a:prstGeom>
          <a:noFill/>
          <a:ln>
            <a:noFill/>
          </a:ln>
        </p:spPr>
        <p:txBody>
          <a:bodyPr spcFirstLastPara="1" wrap="square" lIns="68569" tIns="34275" rIns="68569" bIns="34275" anchor="t" anchorCtr="0">
            <a:spAutoFit/>
          </a:bodyPr>
          <a:lstStyle/>
          <a:p>
            <a:r>
              <a:rPr lang="en" sz="750" i="1">
                <a:solidFill>
                  <a:srgbClr val="000000"/>
                </a:solidFill>
                <a:latin typeface="Times New Roman"/>
                <a:ea typeface="Times New Roman"/>
                <a:cs typeface="Times New Roman"/>
                <a:sym typeface="Times New Roman"/>
              </a:rPr>
              <a:t>Ben-Akiva and Bowman (1998)</a:t>
            </a:r>
            <a:endParaRPr sz="750" i="1">
              <a:solidFill>
                <a:srgbClr val="000000"/>
              </a:solidFill>
              <a:latin typeface="Arial"/>
              <a:ea typeface="Arial"/>
              <a:cs typeface="Arial"/>
              <a:sym typeface="Arial"/>
            </a:endParaRPr>
          </a:p>
        </p:txBody>
      </p:sp>
      <p:sp>
        <p:nvSpPr>
          <p:cNvPr id="346" name="Google Shape;346;p60"/>
          <p:cNvSpPr txBox="1"/>
          <p:nvPr/>
        </p:nvSpPr>
        <p:spPr>
          <a:xfrm>
            <a:off x="1669256" y="2834887"/>
            <a:ext cx="1509713" cy="553968"/>
          </a:xfrm>
          <a:prstGeom prst="rect">
            <a:avLst/>
          </a:prstGeom>
          <a:noFill/>
          <a:ln>
            <a:noFill/>
          </a:ln>
        </p:spPr>
        <p:txBody>
          <a:bodyPr spcFirstLastPara="1" wrap="square" lIns="68569" tIns="34275" rIns="68569" bIns="34275" anchor="t" anchorCtr="0">
            <a:spAutoFit/>
          </a:bodyPr>
          <a:lstStyle/>
          <a:p>
            <a:pPr algn="just"/>
            <a:r>
              <a:rPr lang="tr-TR" sz="1050" dirty="0">
                <a:solidFill>
                  <a:schemeClr val="dk1"/>
                </a:solidFill>
                <a:latin typeface="Arial"/>
                <a:ea typeface="Arial"/>
                <a:cs typeface="Arial"/>
                <a:sym typeface="Arial"/>
              </a:rPr>
              <a:t>Uzun bir zaman diliminde (yıllar) alınan kararlar.</a:t>
            </a:r>
            <a:endParaRPr sz="1050" dirty="0">
              <a:solidFill>
                <a:srgbClr val="000000"/>
              </a:solidFill>
              <a:latin typeface="Arial"/>
              <a:ea typeface="Arial"/>
              <a:cs typeface="Arial"/>
              <a:sym typeface="Arial"/>
            </a:endParaRPr>
          </a:p>
        </p:txBody>
      </p:sp>
      <p:sp>
        <p:nvSpPr>
          <p:cNvPr id="347" name="Google Shape;347;p60"/>
          <p:cNvSpPr txBox="1"/>
          <p:nvPr/>
        </p:nvSpPr>
        <p:spPr>
          <a:xfrm>
            <a:off x="1669256" y="3456862"/>
            <a:ext cx="1509713" cy="553968"/>
          </a:xfrm>
          <a:prstGeom prst="rect">
            <a:avLst/>
          </a:prstGeom>
          <a:noFill/>
          <a:ln>
            <a:noFill/>
          </a:ln>
        </p:spPr>
        <p:txBody>
          <a:bodyPr spcFirstLastPara="1" wrap="square" lIns="68569" tIns="34275" rIns="68569" bIns="34275" anchor="t" anchorCtr="0">
            <a:spAutoFit/>
          </a:bodyPr>
          <a:lstStyle/>
          <a:p>
            <a:pPr algn="just"/>
            <a:r>
              <a:rPr lang="tr-TR" sz="1050" dirty="0">
                <a:solidFill>
                  <a:schemeClr val="dk1"/>
                </a:solidFill>
                <a:latin typeface="Arial"/>
                <a:ea typeface="Arial"/>
                <a:cs typeface="Arial"/>
                <a:sym typeface="Arial"/>
              </a:rPr>
              <a:t>Günlük zaman diliminde alınan kararlar</a:t>
            </a:r>
            <a:endParaRPr sz="1050" dirty="0">
              <a:solidFill>
                <a:srgbClr val="000000"/>
              </a:solidFill>
              <a:latin typeface="Arial"/>
              <a:ea typeface="Arial"/>
              <a:cs typeface="Arial"/>
              <a:sym typeface="Arial"/>
            </a:endParaRPr>
          </a:p>
        </p:txBody>
      </p:sp>
      <p:cxnSp>
        <p:nvCxnSpPr>
          <p:cNvPr id="348" name="Google Shape;348;p60"/>
          <p:cNvCxnSpPr>
            <a:cxnSpLocks/>
            <a:stCxn id="346" idx="3"/>
          </p:cNvCxnSpPr>
          <p:nvPr/>
        </p:nvCxnSpPr>
        <p:spPr>
          <a:xfrm rot="10800000" flipH="1">
            <a:off x="3178969" y="3091862"/>
            <a:ext cx="1150200" cy="20025"/>
          </a:xfrm>
          <a:prstGeom prst="straightConnector1">
            <a:avLst/>
          </a:prstGeom>
          <a:noFill/>
          <a:ln w="9525" cap="flat" cmpd="sng">
            <a:solidFill>
              <a:srgbClr val="E36C09"/>
            </a:solidFill>
            <a:prstDash val="solid"/>
            <a:round/>
            <a:headEnd type="none" w="sm" len="sm"/>
            <a:tailEnd type="triangle" w="med" len="med"/>
          </a:ln>
        </p:spPr>
      </p:cxnSp>
      <p:cxnSp>
        <p:nvCxnSpPr>
          <p:cNvPr id="349" name="Google Shape;349;p60"/>
          <p:cNvCxnSpPr>
            <a:stCxn id="347" idx="3"/>
          </p:cNvCxnSpPr>
          <p:nvPr/>
        </p:nvCxnSpPr>
        <p:spPr>
          <a:xfrm rot="10800000" flipH="1">
            <a:off x="3178969" y="3615737"/>
            <a:ext cx="1150200" cy="118125"/>
          </a:xfrm>
          <a:prstGeom prst="straightConnector1">
            <a:avLst/>
          </a:prstGeom>
          <a:noFill/>
          <a:ln w="9525" cap="flat" cmpd="sng">
            <a:solidFill>
              <a:srgbClr val="E36C09"/>
            </a:solidFill>
            <a:prstDash val="solid"/>
            <a:round/>
            <a:headEnd type="none" w="sm" len="sm"/>
            <a:tailEnd type="triangle" w="med" len="med"/>
          </a:ln>
        </p:spPr>
      </p:cxnSp>
      <p:cxnSp>
        <p:nvCxnSpPr>
          <p:cNvPr id="350" name="Google Shape;350;p60"/>
          <p:cNvCxnSpPr/>
          <p:nvPr/>
        </p:nvCxnSpPr>
        <p:spPr>
          <a:xfrm>
            <a:off x="3178970" y="3771156"/>
            <a:ext cx="1150144" cy="314294"/>
          </a:xfrm>
          <a:prstGeom prst="straightConnector1">
            <a:avLst/>
          </a:prstGeom>
          <a:noFill/>
          <a:ln w="9525" cap="flat" cmpd="sng">
            <a:solidFill>
              <a:srgbClr val="E36C09"/>
            </a:solidFill>
            <a:prstDash val="solid"/>
            <a:round/>
            <a:headEnd type="none" w="sm" len="sm"/>
            <a:tailEnd type="triangle" w="med" len="med"/>
          </a:ln>
        </p:spPr>
      </p:cxnSp>
      <mc:AlternateContent xmlns:mc="http://schemas.openxmlformats.org/markup-compatibility/2006" xmlns:p14="http://schemas.microsoft.com/office/powerpoint/2010/main">
        <mc:Choice Requires="p14">
          <p:contentPart p14:bwMode="auto" r:id="rId4">
            <p14:nvContentPartPr>
              <p14:cNvPr id="2" name="Mürekkep 1">
                <a:extLst>
                  <a:ext uri="{FF2B5EF4-FFF2-40B4-BE49-F238E27FC236}">
                    <a16:creationId xmlns:a16="http://schemas.microsoft.com/office/drawing/2014/main" id="{D01E6948-4109-208C-E489-AB01048CE7BD}"/>
                  </a:ext>
                </a:extLst>
              </p14:cNvPr>
              <p14:cNvContentPartPr/>
              <p14:nvPr/>
            </p14:nvContentPartPr>
            <p14:xfrm>
              <a:off x="4713154" y="2459863"/>
              <a:ext cx="956520" cy="11520"/>
            </p14:xfrm>
          </p:contentPart>
        </mc:Choice>
        <mc:Fallback xmlns="">
          <p:pic>
            <p:nvPicPr>
              <p:cNvPr id="2" name="Mürekkep 1">
                <a:extLst>
                  <a:ext uri="{FF2B5EF4-FFF2-40B4-BE49-F238E27FC236}">
                    <a16:creationId xmlns:a16="http://schemas.microsoft.com/office/drawing/2014/main" id="{D01E6948-4109-208C-E489-AB01048CE7BD}"/>
                  </a:ext>
                </a:extLst>
              </p:cNvPr>
              <p:cNvPicPr/>
              <p:nvPr/>
            </p:nvPicPr>
            <p:blipFill>
              <a:blip r:embed="rId5"/>
              <a:stretch>
                <a:fillRect/>
              </a:stretch>
            </p:blipFill>
            <p:spPr>
              <a:xfrm>
                <a:off x="4650514" y="2397223"/>
                <a:ext cx="108216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4" name="Mürekkep 3">
                <a:extLst>
                  <a:ext uri="{FF2B5EF4-FFF2-40B4-BE49-F238E27FC236}">
                    <a16:creationId xmlns:a16="http://schemas.microsoft.com/office/drawing/2014/main" id="{0B40AA99-D001-F73D-FBAC-D82C1668D67A}"/>
                  </a:ext>
                </a:extLst>
              </p14:cNvPr>
              <p14:cNvContentPartPr/>
              <p14:nvPr/>
            </p14:nvContentPartPr>
            <p14:xfrm>
              <a:off x="4666354" y="3123343"/>
              <a:ext cx="1053360" cy="154080"/>
            </p14:xfrm>
          </p:contentPart>
        </mc:Choice>
        <mc:Fallback xmlns="">
          <p:pic>
            <p:nvPicPr>
              <p:cNvPr id="4" name="Mürekkep 3">
                <a:extLst>
                  <a:ext uri="{FF2B5EF4-FFF2-40B4-BE49-F238E27FC236}">
                    <a16:creationId xmlns:a16="http://schemas.microsoft.com/office/drawing/2014/main" id="{0B40AA99-D001-F73D-FBAC-D82C1668D67A}"/>
                  </a:ext>
                </a:extLst>
              </p:cNvPr>
              <p:cNvPicPr/>
              <p:nvPr/>
            </p:nvPicPr>
            <p:blipFill>
              <a:blip r:embed="rId7"/>
              <a:stretch>
                <a:fillRect/>
              </a:stretch>
            </p:blipFill>
            <p:spPr>
              <a:xfrm>
                <a:off x="4603354" y="3060343"/>
                <a:ext cx="1179000" cy="27972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4" name="Mürekkep 13">
                <a:extLst>
                  <a:ext uri="{FF2B5EF4-FFF2-40B4-BE49-F238E27FC236}">
                    <a16:creationId xmlns:a16="http://schemas.microsoft.com/office/drawing/2014/main" id="{7BCC2635-B581-3CFB-B539-BB80126A86A4}"/>
                  </a:ext>
                </a:extLst>
              </p14:cNvPr>
              <p14:cNvContentPartPr/>
              <p14:nvPr/>
            </p14:nvContentPartPr>
            <p14:xfrm>
              <a:off x="4637126" y="2852040"/>
              <a:ext cx="1105920" cy="55440"/>
            </p14:xfrm>
          </p:contentPart>
        </mc:Choice>
        <mc:Fallback xmlns="">
          <p:pic>
            <p:nvPicPr>
              <p:cNvPr id="14" name="Mürekkep 13">
                <a:extLst>
                  <a:ext uri="{FF2B5EF4-FFF2-40B4-BE49-F238E27FC236}">
                    <a16:creationId xmlns:a16="http://schemas.microsoft.com/office/drawing/2014/main" id="{7BCC2635-B581-3CFB-B539-BB80126A86A4}"/>
                  </a:ext>
                </a:extLst>
              </p:cNvPr>
              <p:cNvPicPr/>
              <p:nvPr/>
            </p:nvPicPr>
            <p:blipFill>
              <a:blip r:embed="rId9"/>
              <a:stretch>
                <a:fillRect/>
              </a:stretch>
            </p:blipFill>
            <p:spPr>
              <a:xfrm>
                <a:off x="4601486" y="2816400"/>
                <a:ext cx="117756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5" name="Mürekkep 14">
                <a:extLst>
                  <a:ext uri="{FF2B5EF4-FFF2-40B4-BE49-F238E27FC236}">
                    <a16:creationId xmlns:a16="http://schemas.microsoft.com/office/drawing/2014/main" id="{FD118848-59AE-341B-9CD4-5EEB3B10D945}"/>
                  </a:ext>
                </a:extLst>
              </p14:cNvPr>
              <p14:cNvContentPartPr/>
              <p14:nvPr/>
            </p14:nvContentPartPr>
            <p14:xfrm>
              <a:off x="4637126" y="2895240"/>
              <a:ext cx="933840" cy="11880"/>
            </p14:xfrm>
          </p:contentPart>
        </mc:Choice>
        <mc:Fallback xmlns="">
          <p:pic>
            <p:nvPicPr>
              <p:cNvPr id="15" name="Mürekkep 14">
                <a:extLst>
                  <a:ext uri="{FF2B5EF4-FFF2-40B4-BE49-F238E27FC236}">
                    <a16:creationId xmlns:a16="http://schemas.microsoft.com/office/drawing/2014/main" id="{FD118848-59AE-341B-9CD4-5EEB3B10D945}"/>
                  </a:ext>
                </a:extLst>
              </p:cNvPr>
              <p:cNvPicPr/>
              <p:nvPr/>
            </p:nvPicPr>
            <p:blipFill>
              <a:blip r:embed="rId11"/>
              <a:stretch>
                <a:fillRect/>
              </a:stretch>
            </p:blipFill>
            <p:spPr>
              <a:xfrm>
                <a:off x="4601486" y="2859600"/>
                <a:ext cx="100548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7" name="Mürekkep 16">
                <a:extLst>
                  <a:ext uri="{FF2B5EF4-FFF2-40B4-BE49-F238E27FC236}">
                    <a16:creationId xmlns:a16="http://schemas.microsoft.com/office/drawing/2014/main" id="{22800C8C-6788-D041-1353-7E0997E55F5F}"/>
                  </a:ext>
                </a:extLst>
              </p14:cNvPr>
              <p14:cNvContentPartPr/>
              <p14:nvPr/>
            </p14:nvContentPartPr>
            <p14:xfrm>
              <a:off x="4669886" y="3766440"/>
              <a:ext cx="1036440" cy="44280"/>
            </p14:xfrm>
          </p:contentPart>
        </mc:Choice>
        <mc:Fallback xmlns="">
          <p:pic>
            <p:nvPicPr>
              <p:cNvPr id="17" name="Mürekkep 16">
                <a:extLst>
                  <a:ext uri="{FF2B5EF4-FFF2-40B4-BE49-F238E27FC236}">
                    <a16:creationId xmlns:a16="http://schemas.microsoft.com/office/drawing/2014/main" id="{22800C8C-6788-D041-1353-7E0997E55F5F}"/>
                  </a:ext>
                </a:extLst>
              </p:cNvPr>
              <p:cNvPicPr/>
              <p:nvPr/>
            </p:nvPicPr>
            <p:blipFill>
              <a:blip r:embed="rId13"/>
              <a:stretch>
                <a:fillRect/>
              </a:stretch>
            </p:blipFill>
            <p:spPr>
              <a:xfrm>
                <a:off x="4634246" y="3730800"/>
                <a:ext cx="110808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8" name="Mürekkep 17">
                <a:extLst>
                  <a:ext uri="{FF2B5EF4-FFF2-40B4-BE49-F238E27FC236}">
                    <a16:creationId xmlns:a16="http://schemas.microsoft.com/office/drawing/2014/main" id="{C2BDB379-24E3-883D-F112-EAAE603FE15B}"/>
                  </a:ext>
                </a:extLst>
              </p14:cNvPr>
              <p14:cNvContentPartPr/>
              <p14:nvPr/>
            </p14:nvContentPartPr>
            <p14:xfrm>
              <a:off x="4669886" y="3613800"/>
              <a:ext cx="1083600" cy="30960"/>
            </p14:xfrm>
          </p:contentPart>
        </mc:Choice>
        <mc:Fallback xmlns="">
          <p:pic>
            <p:nvPicPr>
              <p:cNvPr id="18" name="Mürekkep 17">
                <a:extLst>
                  <a:ext uri="{FF2B5EF4-FFF2-40B4-BE49-F238E27FC236}">
                    <a16:creationId xmlns:a16="http://schemas.microsoft.com/office/drawing/2014/main" id="{C2BDB379-24E3-883D-F112-EAAE603FE15B}"/>
                  </a:ext>
                </a:extLst>
              </p:cNvPr>
              <p:cNvPicPr/>
              <p:nvPr/>
            </p:nvPicPr>
            <p:blipFill>
              <a:blip r:embed="rId15"/>
              <a:stretch>
                <a:fillRect/>
              </a:stretch>
            </p:blipFill>
            <p:spPr>
              <a:xfrm>
                <a:off x="4634246" y="3577800"/>
                <a:ext cx="115524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20" name="Mürekkep 19">
                <a:extLst>
                  <a:ext uri="{FF2B5EF4-FFF2-40B4-BE49-F238E27FC236}">
                    <a16:creationId xmlns:a16="http://schemas.microsoft.com/office/drawing/2014/main" id="{05AE9B8F-A2FF-81A0-7D9F-C09D08F9830F}"/>
                  </a:ext>
                </a:extLst>
              </p14:cNvPr>
              <p14:cNvContentPartPr/>
              <p14:nvPr/>
            </p14:nvContentPartPr>
            <p14:xfrm>
              <a:off x="4625606" y="3635760"/>
              <a:ext cx="1150560" cy="66240"/>
            </p14:xfrm>
          </p:contentPart>
        </mc:Choice>
        <mc:Fallback xmlns="">
          <p:pic>
            <p:nvPicPr>
              <p:cNvPr id="20" name="Mürekkep 19">
                <a:extLst>
                  <a:ext uri="{FF2B5EF4-FFF2-40B4-BE49-F238E27FC236}">
                    <a16:creationId xmlns:a16="http://schemas.microsoft.com/office/drawing/2014/main" id="{05AE9B8F-A2FF-81A0-7D9F-C09D08F9830F}"/>
                  </a:ext>
                </a:extLst>
              </p:cNvPr>
              <p:cNvPicPr/>
              <p:nvPr/>
            </p:nvPicPr>
            <p:blipFill>
              <a:blip r:embed="rId17"/>
              <a:stretch>
                <a:fillRect/>
              </a:stretch>
            </p:blipFill>
            <p:spPr>
              <a:xfrm>
                <a:off x="4589966" y="3600120"/>
                <a:ext cx="122220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21" name="Mürekkep 20">
                <a:extLst>
                  <a:ext uri="{FF2B5EF4-FFF2-40B4-BE49-F238E27FC236}">
                    <a16:creationId xmlns:a16="http://schemas.microsoft.com/office/drawing/2014/main" id="{F6B0116B-0DE2-00FF-E94B-E789FAA49AD7}"/>
                  </a:ext>
                </a:extLst>
              </p14:cNvPr>
              <p14:cNvContentPartPr/>
              <p14:nvPr/>
            </p14:nvContentPartPr>
            <p14:xfrm>
              <a:off x="4859246" y="3612000"/>
              <a:ext cx="877680" cy="165600"/>
            </p14:xfrm>
          </p:contentPart>
        </mc:Choice>
        <mc:Fallback xmlns="">
          <p:pic>
            <p:nvPicPr>
              <p:cNvPr id="21" name="Mürekkep 20">
                <a:extLst>
                  <a:ext uri="{FF2B5EF4-FFF2-40B4-BE49-F238E27FC236}">
                    <a16:creationId xmlns:a16="http://schemas.microsoft.com/office/drawing/2014/main" id="{F6B0116B-0DE2-00FF-E94B-E789FAA49AD7}"/>
                  </a:ext>
                </a:extLst>
              </p:cNvPr>
              <p:cNvPicPr/>
              <p:nvPr/>
            </p:nvPicPr>
            <p:blipFill>
              <a:blip r:embed="rId19"/>
              <a:stretch>
                <a:fillRect/>
              </a:stretch>
            </p:blipFill>
            <p:spPr>
              <a:xfrm>
                <a:off x="4823246" y="3576000"/>
                <a:ext cx="949320" cy="23724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22" name="Mürekkep 21">
                <a:extLst>
                  <a:ext uri="{FF2B5EF4-FFF2-40B4-BE49-F238E27FC236}">
                    <a16:creationId xmlns:a16="http://schemas.microsoft.com/office/drawing/2014/main" id="{2445437F-4166-91E7-1901-67CDEAE3378F}"/>
                  </a:ext>
                </a:extLst>
              </p14:cNvPr>
              <p14:cNvContentPartPr/>
              <p14:nvPr/>
            </p14:nvContentPartPr>
            <p14:xfrm>
              <a:off x="4655486" y="3678960"/>
              <a:ext cx="646920" cy="110520"/>
            </p14:xfrm>
          </p:contentPart>
        </mc:Choice>
        <mc:Fallback xmlns="">
          <p:pic>
            <p:nvPicPr>
              <p:cNvPr id="22" name="Mürekkep 21">
                <a:extLst>
                  <a:ext uri="{FF2B5EF4-FFF2-40B4-BE49-F238E27FC236}">
                    <a16:creationId xmlns:a16="http://schemas.microsoft.com/office/drawing/2014/main" id="{2445437F-4166-91E7-1901-67CDEAE3378F}"/>
                  </a:ext>
                </a:extLst>
              </p:cNvPr>
              <p:cNvPicPr/>
              <p:nvPr/>
            </p:nvPicPr>
            <p:blipFill>
              <a:blip r:embed="rId21"/>
              <a:stretch>
                <a:fillRect/>
              </a:stretch>
            </p:blipFill>
            <p:spPr>
              <a:xfrm>
                <a:off x="4619486" y="3643320"/>
                <a:ext cx="71856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24" name="Mürekkep 23">
                <a:extLst>
                  <a:ext uri="{FF2B5EF4-FFF2-40B4-BE49-F238E27FC236}">
                    <a16:creationId xmlns:a16="http://schemas.microsoft.com/office/drawing/2014/main" id="{3ED08998-8C10-6460-20CE-2F7761E0279C}"/>
                  </a:ext>
                </a:extLst>
              </p14:cNvPr>
              <p14:cNvContentPartPr/>
              <p14:nvPr/>
            </p14:nvContentPartPr>
            <p14:xfrm>
              <a:off x="4800566" y="4056600"/>
              <a:ext cx="813600" cy="25920"/>
            </p14:xfrm>
          </p:contentPart>
        </mc:Choice>
        <mc:Fallback xmlns="">
          <p:pic>
            <p:nvPicPr>
              <p:cNvPr id="24" name="Mürekkep 23">
                <a:extLst>
                  <a:ext uri="{FF2B5EF4-FFF2-40B4-BE49-F238E27FC236}">
                    <a16:creationId xmlns:a16="http://schemas.microsoft.com/office/drawing/2014/main" id="{3ED08998-8C10-6460-20CE-2F7761E0279C}"/>
                  </a:ext>
                </a:extLst>
              </p:cNvPr>
              <p:cNvPicPr/>
              <p:nvPr/>
            </p:nvPicPr>
            <p:blipFill>
              <a:blip r:embed="rId23"/>
              <a:stretch>
                <a:fillRect/>
              </a:stretch>
            </p:blipFill>
            <p:spPr>
              <a:xfrm>
                <a:off x="4764926" y="4020960"/>
                <a:ext cx="88524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27" name="Mürekkep 26">
                <a:extLst>
                  <a:ext uri="{FF2B5EF4-FFF2-40B4-BE49-F238E27FC236}">
                    <a16:creationId xmlns:a16="http://schemas.microsoft.com/office/drawing/2014/main" id="{8AAFD363-768D-5D0A-D675-9FE9DCF32551}"/>
                  </a:ext>
                </a:extLst>
              </p14:cNvPr>
              <p14:cNvContentPartPr/>
              <p14:nvPr/>
            </p14:nvContentPartPr>
            <p14:xfrm>
              <a:off x="4931246" y="4185120"/>
              <a:ext cx="399960" cy="105840"/>
            </p14:xfrm>
          </p:contentPart>
        </mc:Choice>
        <mc:Fallback xmlns="">
          <p:pic>
            <p:nvPicPr>
              <p:cNvPr id="27" name="Mürekkep 26">
                <a:extLst>
                  <a:ext uri="{FF2B5EF4-FFF2-40B4-BE49-F238E27FC236}">
                    <a16:creationId xmlns:a16="http://schemas.microsoft.com/office/drawing/2014/main" id="{8AAFD363-768D-5D0A-D675-9FE9DCF32551}"/>
                  </a:ext>
                </a:extLst>
              </p:cNvPr>
              <p:cNvPicPr/>
              <p:nvPr/>
            </p:nvPicPr>
            <p:blipFill>
              <a:blip r:embed="rId25"/>
              <a:stretch>
                <a:fillRect/>
              </a:stretch>
            </p:blipFill>
            <p:spPr>
              <a:xfrm>
                <a:off x="4895606" y="4149120"/>
                <a:ext cx="471600" cy="177480"/>
              </a:xfrm>
              <a:prstGeom prst="rect">
                <a:avLst/>
              </a:prstGeom>
            </p:spPr>
          </p:pic>
        </mc:Fallback>
      </mc:AlternateContent>
      <p:grpSp>
        <p:nvGrpSpPr>
          <p:cNvPr id="32" name="Grup 31">
            <a:extLst>
              <a:ext uri="{FF2B5EF4-FFF2-40B4-BE49-F238E27FC236}">
                <a16:creationId xmlns:a16="http://schemas.microsoft.com/office/drawing/2014/main" id="{1F0E770D-0382-6398-DBB6-23172866888E}"/>
              </a:ext>
            </a:extLst>
          </p:cNvPr>
          <p:cNvGrpSpPr/>
          <p:nvPr/>
        </p:nvGrpSpPr>
        <p:grpSpPr>
          <a:xfrm>
            <a:off x="4735406" y="4298880"/>
            <a:ext cx="1010160" cy="45000"/>
            <a:chOff x="4735406" y="4298880"/>
            <a:chExt cx="1010160" cy="45000"/>
          </a:xfrm>
        </p:grpSpPr>
        <mc:AlternateContent xmlns:mc="http://schemas.openxmlformats.org/markup-compatibility/2006" xmlns:p14="http://schemas.microsoft.com/office/powerpoint/2010/main">
          <mc:Choice Requires="p14">
            <p:contentPart p14:bwMode="auto" r:id="rId26">
              <p14:nvContentPartPr>
                <p14:cNvPr id="29" name="Mürekkep 28">
                  <a:extLst>
                    <a:ext uri="{FF2B5EF4-FFF2-40B4-BE49-F238E27FC236}">
                      <a16:creationId xmlns:a16="http://schemas.microsoft.com/office/drawing/2014/main" id="{99049E17-569F-A601-C8D8-9085DDD39322}"/>
                    </a:ext>
                  </a:extLst>
                </p14:cNvPr>
                <p14:cNvContentPartPr/>
                <p14:nvPr/>
              </p14:nvContentPartPr>
              <p14:xfrm>
                <a:off x="4735406" y="4298880"/>
                <a:ext cx="999360" cy="45000"/>
              </p14:xfrm>
            </p:contentPart>
          </mc:Choice>
          <mc:Fallback xmlns="">
            <p:pic>
              <p:nvPicPr>
                <p:cNvPr id="29" name="Mürekkep 28">
                  <a:extLst>
                    <a:ext uri="{FF2B5EF4-FFF2-40B4-BE49-F238E27FC236}">
                      <a16:creationId xmlns:a16="http://schemas.microsoft.com/office/drawing/2014/main" id="{99049E17-569F-A601-C8D8-9085DDD39322}"/>
                    </a:ext>
                  </a:extLst>
                </p:cNvPr>
                <p:cNvPicPr/>
                <p:nvPr/>
              </p:nvPicPr>
              <p:blipFill>
                <a:blip r:embed="rId27"/>
                <a:stretch>
                  <a:fillRect/>
                </a:stretch>
              </p:blipFill>
              <p:spPr>
                <a:xfrm>
                  <a:off x="4699406" y="4263240"/>
                  <a:ext cx="107100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30" name="Mürekkep 29">
                  <a:extLst>
                    <a:ext uri="{FF2B5EF4-FFF2-40B4-BE49-F238E27FC236}">
                      <a16:creationId xmlns:a16="http://schemas.microsoft.com/office/drawing/2014/main" id="{7194A78F-937C-3E7D-6695-BBC72F482C89}"/>
                    </a:ext>
                  </a:extLst>
                </p14:cNvPr>
                <p14:cNvContentPartPr/>
                <p14:nvPr/>
              </p14:nvContentPartPr>
              <p14:xfrm>
                <a:off x="5050766" y="4343520"/>
                <a:ext cx="694800" cy="360"/>
              </p14:xfrm>
            </p:contentPart>
          </mc:Choice>
          <mc:Fallback xmlns="">
            <p:pic>
              <p:nvPicPr>
                <p:cNvPr id="30" name="Mürekkep 29">
                  <a:extLst>
                    <a:ext uri="{FF2B5EF4-FFF2-40B4-BE49-F238E27FC236}">
                      <a16:creationId xmlns:a16="http://schemas.microsoft.com/office/drawing/2014/main" id="{7194A78F-937C-3E7D-6695-BBC72F482C89}"/>
                    </a:ext>
                  </a:extLst>
                </p:cNvPr>
                <p:cNvPicPr/>
                <p:nvPr/>
              </p:nvPicPr>
              <p:blipFill>
                <a:blip r:embed="rId29"/>
                <a:stretch>
                  <a:fillRect/>
                </a:stretch>
              </p:blipFill>
              <p:spPr>
                <a:xfrm>
                  <a:off x="5014766" y="4307520"/>
                  <a:ext cx="766440" cy="72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0">
            <p14:nvContentPartPr>
              <p14:cNvPr id="31" name="Mürekkep 30">
                <a:extLst>
                  <a:ext uri="{FF2B5EF4-FFF2-40B4-BE49-F238E27FC236}">
                    <a16:creationId xmlns:a16="http://schemas.microsoft.com/office/drawing/2014/main" id="{07F8D156-03B5-EC67-19B3-93F21A1B748C}"/>
                  </a:ext>
                </a:extLst>
              </p14:cNvPr>
              <p14:cNvContentPartPr/>
              <p14:nvPr/>
            </p14:nvContentPartPr>
            <p14:xfrm>
              <a:off x="5023046" y="4150920"/>
              <a:ext cx="635400" cy="94320"/>
            </p14:xfrm>
          </p:contentPart>
        </mc:Choice>
        <mc:Fallback xmlns="">
          <p:pic>
            <p:nvPicPr>
              <p:cNvPr id="31" name="Mürekkep 30">
                <a:extLst>
                  <a:ext uri="{FF2B5EF4-FFF2-40B4-BE49-F238E27FC236}">
                    <a16:creationId xmlns:a16="http://schemas.microsoft.com/office/drawing/2014/main" id="{07F8D156-03B5-EC67-19B3-93F21A1B748C}"/>
                  </a:ext>
                </a:extLst>
              </p:cNvPr>
              <p:cNvPicPr/>
              <p:nvPr/>
            </p:nvPicPr>
            <p:blipFill>
              <a:blip r:embed="rId31"/>
              <a:stretch>
                <a:fillRect/>
              </a:stretch>
            </p:blipFill>
            <p:spPr>
              <a:xfrm>
                <a:off x="4987046" y="4114920"/>
                <a:ext cx="70704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33" name="Mürekkep 32">
                <a:extLst>
                  <a:ext uri="{FF2B5EF4-FFF2-40B4-BE49-F238E27FC236}">
                    <a16:creationId xmlns:a16="http://schemas.microsoft.com/office/drawing/2014/main" id="{AE230773-C191-7D17-3FBC-634799FBC295}"/>
                  </a:ext>
                </a:extLst>
              </p14:cNvPr>
              <p14:cNvContentPartPr/>
              <p14:nvPr/>
            </p14:nvContentPartPr>
            <p14:xfrm>
              <a:off x="4604726" y="4745640"/>
              <a:ext cx="1195920" cy="208080"/>
            </p14:xfrm>
          </p:contentPart>
        </mc:Choice>
        <mc:Fallback xmlns="">
          <p:pic>
            <p:nvPicPr>
              <p:cNvPr id="33" name="Mürekkep 32">
                <a:extLst>
                  <a:ext uri="{FF2B5EF4-FFF2-40B4-BE49-F238E27FC236}">
                    <a16:creationId xmlns:a16="http://schemas.microsoft.com/office/drawing/2014/main" id="{AE230773-C191-7D17-3FBC-634799FBC295}"/>
                  </a:ext>
                </a:extLst>
              </p:cNvPr>
              <p:cNvPicPr/>
              <p:nvPr/>
            </p:nvPicPr>
            <p:blipFill>
              <a:blip r:embed="rId33"/>
              <a:stretch>
                <a:fillRect/>
              </a:stretch>
            </p:blipFill>
            <p:spPr>
              <a:xfrm>
                <a:off x="4569086" y="4709640"/>
                <a:ext cx="1267560" cy="279720"/>
              </a:xfrm>
              <a:prstGeom prst="rect">
                <a:avLst/>
              </a:prstGeom>
            </p:spPr>
          </p:pic>
        </mc:Fallback>
      </mc:AlternateContent>
      <p:sp>
        <p:nvSpPr>
          <p:cNvPr id="34" name="Metin kutusu 33">
            <a:extLst>
              <a:ext uri="{FF2B5EF4-FFF2-40B4-BE49-F238E27FC236}">
                <a16:creationId xmlns:a16="http://schemas.microsoft.com/office/drawing/2014/main" id="{FCD6523C-6010-075E-5050-8361BC8D9182}"/>
              </a:ext>
            </a:extLst>
          </p:cNvPr>
          <p:cNvSpPr txBox="1"/>
          <p:nvPr/>
        </p:nvSpPr>
        <p:spPr>
          <a:xfrm>
            <a:off x="4666354" y="2296660"/>
            <a:ext cx="1509712" cy="230832"/>
          </a:xfrm>
          <a:prstGeom prst="rect">
            <a:avLst/>
          </a:prstGeom>
          <a:noFill/>
        </p:spPr>
        <p:txBody>
          <a:bodyPr wrap="square" rtlCol="0">
            <a:spAutoFit/>
          </a:bodyPr>
          <a:lstStyle/>
          <a:p>
            <a:r>
              <a:rPr lang="en-GB" sz="900" dirty="0" err="1"/>
              <a:t>Kentsel</a:t>
            </a:r>
            <a:r>
              <a:rPr lang="en-GB" sz="900" dirty="0"/>
              <a:t> </a:t>
            </a:r>
            <a:r>
              <a:rPr lang="en-GB" sz="900" dirty="0" err="1"/>
              <a:t>kalkınma</a:t>
            </a:r>
            <a:endParaRPr lang="en-GB" sz="900" dirty="0"/>
          </a:p>
        </p:txBody>
      </p:sp>
      <p:sp>
        <p:nvSpPr>
          <p:cNvPr id="35" name="Metin kutusu 34">
            <a:extLst>
              <a:ext uri="{FF2B5EF4-FFF2-40B4-BE49-F238E27FC236}">
                <a16:creationId xmlns:a16="http://schemas.microsoft.com/office/drawing/2014/main" id="{4B5D73FD-4B90-5A45-7525-4A9D2D8D4155}"/>
              </a:ext>
            </a:extLst>
          </p:cNvPr>
          <p:cNvSpPr txBox="1"/>
          <p:nvPr/>
        </p:nvSpPr>
        <p:spPr>
          <a:xfrm>
            <a:off x="4724693" y="2721031"/>
            <a:ext cx="1393033" cy="507831"/>
          </a:xfrm>
          <a:prstGeom prst="rect">
            <a:avLst/>
          </a:prstGeom>
          <a:noFill/>
        </p:spPr>
        <p:txBody>
          <a:bodyPr wrap="square" rtlCol="0">
            <a:spAutoFit/>
          </a:bodyPr>
          <a:lstStyle/>
          <a:p>
            <a:r>
              <a:rPr lang="en-GB" sz="900" kern="100" dirty="0" err="1">
                <a:effectLst/>
                <a:latin typeface="Times New Roman" panose="02020603050405020304" pitchFamily="18" charset="0"/>
                <a:ea typeface="Calibri" panose="020F0502020204030204" pitchFamily="34" charset="0"/>
                <a:cs typeface="Arial" panose="020B0604020202020204" pitchFamily="34" charset="0"/>
              </a:rPr>
              <a:t>Hanehalkı</a:t>
            </a:r>
            <a:r>
              <a:rPr lang="en-GB" sz="9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900" kern="100" dirty="0" err="1">
                <a:effectLst/>
                <a:latin typeface="Times New Roman" panose="02020603050405020304" pitchFamily="18" charset="0"/>
                <a:ea typeface="Calibri" panose="020F0502020204030204" pitchFamily="34" charset="0"/>
                <a:cs typeface="Arial" panose="020B0604020202020204" pitchFamily="34" charset="0"/>
              </a:rPr>
              <a:t>kararı</a:t>
            </a:r>
            <a:endParaRPr lang="tr-TR" sz="900" kern="1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36" name="Metin kutusu 35">
            <a:extLst>
              <a:ext uri="{FF2B5EF4-FFF2-40B4-BE49-F238E27FC236}">
                <a16:creationId xmlns:a16="http://schemas.microsoft.com/office/drawing/2014/main" id="{570432A4-131D-C074-B801-6431F2F1D92F}"/>
              </a:ext>
            </a:extLst>
          </p:cNvPr>
          <p:cNvSpPr txBox="1"/>
          <p:nvPr/>
        </p:nvSpPr>
        <p:spPr>
          <a:xfrm>
            <a:off x="4637126" y="2963295"/>
            <a:ext cx="1261218" cy="584775"/>
          </a:xfrm>
          <a:prstGeom prst="rect">
            <a:avLst/>
          </a:prstGeom>
          <a:noFill/>
        </p:spPr>
        <p:txBody>
          <a:bodyPr wrap="square" rtlCol="0">
            <a:spAutoFit/>
          </a:bodyPr>
          <a:lstStyle/>
          <a:p>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Hareketlilik</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ve</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Yaşam</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Tarzı</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iş</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ikamet</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tr-TR" sz="800" kern="100" dirty="0">
                <a:effectLst/>
                <a:latin typeface="Times New Roman" panose="02020603050405020304" pitchFamily="18" charset="0"/>
                <a:ea typeface="Calibri" panose="020F0502020204030204" pitchFamily="34" charset="0"/>
                <a:cs typeface="Arial" panose="020B0604020202020204" pitchFamily="34" charset="0"/>
              </a:rPr>
              <a:t>taşıt</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sahipliği</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faaliyetler</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vb.)</a:t>
            </a:r>
            <a:endParaRPr lang="tr-TR" sz="800" kern="100" dirty="0">
              <a:effectLst/>
              <a:latin typeface="Calibri" panose="020F0502020204030204" pitchFamily="34" charset="0"/>
              <a:ea typeface="Calibri" panose="020F0502020204030204" pitchFamily="34" charset="0"/>
              <a:cs typeface="Arial" panose="020B0604020202020204" pitchFamily="34" charset="0"/>
            </a:endParaRPr>
          </a:p>
          <a:p>
            <a:endParaRPr lang="en-GB" sz="800" dirty="0"/>
          </a:p>
        </p:txBody>
      </p:sp>
      <p:sp>
        <p:nvSpPr>
          <p:cNvPr id="37" name="Metin kutusu 36">
            <a:extLst>
              <a:ext uri="{FF2B5EF4-FFF2-40B4-BE49-F238E27FC236}">
                <a16:creationId xmlns:a16="http://schemas.microsoft.com/office/drawing/2014/main" id="{F1380EDD-EE54-50EF-AA62-1154A7500460}"/>
              </a:ext>
            </a:extLst>
          </p:cNvPr>
          <p:cNvSpPr txBox="1"/>
          <p:nvPr/>
        </p:nvSpPr>
        <p:spPr>
          <a:xfrm>
            <a:off x="4805761" y="3460396"/>
            <a:ext cx="1188166" cy="584775"/>
          </a:xfrm>
          <a:prstGeom prst="rect">
            <a:avLst/>
          </a:prstGeom>
          <a:noFill/>
        </p:spPr>
        <p:txBody>
          <a:bodyPr wrap="square" rtlCol="0">
            <a:spAutoFit/>
          </a:bodyPr>
          <a:lstStyle/>
          <a:p>
            <a:r>
              <a:rPr lang="tr-TR" sz="800" kern="100" dirty="0">
                <a:effectLst/>
                <a:latin typeface="Times New Roman" panose="02020603050405020304" pitchFamily="18" charset="0"/>
                <a:ea typeface="Calibri" panose="020F0502020204030204" pitchFamily="34" charset="0"/>
                <a:cs typeface="Arial" panose="020B0604020202020204" pitchFamily="34" charset="0"/>
              </a:rPr>
              <a:t>Aktivite</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ve</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tr-TR" sz="800" kern="100" dirty="0">
                <a:effectLst/>
                <a:latin typeface="Times New Roman" panose="02020603050405020304" pitchFamily="18" charset="0"/>
                <a:ea typeface="Calibri" panose="020F0502020204030204" pitchFamily="34" charset="0"/>
                <a:cs typeface="Arial" panose="020B0604020202020204" pitchFamily="34" charset="0"/>
              </a:rPr>
              <a:t>Yolculuk</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Planlaması</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sıra</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konum</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mod, vb.).</a:t>
            </a:r>
            <a:endParaRPr lang="tr-TR" sz="800" kern="100" dirty="0">
              <a:effectLst/>
              <a:latin typeface="Calibri" panose="020F0502020204030204" pitchFamily="34" charset="0"/>
              <a:ea typeface="Calibri" panose="020F0502020204030204" pitchFamily="34" charset="0"/>
              <a:cs typeface="Arial" panose="020B0604020202020204" pitchFamily="34" charset="0"/>
            </a:endParaRPr>
          </a:p>
          <a:p>
            <a:endParaRPr lang="en-GB" sz="800" dirty="0"/>
          </a:p>
        </p:txBody>
      </p:sp>
      <p:sp>
        <p:nvSpPr>
          <p:cNvPr id="38" name="Metin kutusu 37">
            <a:extLst>
              <a:ext uri="{FF2B5EF4-FFF2-40B4-BE49-F238E27FC236}">
                <a16:creationId xmlns:a16="http://schemas.microsoft.com/office/drawing/2014/main" id="{9DD10A0B-6CC8-799A-7332-8F88123F407F}"/>
              </a:ext>
            </a:extLst>
          </p:cNvPr>
          <p:cNvSpPr txBox="1"/>
          <p:nvPr/>
        </p:nvSpPr>
        <p:spPr>
          <a:xfrm>
            <a:off x="4503102" y="4027667"/>
            <a:ext cx="1529265" cy="461665"/>
          </a:xfrm>
          <a:prstGeom prst="rect">
            <a:avLst/>
          </a:prstGeom>
          <a:noFill/>
        </p:spPr>
        <p:txBody>
          <a:bodyPr wrap="square" rtlCol="0">
            <a:spAutoFit/>
          </a:bodyPr>
          <a:lstStyle/>
          <a:p>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Uygulama</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ve</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Yeniden</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Planlama</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(rota, </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hız</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tr-TR" sz="800" kern="100" dirty="0">
                <a:latin typeface="Times New Roman" panose="02020603050405020304" pitchFamily="18" charset="0"/>
                <a:ea typeface="Calibri" panose="020F0502020204030204" pitchFamily="34" charset="0"/>
                <a:cs typeface="Arial" panose="020B0604020202020204" pitchFamily="34" charset="0"/>
              </a:rPr>
              <a:t>otopark </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vb.).</a:t>
            </a:r>
            <a:endParaRPr lang="tr-TR" sz="800" kern="100" dirty="0">
              <a:effectLst/>
              <a:latin typeface="Calibri" panose="020F0502020204030204" pitchFamily="34" charset="0"/>
              <a:ea typeface="Calibri" panose="020F0502020204030204" pitchFamily="34" charset="0"/>
              <a:cs typeface="Arial" panose="020B0604020202020204" pitchFamily="34" charset="0"/>
            </a:endParaRPr>
          </a:p>
          <a:p>
            <a:endParaRPr lang="en-GB" sz="800" dirty="0"/>
          </a:p>
        </p:txBody>
      </p:sp>
      <p:sp>
        <p:nvSpPr>
          <p:cNvPr id="39" name="Metin kutusu 38">
            <a:extLst>
              <a:ext uri="{FF2B5EF4-FFF2-40B4-BE49-F238E27FC236}">
                <a16:creationId xmlns:a16="http://schemas.microsoft.com/office/drawing/2014/main" id="{E36809B3-927E-53A1-30F4-D5A2E5E1A09C}"/>
              </a:ext>
            </a:extLst>
          </p:cNvPr>
          <p:cNvSpPr txBox="1"/>
          <p:nvPr/>
        </p:nvSpPr>
        <p:spPr>
          <a:xfrm>
            <a:off x="4800566" y="4659310"/>
            <a:ext cx="947194" cy="369332"/>
          </a:xfrm>
          <a:prstGeom prst="rect">
            <a:avLst/>
          </a:prstGeom>
          <a:noFill/>
        </p:spPr>
        <p:txBody>
          <a:bodyPr wrap="square" rtlCol="0">
            <a:spAutoFit/>
          </a:bodyPr>
          <a:lstStyle/>
          <a:p>
            <a:r>
              <a:rPr lang="en-GB" sz="900" dirty="0" err="1">
                <a:effectLst/>
                <a:latin typeface="Times New Roman" panose="02020603050405020304" pitchFamily="18" charset="0"/>
                <a:ea typeface="Calibri" panose="020F0502020204030204" pitchFamily="34" charset="0"/>
              </a:rPr>
              <a:t>Ulaşım</a:t>
            </a:r>
            <a:r>
              <a:rPr lang="en-GB" sz="900" dirty="0">
                <a:effectLst/>
                <a:latin typeface="Times New Roman" panose="02020603050405020304" pitchFamily="18" charset="0"/>
                <a:ea typeface="Calibri" panose="020F0502020204030204" pitchFamily="34" charset="0"/>
              </a:rPr>
              <a:t> </a:t>
            </a:r>
            <a:r>
              <a:rPr lang="en-GB" sz="900" dirty="0" err="1">
                <a:effectLst/>
                <a:latin typeface="Times New Roman" panose="02020603050405020304" pitchFamily="18" charset="0"/>
                <a:ea typeface="Calibri" panose="020F0502020204030204" pitchFamily="34" charset="0"/>
              </a:rPr>
              <a:t>sistemi</a:t>
            </a:r>
            <a:r>
              <a:rPr lang="en-GB" sz="900" dirty="0">
                <a:effectLst/>
                <a:latin typeface="Times New Roman" panose="02020603050405020304" pitchFamily="18" charset="0"/>
                <a:ea typeface="Calibri" panose="020F0502020204030204" pitchFamily="34" charset="0"/>
              </a:rPr>
              <a:t> </a:t>
            </a:r>
            <a:r>
              <a:rPr lang="en-GB" sz="900" dirty="0" err="1">
                <a:effectLst/>
                <a:latin typeface="Times New Roman" panose="02020603050405020304" pitchFamily="18" charset="0"/>
                <a:ea typeface="Calibri" panose="020F0502020204030204" pitchFamily="34" charset="0"/>
              </a:rPr>
              <a:t>performansı</a:t>
            </a:r>
            <a:endParaRPr lang="en-GB" sz="900" dirty="0"/>
          </a:p>
        </p:txBody>
      </p:sp>
      <mc:AlternateContent xmlns:mc="http://schemas.openxmlformats.org/markup-compatibility/2006" xmlns:p14="http://schemas.microsoft.com/office/powerpoint/2010/main">
        <mc:Choice Requires="p14">
          <p:contentPart p14:bwMode="auto" r:id="rId34">
            <p14:nvContentPartPr>
              <p14:cNvPr id="40" name="Mürekkep 39">
                <a:extLst>
                  <a:ext uri="{FF2B5EF4-FFF2-40B4-BE49-F238E27FC236}">
                    <a16:creationId xmlns:a16="http://schemas.microsoft.com/office/drawing/2014/main" id="{B42758C1-483F-0F23-7CCE-8347B3564668}"/>
                  </a:ext>
                </a:extLst>
              </p14:cNvPr>
              <p14:cNvContentPartPr/>
              <p14:nvPr/>
            </p14:nvContentPartPr>
            <p14:xfrm>
              <a:off x="2987674" y="5216383"/>
              <a:ext cx="5184720" cy="446400"/>
            </p14:xfrm>
          </p:contentPart>
        </mc:Choice>
        <mc:Fallback xmlns="">
          <p:pic>
            <p:nvPicPr>
              <p:cNvPr id="40" name="Mürekkep 39">
                <a:extLst>
                  <a:ext uri="{FF2B5EF4-FFF2-40B4-BE49-F238E27FC236}">
                    <a16:creationId xmlns:a16="http://schemas.microsoft.com/office/drawing/2014/main" id="{B42758C1-483F-0F23-7CCE-8347B3564668}"/>
                  </a:ext>
                </a:extLst>
              </p:cNvPr>
              <p:cNvPicPr/>
              <p:nvPr/>
            </p:nvPicPr>
            <p:blipFill>
              <a:blip r:embed="rId35"/>
              <a:stretch>
                <a:fillRect/>
              </a:stretch>
            </p:blipFill>
            <p:spPr>
              <a:xfrm>
                <a:off x="2925034" y="5153383"/>
                <a:ext cx="5310360" cy="572040"/>
              </a:xfrm>
              <a:prstGeom prst="rect">
                <a:avLst/>
              </a:prstGeom>
            </p:spPr>
          </p:pic>
        </mc:Fallback>
      </mc:AlternateContent>
      <p:sp>
        <p:nvSpPr>
          <p:cNvPr id="41" name="Metin kutusu 40">
            <a:extLst>
              <a:ext uri="{FF2B5EF4-FFF2-40B4-BE49-F238E27FC236}">
                <a16:creationId xmlns:a16="http://schemas.microsoft.com/office/drawing/2014/main" id="{6133DEFF-E919-2386-EB48-D558D69BEC21}"/>
              </a:ext>
            </a:extLst>
          </p:cNvPr>
          <p:cNvSpPr txBox="1"/>
          <p:nvPr/>
        </p:nvSpPr>
        <p:spPr>
          <a:xfrm>
            <a:off x="2133600" y="5216383"/>
            <a:ext cx="6161314" cy="400110"/>
          </a:xfrm>
          <a:prstGeom prst="rect">
            <a:avLst/>
          </a:prstGeom>
          <a:noFill/>
        </p:spPr>
        <p:txBody>
          <a:bodyPr wrap="square" rtlCol="0">
            <a:spAutoFit/>
          </a:bodyPr>
          <a:lstStyle/>
          <a:p>
            <a:r>
              <a:rPr lang="en-GB" sz="1000" b="1" dirty="0" err="1"/>
              <a:t>Şekil</a:t>
            </a:r>
            <a:r>
              <a:rPr lang="en-GB" sz="1000" b="1" dirty="0"/>
              <a:t> 1.5 </a:t>
            </a:r>
            <a:r>
              <a:rPr lang="tr-TR" sz="1000" dirty="0"/>
              <a:t>Aktivite</a:t>
            </a:r>
            <a:r>
              <a:rPr lang="en-GB" sz="1000" dirty="0"/>
              <a:t> </a:t>
            </a:r>
            <a:r>
              <a:rPr lang="en-GB" sz="1000" dirty="0" err="1"/>
              <a:t>ve</a:t>
            </a:r>
            <a:r>
              <a:rPr lang="en-GB" sz="1000" dirty="0"/>
              <a:t> </a:t>
            </a:r>
            <a:r>
              <a:rPr lang="tr-TR" sz="1000" dirty="0"/>
              <a:t>yolculuk</a:t>
            </a:r>
            <a:r>
              <a:rPr lang="en-GB" sz="1000" dirty="0"/>
              <a:t> </a:t>
            </a:r>
            <a:r>
              <a:rPr lang="en-GB" sz="1000" dirty="0" err="1"/>
              <a:t>karar</a:t>
            </a:r>
            <a:r>
              <a:rPr lang="en-GB" sz="1000" dirty="0"/>
              <a:t> </a:t>
            </a:r>
            <a:r>
              <a:rPr lang="en-GB" sz="1000" dirty="0" err="1"/>
              <a:t>çerçevesi</a:t>
            </a:r>
            <a:r>
              <a:rPr lang="tr-TR" sz="1000" dirty="0"/>
              <a:t>: </a:t>
            </a:r>
            <a:r>
              <a:rPr lang="en-GB" sz="1000" dirty="0" err="1"/>
              <a:t>Geniş</a:t>
            </a:r>
            <a:r>
              <a:rPr lang="en-GB" sz="1000" dirty="0"/>
              <a:t> </a:t>
            </a:r>
            <a:r>
              <a:rPr lang="en-GB" sz="1000" dirty="0" err="1"/>
              <a:t>bir</a:t>
            </a:r>
            <a:r>
              <a:rPr lang="en-GB" sz="1000" dirty="0"/>
              <a:t> zaman </a:t>
            </a:r>
            <a:r>
              <a:rPr lang="en-GB" sz="1000" dirty="0" err="1"/>
              <a:t>aralığında</a:t>
            </a:r>
            <a:r>
              <a:rPr lang="en-GB" sz="1000" dirty="0"/>
              <a:t> </a:t>
            </a:r>
            <a:r>
              <a:rPr lang="en-GB" sz="1000" dirty="0" err="1"/>
              <a:t>gerçekleşen</a:t>
            </a:r>
            <a:r>
              <a:rPr lang="en-GB" sz="1000" dirty="0"/>
              <a:t> </a:t>
            </a:r>
            <a:r>
              <a:rPr lang="en-GB" sz="1000" dirty="0" err="1"/>
              <a:t>birçok</a:t>
            </a:r>
            <a:r>
              <a:rPr lang="en-GB" sz="1000" dirty="0"/>
              <a:t> </a:t>
            </a:r>
            <a:r>
              <a:rPr lang="en-GB" sz="1000" dirty="0" err="1"/>
              <a:t>hane</a:t>
            </a:r>
            <a:r>
              <a:rPr lang="tr-TR" sz="1000" dirty="0"/>
              <a:t>ha</a:t>
            </a:r>
            <a:r>
              <a:rPr lang="en-GB" sz="1000" dirty="0" err="1"/>
              <a:t>lkı</a:t>
            </a:r>
            <a:r>
              <a:rPr lang="en-GB" sz="1000" dirty="0"/>
              <a:t> </a:t>
            </a:r>
            <a:r>
              <a:rPr lang="en-GB" sz="1000" dirty="0" err="1"/>
              <a:t>kararı</a:t>
            </a:r>
            <a:r>
              <a:rPr lang="en-GB" sz="1000" dirty="0"/>
              <a:t> </a:t>
            </a:r>
            <a:r>
              <a:rPr lang="en-GB" sz="1000" dirty="0" err="1"/>
              <a:t>birbirleriyle</a:t>
            </a:r>
            <a:r>
              <a:rPr lang="en-GB" sz="1000" dirty="0"/>
              <a:t> </a:t>
            </a:r>
            <a:r>
              <a:rPr lang="en-GB" sz="1000" dirty="0" err="1"/>
              <a:t>ve</a:t>
            </a:r>
            <a:r>
              <a:rPr lang="en-GB" sz="1000" dirty="0"/>
              <a:t> </a:t>
            </a:r>
            <a:r>
              <a:rPr lang="en-GB" sz="1000" dirty="0" err="1"/>
              <a:t>kentsel</a:t>
            </a:r>
            <a:r>
              <a:rPr lang="en-GB" sz="1000" dirty="0"/>
              <a:t> </a:t>
            </a:r>
            <a:r>
              <a:rPr lang="en-GB" sz="1000" dirty="0" err="1"/>
              <a:t>gelişim</a:t>
            </a:r>
            <a:r>
              <a:rPr lang="en-GB" sz="1000" dirty="0"/>
              <a:t> </a:t>
            </a:r>
            <a:r>
              <a:rPr lang="en-GB" sz="1000" dirty="0" err="1"/>
              <a:t>süreci</a:t>
            </a:r>
            <a:r>
              <a:rPr lang="en-GB" sz="1000" dirty="0"/>
              <a:t> </a:t>
            </a:r>
            <a:r>
              <a:rPr lang="en-GB" sz="1000" dirty="0" err="1"/>
              <a:t>ve</a:t>
            </a:r>
            <a:r>
              <a:rPr lang="en-GB" sz="1000" dirty="0"/>
              <a:t> </a:t>
            </a:r>
            <a:r>
              <a:rPr lang="en-GB" sz="1000" dirty="0" err="1"/>
              <a:t>ulaşım</a:t>
            </a:r>
            <a:r>
              <a:rPr lang="en-GB" sz="1000" dirty="0"/>
              <a:t> </a:t>
            </a:r>
            <a:r>
              <a:rPr lang="en-GB" sz="1000" dirty="0" err="1"/>
              <a:t>sistemi</a:t>
            </a:r>
            <a:r>
              <a:rPr lang="en-GB" sz="1000" dirty="0"/>
              <a:t> </a:t>
            </a:r>
            <a:r>
              <a:rPr lang="en-GB" sz="1000" dirty="0" err="1"/>
              <a:t>performansıyla</a:t>
            </a:r>
            <a:r>
              <a:rPr lang="en-GB" sz="1000" dirty="0"/>
              <a:t> </a:t>
            </a:r>
            <a:r>
              <a:rPr lang="en-GB" sz="1000" dirty="0" err="1"/>
              <a:t>etkileşim</a:t>
            </a:r>
            <a:r>
              <a:rPr lang="en-GB" sz="1000" dirty="0"/>
              <a:t> </a:t>
            </a:r>
            <a:r>
              <a:rPr lang="en-GB" sz="1000" dirty="0" err="1"/>
              <a:t>içerisindedir</a:t>
            </a:r>
            <a:r>
              <a:rPr lang="en-GB" sz="1000" dirty="0"/>
              <a:t>.</a:t>
            </a:r>
          </a:p>
        </p:txBody>
      </p:sp>
    </p:spTree>
    <p:extLst>
      <p:ext uri="{BB962C8B-B14F-4D97-AF65-F5344CB8AC3E}">
        <p14:creationId xmlns:p14="http://schemas.microsoft.com/office/powerpoint/2010/main" val="22093827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7" name="Google Shape;357;p61"/>
          <p:cNvSpPr txBox="1"/>
          <p:nvPr/>
        </p:nvSpPr>
        <p:spPr>
          <a:xfrm>
            <a:off x="1556274" y="274852"/>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Kavramsal çerçeve</a:t>
            </a:r>
            <a:endParaRPr sz="1270" b="1" dirty="0">
              <a:solidFill>
                <a:srgbClr val="F17F09"/>
              </a:solidFill>
              <a:latin typeface="Source Sans Pro"/>
              <a:ea typeface="Source Sans Pro"/>
              <a:cs typeface="Source Sans Pro"/>
              <a:sym typeface="Source Sans Pro"/>
            </a:endParaRPr>
          </a:p>
        </p:txBody>
      </p:sp>
      <p:cxnSp>
        <p:nvCxnSpPr>
          <p:cNvPr id="358" name="Google Shape;358;p61"/>
          <p:cNvCxnSpPr/>
          <p:nvPr/>
        </p:nvCxnSpPr>
        <p:spPr>
          <a:xfrm>
            <a:off x="1556274" y="819479"/>
            <a:ext cx="6031456" cy="0"/>
          </a:xfrm>
          <a:prstGeom prst="straightConnector1">
            <a:avLst/>
          </a:prstGeom>
          <a:noFill/>
          <a:ln w="28575" cap="flat" cmpd="sng">
            <a:solidFill>
              <a:schemeClr val="dk1"/>
            </a:solidFill>
            <a:prstDash val="solid"/>
            <a:round/>
            <a:headEnd type="none" w="sm" len="sm"/>
            <a:tailEnd type="none" w="sm" len="sm"/>
          </a:ln>
        </p:spPr>
      </p:cxnSp>
      <p:grpSp>
        <p:nvGrpSpPr>
          <p:cNvPr id="359" name="Google Shape;359;p61"/>
          <p:cNvGrpSpPr/>
          <p:nvPr/>
        </p:nvGrpSpPr>
        <p:grpSpPr>
          <a:xfrm>
            <a:off x="5021509" y="1996331"/>
            <a:ext cx="2885816" cy="3486150"/>
            <a:chOff x="2438400" y="1530709"/>
            <a:chExt cx="3847755" cy="4648200"/>
          </a:xfrm>
        </p:grpSpPr>
        <p:pic>
          <p:nvPicPr>
            <p:cNvPr id="360" name="Google Shape;360;p61"/>
            <p:cNvPicPr preferRelativeResize="0"/>
            <p:nvPr/>
          </p:nvPicPr>
          <p:blipFill rotWithShape="1">
            <a:blip r:embed="rId3">
              <a:alphaModFix/>
            </a:blip>
            <a:srcRect/>
            <a:stretch/>
          </p:blipFill>
          <p:spPr>
            <a:xfrm>
              <a:off x="2438400" y="1530709"/>
              <a:ext cx="3847755" cy="4648200"/>
            </a:xfrm>
            <a:prstGeom prst="rect">
              <a:avLst/>
            </a:prstGeom>
            <a:noFill/>
            <a:ln>
              <a:noFill/>
            </a:ln>
          </p:spPr>
        </p:pic>
        <p:sp>
          <p:nvSpPr>
            <p:cNvPr id="361" name="Google Shape;361;p61"/>
            <p:cNvSpPr txBox="1"/>
            <p:nvPr/>
          </p:nvSpPr>
          <p:spPr>
            <a:xfrm>
              <a:off x="2959101" y="4049714"/>
              <a:ext cx="1179512" cy="420588"/>
            </a:xfrm>
            <a:prstGeom prst="rect">
              <a:avLst/>
            </a:prstGeom>
            <a:solidFill>
              <a:srgbClr val="E36C09"/>
            </a:solidFill>
            <a:ln w="9525" cap="flat" cmpd="sng">
              <a:solidFill>
                <a:srgbClr val="E36C09"/>
              </a:solidFill>
              <a:prstDash val="solid"/>
              <a:round/>
              <a:headEnd type="none" w="sm" len="sm"/>
              <a:tailEnd type="none" w="sm" len="sm"/>
            </a:ln>
          </p:spPr>
          <p:txBody>
            <a:bodyPr spcFirstLastPara="1" wrap="square" lIns="68569" tIns="34275" rIns="68569" bIns="34275" anchor="t" anchorCtr="0">
              <a:spAutoFit/>
            </a:bodyPr>
            <a:lstStyle/>
            <a:p>
              <a:pPr algn="ctr"/>
              <a:r>
                <a:rPr lang="tr-TR" sz="800" b="1" dirty="0">
                  <a:solidFill>
                    <a:schemeClr val="lt1"/>
                  </a:solidFill>
                  <a:latin typeface="Arial"/>
                  <a:ea typeface="Arial"/>
                  <a:cs typeface="Arial"/>
                  <a:sym typeface="Arial"/>
                </a:rPr>
                <a:t>Aktivite Bazlı Modelleme</a:t>
              </a:r>
              <a:endParaRPr sz="800" b="1" dirty="0">
                <a:solidFill>
                  <a:schemeClr val="lt1"/>
                </a:solidFill>
                <a:latin typeface="Arial"/>
                <a:ea typeface="Arial"/>
                <a:cs typeface="Arial"/>
                <a:sym typeface="Arial"/>
              </a:endParaRPr>
            </a:p>
          </p:txBody>
        </p:sp>
      </p:grpSp>
      <p:sp>
        <p:nvSpPr>
          <p:cNvPr id="362" name="Google Shape;362;p61"/>
          <p:cNvSpPr txBox="1">
            <a:spLocks noGrp="1"/>
          </p:cNvSpPr>
          <p:nvPr>
            <p:ph type="body" idx="2"/>
          </p:nvPr>
        </p:nvSpPr>
        <p:spPr>
          <a:xfrm>
            <a:off x="1359082" y="4715488"/>
            <a:ext cx="3492565" cy="1082622"/>
          </a:xfrm>
          <a:prstGeom prst="rect">
            <a:avLst/>
          </a:prstGeom>
          <a:noFill/>
          <a:ln>
            <a:noFill/>
          </a:ln>
        </p:spPr>
        <p:txBody>
          <a:bodyPr spcFirstLastPara="1" vert="horz" wrap="square" lIns="67500" tIns="34275" rIns="67500" bIns="34275" rtlCol="0" anchor="t" anchorCtr="0">
            <a:noAutofit/>
          </a:bodyPr>
          <a:lstStyle/>
          <a:p>
            <a:pPr marL="0" indent="0" algn="just">
              <a:spcBef>
                <a:spcPts val="0"/>
              </a:spcBef>
            </a:pPr>
            <a:r>
              <a:rPr lang="tr-TR" sz="1050" dirty="0">
                <a:solidFill>
                  <a:schemeClr val="dk1"/>
                </a:solidFill>
                <a:latin typeface="Arial"/>
                <a:ea typeface="Arial"/>
                <a:cs typeface="Arial"/>
                <a:sym typeface="Arial"/>
              </a:rPr>
              <a:t>Genel olarak, Aktivite Bazlı modelin çıktısı; her bir yolculuğun kalkış saati, varış noktası ve modu hakkında ayrıntılı bilgi içeren bireyin aktivite ve yolculuk listesidir. Bu ayrıntılı çıktı, ağdaki eşleştirmeler için gerekli olan Başlangıç-Varış (OD) matrisleri hâlinde toplanır.</a:t>
            </a:r>
            <a:endParaRPr sz="1050" dirty="0">
              <a:solidFill>
                <a:schemeClr val="dk1"/>
              </a:solidFill>
              <a:latin typeface="Arial"/>
              <a:ea typeface="Arial"/>
              <a:cs typeface="Arial"/>
              <a:sym typeface="Arial"/>
            </a:endParaRPr>
          </a:p>
        </p:txBody>
      </p:sp>
      <p:cxnSp>
        <p:nvCxnSpPr>
          <p:cNvPr id="363" name="Google Shape;363;p61"/>
          <p:cNvCxnSpPr>
            <a:stCxn id="362" idx="3"/>
          </p:cNvCxnSpPr>
          <p:nvPr/>
        </p:nvCxnSpPr>
        <p:spPr>
          <a:xfrm rot="10800000" flipH="1">
            <a:off x="4851647" y="4657624"/>
            <a:ext cx="1220625" cy="599175"/>
          </a:xfrm>
          <a:prstGeom prst="straightConnector1">
            <a:avLst/>
          </a:prstGeom>
          <a:noFill/>
          <a:ln w="9525" cap="flat" cmpd="sng">
            <a:solidFill>
              <a:srgbClr val="E36C09"/>
            </a:solidFill>
            <a:prstDash val="solid"/>
            <a:round/>
            <a:headEnd type="none" w="sm" len="sm"/>
            <a:tailEnd type="triangle" w="med" len="med"/>
          </a:ln>
        </p:spPr>
      </p:cxnSp>
      <p:sp>
        <p:nvSpPr>
          <p:cNvPr id="364" name="Google Shape;364;p61"/>
          <p:cNvSpPr/>
          <p:nvPr/>
        </p:nvSpPr>
        <p:spPr>
          <a:xfrm>
            <a:off x="1359081" y="2597808"/>
            <a:ext cx="3429000" cy="1038716"/>
          </a:xfrm>
          <a:prstGeom prst="rect">
            <a:avLst/>
          </a:prstGeom>
          <a:noFill/>
          <a:ln>
            <a:noFill/>
          </a:ln>
        </p:spPr>
        <p:txBody>
          <a:bodyPr spcFirstLastPara="1" wrap="square" lIns="68569" tIns="34275" rIns="68569" bIns="34275" anchor="t" anchorCtr="0">
            <a:spAutoFit/>
          </a:bodyPr>
          <a:lstStyle/>
          <a:p>
            <a:pPr algn="just"/>
            <a:r>
              <a:rPr lang="tr-TR" sz="1050" dirty="0">
                <a:solidFill>
                  <a:schemeClr val="dk1"/>
                </a:solidFill>
                <a:latin typeface="Arial"/>
                <a:ea typeface="Arial"/>
                <a:cs typeface="Arial"/>
                <a:sym typeface="Arial"/>
              </a:rPr>
              <a:t>Aktivite Bazlı Modelleme için </a:t>
            </a:r>
            <a:r>
              <a:rPr lang="tr-TR" sz="1050" b="1" dirty="0">
                <a:solidFill>
                  <a:schemeClr val="dk1"/>
                </a:solidFill>
                <a:latin typeface="Arial"/>
                <a:ea typeface="Arial"/>
                <a:cs typeface="Arial"/>
                <a:sym typeface="Arial"/>
              </a:rPr>
              <a:t>veri </a:t>
            </a:r>
            <a:r>
              <a:rPr lang="tr-TR" sz="1050" dirty="0">
                <a:solidFill>
                  <a:schemeClr val="dk1"/>
                </a:solidFill>
                <a:latin typeface="Arial"/>
                <a:ea typeface="Arial"/>
                <a:cs typeface="Arial"/>
                <a:sym typeface="Arial"/>
              </a:rPr>
              <a:t>olarak birey ve hane başına sosyoekonomik bilgilere, arazi kullanımları ve ağ özellikleri hakkında bilgilere ihtiyaç vardır. Haritalama çıktıları ağ hizmet seviyesi (LOS) verileri sunar. Söz konusu veriler, Aktivite Bazlı modelin bir sonraki </a:t>
            </a:r>
            <a:r>
              <a:rPr lang="tr-TR" sz="1050" dirty="0" err="1">
                <a:solidFill>
                  <a:schemeClr val="dk1"/>
                </a:solidFill>
                <a:latin typeface="Arial"/>
                <a:ea typeface="Arial"/>
                <a:cs typeface="Arial"/>
                <a:sym typeface="Arial"/>
              </a:rPr>
              <a:t>iterasyonunda</a:t>
            </a:r>
            <a:r>
              <a:rPr lang="tr-TR" sz="1050" dirty="0">
                <a:solidFill>
                  <a:schemeClr val="dk1"/>
                </a:solidFill>
                <a:latin typeface="Arial"/>
                <a:ea typeface="Arial"/>
                <a:cs typeface="Arial"/>
                <a:sym typeface="Arial"/>
              </a:rPr>
              <a:t> girdi olarak kullanılır.</a:t>
            </a:r>
            <a:endParaRPr sz="1050" dirty="0">
              <a:solidFill>
                <a:schemeClr val="dk1"/>
              </a:solidFill>
              <a:latin typeface="Arial"/>
              <a:ea typeface="Arial"/>
              <a:cs typeface="Arial"/>
              <a:sym typeface="Arial"/>
            </a:endParaRPr>
          </a:p>
        </p:txBody>
      </p:sp>
      <p:cxnSp>
        <p:nvCxnSpPr>
          <p:cNvPr id="365" name="Google Shape;365;p61"/>
          <p:cNvCxnSpPr>
            <a:stCxn id="364" idx="3"/>
            <a:endCxn id="361" idx="1"/>
          </p:cNvCxnSpPr>
          <p:nvPr/>
        </p:nvCxnSpPr>
        <p:spPr>
          <a:xfrm>
            <a:off x="4788081" y="3117166"/>
            <a:ext cx="623954" cy="926140"/>
          </a:xfrm>
          <a:prstGeom prst="straightConnector1">
            <a:avLst/>
          </a:prstGeom>
          <a:noFill/>
          <a:ln w="9525" cap="flat" cmpd="sng">
            <a:solidFill>
              <a:srgbClr val="E36C09"/>
            </a:solidFill>
            <a:prstDash val="solid"/>
            <a:round/>
            <a:headEnd type="none" w="sm" len="sm"/>
            <a:tailEnd type="triangle" w="med" len="med"/>
          </a:ln>
        </p:spPr>
      </p:cxnSp>
      <p:sp>
        <p:nvSpPr>
          <p:cNvPr id="2" name="Dikdörtgen 1">
            <a:extLst>
              <a:ext uri="{FF2B5EF4-FFF2-40B4-BE49-F238E27FC236}">
                <a16:creationId xmlns:a16="http://schemas.microsoft.com/office/drawing/2014/main" id="{0132B44F-E5F2-093D-10B2-80D858D90F5D}"/>
              </a:ext>
            </a:extLst>
          </p:cNvPr>
          <p:cNvSpPr/>
          <p:nvPr/>
        </p:nvSpPr>
        <p:spPr>
          <a:xfrm>
            <a:off x="6072272" y="2133600"/>
            <a:ext cx="884634" cy="291061"/>
          </a:xfrm>
          <a:prstGeom prst="rect">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Dikdörtgen 3">
            <a:extLst>
              <a:ext uri="{FF2B5EF4-FFF2-40B4-BE49-F238E27FC236}">
                <a16:creationId xmlns:a16="http://schemas.microsoft.com/office/drawing/2014/main" id="{1BCB05FC-27F8-49BF-BD7D-BC665ADFEB3A}"/>
              </a:ext>
            </a:extLst>
          </p:cNvPr>
          <p:cNvSpPr/>
          <p:nvPr/>
        </p:nvSpPr>
        <p:spPr>
          <a:xfrm>
            <a:off x="5412035" y="2721199"/>
            <a:ext cx="884634" cy="291061"/>
          </a:xfrm>
          <a:prstGeom prst="rect">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Dikdörtgen 4">
            <a:extLst>
              <a:ext uri="{FF2B5EF4-FFF2-40B4-BE49-F238E27FC236}">
                <a16:creationId xmlns:a16="http://schemas.microsoft.com/office/drawing/2014/main" id="{04C42E39-3A19-433E-8589-E1435618ECE1}"/>
              </a:ext>
            </a:extLst>
          </p:cNvPr>
          <p:cNvSpPr/>
          <p:nvPr/>
        </p:nvSpPr>
        <p:spPr>
          <a:xfrm>
            <a:off x="6822907" y="2721199"/>
            <a:ext cx="764823" cy="291061"/>
          </a:xfrm>
          <a:prstGeom prst="rect">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Dikdörtgen 5">
            <a:extLst>
              <a:ext uri="{FF2B5EF4-FFF2-40B4-BE49-F238E27FC236}">
                <a16:creationId xmlns:a16="http://schemas.microsoft.com/office/drawing/2014/main" id="{22FA2B57-A591-7B9E-B5D8-F6138A134582}"/>
              </a:ext>
            </a:extLst>
          </p:cNvPr>
          <p:cNvSpPr/>
          <p:nvPr/>
        </p:nvSpPr>
        <p:spPr>
          <a:xfrm>
            <a:off x="5412035" y="3319985"/>
            <a:ext cx="884634" cy="291061"/>
          </a:xfrm>
          <a:prstGeom prst="rect">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Dikdörtgen 6">
            <a:extLst>
              <a:ext uri="{FF2B5EF4-FFF2-40B4-BE49-F238E27FC236}">
                <a16:creationId xmlns:a16="http://schemas.microsoft.com/office/drawing/2014/main" id="{69AA84FA-2F9C-DD3D-6F3F-9A8486063364}"/>
              </a:ext>
            </a:extLst>
          </p:cNvPr>
          <p:cNvSpPr/>
          <p:nvPr/>
        </p:nvSpPr>
        <p:spPr>
          <a:xfrm>
            <a:off x="6763001" y="3898050"/>
            <a:ext cx="884634" cy="291061"/>
          </a:xfrm>
          <a:prstGeom prst="rect">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Dikdörtgen 7">
            <a:extLst>
              <a:ext uri="{FF2B5EF4-FFF2-40B4-BE49-F238E27FC236}">
                <a16:creationId xmlns:a16="http://schemas.microsoft.com/office/drawing/2014/main" id="{DD02E937-3BA9-34C7-D525-B997ABE3034E}"/>
              </a:ext>
            </a:extLst>
          </p:cNvPr>
          <p:cNvSpPr/>
          <p:nvPr/>
        </p:nvSpPr>
        <p:spPr>
          <a:xfrm>
            <a:off x="6105164" y="4496836"/>
            <a:ext cx="884634" cy="291061"/>
          </a:xfrm>
          <a:prstGeom prst="rect">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Dikdörtgen 8">
            <a:extLst>
              <a:ext uri="{FF2B5EF4-FFF2-40B4-BE49-F238E27FC236}">
                <a16:creationId xmlns:a16="http://schemas.microsoft.com/office/drawing/2014/main" id="{14B6539C-B81D-2409-902C-7E9065FEE506}"/>
              </a:ext>
            </a:extLst>
          </p:cNvPr>
          <p:cNvSpPr/>
          <p:nvPr/>
        </p:nvSpPr>
        <p:spPr>
          <a:xfrm>
            <a:off x="6072272" y="5102739"/>
            <a:ext cx="884634" cy="291061"/>
          </a:xfrm>
          <a:prstGeom prst="rect">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Metin kutusu 9">
            <a:extLst>
              <a:ext uri="{FF2B5EF4-FFF2-40B4-BE49-F238E27FC236}">
                <a16:creationId xmlns:a16="http://schemas.microsoft.com/office/drawing/2014/main" id="{D7A55F3C-6F2C-F608-01F1-68F47A9E0E4D}"/>
              </a:ext>
            </a:extLst>
          </p:cNvPr>
          <p:cNvSpPr txBox="1"/>
          <p:nvPr/>
        </p:nvSpPr>
        <p:spPr>
          <a:xfrm>
            <a:off x="6049476" y="2098572"/>
            <a:ext cx="1410872" cy="338554"/>
          </a:xfrm>
          <a:prstGeom prst="rect">
            <a:avLst/>
          </a:prstGeom>
          <a:noFill/>
        </p:spPr>
        <p:txBody>
          <a:bodyPr wrap="square" rtlCol="0">
            <a:spAutoFit/>
          </a:bodyPr>
          <a:lstStyle/>
          <a:p>
            <a:r>
              <a:rPr lang="tr-TR" sz="800" dirty="0">
                <a:solidFill>
                  <a:schemeClr val="bg1"/>
                </a:solidFill>
              </a:rPr>
              <a:t>Bölgesel Ekonomi </a:t>
            </a:r>
            <a:br>
              <a:rPr lang="tr-TR" sz="800" dirty="0">
                <a:solidFill>
                  <a:schemeClr val="bg1"/>
                </a:solidFill>
              </a:rPr>
            </a:br>
            <a:r>
              <a:rPr lang="tr-TR" sz="800" dirty="0">
                <a:solidFill>
                  <a:schemeClr val="bg1"/>
                </a:solidFill>
              </a:rPr>
              <a:t>       Modellemesi</a:t>
            </a:r>
            <a:endParaRPr lang="en-GB" sz="800" dirty="0">
              <a:solidFill>
                <a:schemeClr val="bg1"/>
              </a:solidFill>
            </a:endParaRPr>
          </a:p>
        </p:txBody>
      </p:sp>
      <p:sp>
        <p:nvSpPr>
          <p:cNvPr id="11" name="Metin kutusu 10">
            <a:extLst>
              <a:ext uri="{FF2B5EF4-FFF2-40B4-BE49-F238E27FC236}">
                <a16:creationId xmlns:a16="http://schemas.microsoft.com/office/drawing/2014/main" id="{F982140F-D722-462E-87C5-269D4CE65886}"/>
              </a:ext>
            </a:extLst>
          </p:cNvPr>
          <p:cNvSpPr txBox="1"/>
          <p:nvPr/>
        </p:nvSpPr>
        <p:spPr>
          <a:xfrm>
            <a:off x="5352129" y="2707935"/>
            <a:ext cx="1410872" cy="338554"/>
          </a:xfrm>
          <a:prstGeom prst="rect">
            <a:avLst/>
          </a:prstGeom>
          <a:noFill/>
        </p:spPr>
        <p:txBody>
          <a:bodyPr wrap="square" rtlCol="0">
            <a:spAutoFit/>
          </a:bodyPr>
          <a:lstStyle/>
          <a:p>
            <a:r>
              <a:rPr lang="tr-TR" sz="800" dirty="0">
                <a:solidFill>
                  <a:schemeClr val="bg1"/>
                </a:solidFill>
              </a:rPr>
              <a:t>      Demografik</a:t>
            </a:r>
            <a:br>
              <a:rPr lang="tr-TR" sz="800" dirty="0">
                <a:solidFill>
                  <a:schemeClr val="bg1"/>
                </a:solidFill>
              </a:rPr>
            </a:br>
            <a:r>
              <a:rPr lang="tr-TR" sz="800" dirty="0">
                <a:solidFill>
                  <a:schemeClr val="bg1"/>
                </a:solidFill>
              </a:rPr>
              <a:t>       Modelleme</a:t>
            </a:r>
            <a:endParaRPr lang="en-GB" sz="800" dirty="0">
              <a:solidFill>
                <a:schemeClr val="bg1"/>
              </a:solidFill>
            </a:endParaRPr>
          </a:p>
        </p:txBody>
      </p:sp>
      <p:sp>
        <p:nvSpPr>
          <p:cNvPr id="12" name="Metin kutusu 11">
            <a:extLst>
              <a:ext uri="{FF2B5EF4-FFF2-40B4-BE49-F238E27FC236}">
                <a16:creationId xmlns:a16="http://schemas.microsoft.com/office/drawing/2014/main" id="{321A1E43-0ED3-6358-2F40-A4445008D751}"/>
              </a:ext>
            </a:extLst>
          </p:cNvPr>
          <p:cNvSpPr txBox="1"/>
          <p:nvPr/>
        </p:nvSpPr>
        <p:spPr>
          <a:xfrm>
            <a:off x="6685973" y="2719676"/>
            <a:ext cx="1410872" cy="338554"/>
          </a:xfrm>
          <a:prstGeom prst="rect">
            <a:avLst/>
          </a:prstGeom>
          <a:noFill/>
        </p:spPr>
        <p:txBody>
          <a:bodyPr wrap="square" rtlCol="0">
            <a:spAutoFit/>
          </a:bodyPr>
          <a:lstStyle/>
          <a:p>
            <a:r>
              <a:rPr lang="tr-TR" sz="800" dirty="0">
                <a:solidFill>
                  <a:schemeClr val="bg1"/>
                </a:solidFill>
              </a:rPr>
              <a:t>   Arazi Kullanım</a:t>
            </a:r>
            <a:br>
              <a:rPr lang="tr-TR" sz="800" dirty="0">
                <a:solidFill>
                  <a:schemeClr val="bg1"/>
                </a:solidFill>
              </a:rPr>
            </a:br>
            <a:r>
              <a:rPr lang="tr-TR" sz="800" dirty="0">
                <a:solidFill>
                  <a:schemeClr val="bg1"/>
                </a:solidFill>
              </a:rPr>
              <a:t>      Modellemesi</a:t>
            </a:r>
            <a:endParaRPr lang="en-GB" sz="800" dirty="0">
              <a:solidFill>
                <a:schemeClr val="bg1"/>
              </a:solidFill>
            </a:endParaRPr>
          </a:p>
        </p:txBody>
      </p:sp>
      <p:sp>
        <p:nvSpPr>
          <p:cNvPr id="13" name="Metin kutusu 12">
            <a:extLst>
              <a:ext uri="{FF2B5EF4-FFF2-40B4-BE49-F238E27FC236}">
                <a16:creationId xmlns:a16="http://schemas.microsoft.com/office/drawing/2014/main" id="{42D81CF9-0C8C-0800-D28A-976C4AEA9099}"/>
              </a:ext>
            </a:extLst>
          </p:cNvPr>
          <p:cNvSpPr txBox="1"/>
          <p:nvPr/>
        </p:nvSpPr>
        <p:spPr>
          <a:xfrm>
            <a:off x="5461959" y="3315021"/>
            <a:ext cx="1410872" cy="338554"/>
          </a:xfrm>
          <a:prstGeom prst="rect">
            <a:avLst/>
          </a:prstGeom>
          <a:noFill/>
        </p:spPr>
        <p:txBody>
          <a:bodyPr wrap="square" rtlCol="0">
            <a:spAutoFit/>
          </a:bodyPr>
          <a:lstStyle/>
          <a:p>
            <a:r>
              <a:rPr lang="tr-TR" sz="800" dirty="0">
                <a:solidFill>
                  <a:schemeClr val="bg1"/>
                </a:solidFill>
              </a:rPr>
              <a:t> Nüfus Sentez</a:t>
            </a:r>
          </a:p>
          <a:p>
            <a:r>
              <a:rPr lang="tr-TR" sz="800" dirty="0">
                <a:solidFill>
                  <a:schemeClr val="bg1"/>
                </a:solidFill>
              </a:rPr>
              <a:t> Modellemesi</a:t>
            </a:r>
            <a:endParaRPr lang="en-GB" sz="800" dirty="0">
              <a:solidFill>
                <a:schemeClr val="bg1"/>
              </a:solidFill>
            </a:endParaRPr>
          </a:p>
        </p:txBody>
      </p:sp>
      <p:sp>
        <p:nvSpPr>
          <p:cNvPr id="14" name="Metin kutusu 13">
            <a:extLst>
              <a:ext uri="{FF2B5EF4-FFF2-40B4-BE49-F238E27FC236}">
                <a16:creationId xmlns:a16="http://schemas.microsoft.com/office/drawing/2014/main" id="{C9CE7503-F9FA-CEB8-9DE3-899C841FBF12}"/>
              </a:ext>
            </a:extLst>
          </p:cNvPr>
          <p:cNvSpPr txBox="1"/>
          <p:nvPr/>
        </p:nvSpPr>
        <p:spPr>
          <a:xfrm>
            <a:off x="6886979" y="3874303"/>
            <a:ext cx="1410872" cy="338554"/>
          </a:xfrm>
          <a:prstGeom prst="rect">
            <a:avLst/>
          </a:prstGeom>
          <a:noFill/>
        </p:spPr>
        <p:txBody>
          <a:bodyPr wrap="square" rtlCol="0">
            <a:spAutoFit/>
          </a:bodyPr>
          <a:lstStyle/>
          <a:p>
            <a:r>
              <a:rPr lang="tr-TR" sz="800" dirty="0">
                <a:solidFill>
                  <a:schemeClr val="bg1"/>
                </a:solidFill>
              </a:rPr>
              <a:t>Yardımcı </a:t>
            </a:r>
          </a:p>
          <a:p>
            <a:r>
              <a:rPr lang="tr-TR" sz="800" dirty="0">
                <a:solidFill>
                  <a:schemeClr val="bg1"/>
                </a:solidFill>
              </a:rPr>
              <a:t>Modelleme</a:t>
            </a:r>
            <a:endParaRPr lang="en-GB" sz="800" dirty="0">
              <a:solidFill>
                <a:schemeClr val="bg1"/>
              </a:solidFill>
            </a:endParaRPr>
          </a:p>
        </p:txBody>
      </p:sp>
      <p:sp>
        <p:nvSpPr>
          <p:cNvPr id="15" name="Metin kutusu 14">
            <a:extLst>
              <a:ext uri="{FF2B5EF4-FFF2-40B4-BE49-F238E27FC236}">
                <a16:creationId xmlns:a16="http://schemas.microsoft.com/office/drawing/2014/main" id="{E420105F-89B7-094C-B711-7A05BB04494D}"/>
              </a:ext>
            </a:extLst>
          </p:cNvPr>
          <p:cNvSpPr txBox="1"/>
          <p:nvPr/>
        </p:nvSpPr>
        <p:spPr>
          <a:xfrm>
            <a:off x="5854352" y="4481243"/>
            <a:ext cx="1410872" cy="338554"/>
          </a:xfrm>
          <a:prstGeom prst="rect">
            <a:avLst/>
          </a:prstGeom>
          <a:noFill/>
        </p:spPr>
        <p:txBody>
          <a:bodyPr wrap="square" rtlCol="0">
            <a:spAutoFit/>
          </a:bodyPr>
          <a:lstStyle/>
          <a:p>
            <a:pPr algn="ctr"/>
            <a:r>
              <a:rPr lang="tr-TR" sz="800" dirty="0">
                <a:solidFill>
                  <a:schemeClr val="bg1"/>
                </a:solidFill>
              </a:rPr>
              <a:t>Ağ Tedarik </a:t>
            </a:r>
          </a:p>
          <a:p>
            <a:pPr algn="ctr"/>
            <a:r>
              <a:rPr lang="tr-TR" sz="800" dirty="0">
                <a:solidFill>
                  <a:schemeClr val="bg1"/>
                </a:solidFill>
              </a:rPr>
              <a:t>Modellemesi</a:t>
            </a:r>
            <a:endParaRPr lang="en-GB" sz="800" dirty="0">
              <a:solidFill>
                <a:schemeClr val="bg1"/>
              </a:solidFill>
            </a:endParaRPr>
          </a:p>
        </p:txBody>
      </p:sp>
      <p:sp>
        <p:nvSpPr>
          <p:cNvPr id="16" name="Metin kutusu 15">
            <a:extLst>
              <a:ext uri="{FF2B5EF4-FFF2-40B4-BE49-F238E27FC236}">
                <a16:creationId xmlns:a16="http://schemas.microsoft.com/office/drawing/2014/main" id="{4EE30AAB-C1B7-6F05-14DA-ABCD58EA0527}"/>
              </a:ext>
            </a:extLst>
          </p:cNvPr>
          <p:cNvSpPr txBox="1"/>
          <p:nvPr/>
        </p:nvSpPr>
        <p:spPr>
          <a:xfrm>
            <a:off x="6176858" y="5068793"/>
            <a:ext cx="1410872" cy="338554"/>
          </a:xfrm>
          <a:prstGeom prst="rect">
            <a:avLst/>
          </a:prstGeom>
          <a:noFill/>
        </p:spPr>
        <p:txBody>
          <a:bodyPr wrap="square" rtlCol="0">
            <a:spAutoFit/>
          </a:bodyPr>
          <a:lstStyle/>
          <a:p>
            <a:r>
              <a:rPr lang="tr-TR" sz="800" dirty="0">
                <a:solidFill>
                  <a:schemeClr val="bg1"/>
                </a:solidFill>
              </a:rPr>
              <a:t>AQ Emisyon </a:t>
            </a:r>
          </a:p>
          <a:p>
            <a:r>
              <a:rPr lang="tr-TR" sz="800" dirty="0">
                <a:solidFill>
                  <a:schemeClr val="bg1"/>
                </a:solidFill>
              </a:rPr>
              <a:t>Modellemesi</a:t>
            </a:r>
            <a:endParaRPr lang="en-GB" sz="800" dirty="0">
              <a:solidFill>
                <a:schemeClr val="bg1"/>
              </a:solidFill>
            </a:endParaRPr>
          </a:p>
        </p:txBody>
      </p:sp>
    </p:spTree>
    <p:extLst>
      <p:ext uri="{BB962C8B-B14F-4D97-AF65-F5344CB8AC3E}">
        <p14:creationId xmlns:p14="http://schemas.microsoft.com/office/powerpoint/2010/main" val="39373079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2" name="Google Shape;372;p62"/>
          <p:cNvSpPr txBox="1"/>
          <p:nvPr/>
        </p:nvSpPr>
        <p:spPr>
          <a:xfrm>
            <a:off x="1534170" y="260770"/>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İki Ekol</a:t>
            </a:r>
            <a:endParaRPr sz="1050" dirty="0">
              <a:solidFill>
                <a:schemeClr val="dk1"/>
              </a:solidFill>
              <a:latin typeface="Arial"/>
              <a:ea typeface="Arial"/>
              <a:cs typeface="Arial"/>
              <a:sym typeface="Arial"/>
            </a:endParaRPr>
          </a:p>
          <a:p>
            <a:endParaRPr sz="1270" b="1" dirty="0">
              <a:solidFill>
                <a:srgbClr val="F17F09"/>
              </a:solidFill>
              <a:latin typeface="Source Sans Pro"/>
              <a:ea typeface="Source Sans Pro"/>
              <a:cs typeface="Source Sans Pro"/>
              <a:sym typeface="Source Sans Pro"/>
            </a:endParaRPr>
          </a:p>
        </p:txBody>
      </p:sp>
      <p:cxnSp>
        <p:nvCxnSpPr>
          <p:cNvPr id="373" name="Google Shape;373;p62"/>
          <p:cNvCxnSpPr/>
          <p:nvPr/>
        </p:nvCxnSpPr>
        <p:spPr>
          <a:xfrm>
            <a:off x="1534170" y="805397"/>
            <a:ext cx="6031456" cy="0"/>
          </a:xfrm>
          <a:prstGeom prst="straightConnector1">
            <a:avLst/>
          </a:prstGeom>
          <a:noFill/>
          <a:ln w="28575" cap="flat" cmpd="sng">
            <a:solidFill>
              <a:schemeClr val="dk1"/>
            </a:solidFill>
            <a:prstDash val="solid"/>
            <a:round/>
            <a:headEnd type="none" w="sm" len="sm"/>
            <a:tailEnd type="none" w="sm" len="sm"/>
          </a:ln>
        </p:spPr>
      </p:cxnSp>
      <p:sp>
        <p:nvSpPr>
          <p:cNvPr id="374" name="Google Shape;374;p62"/>
          <p:cNvSpPr txBox="1">
            <a:spLocks noGrp="1"/>
          </p:cNvSpPr>
          <p:nvPr>
            <p:ph type="body" idx="2"/>
          </p:nvPr>
        </p:nvSpPr>
        <p:spPr>
          <a:xfrm>
            <a:off x="1545222" y="1699401"/>
            <a:ext cx="6009352" cy="3454370"/>
          </a:xfrm>
          <a:prstGeom prst="rect">
            <a:avLst/>
          </a:prstGeom>
          <a:noFill/>
          <a:ln>
            <a:noFill/>
          </a:ln>
        </p:spPr>
        <p:txBody>
          <a:bodyPr spcFirstLastPara="1" vert="horz" wrap="square" lIns="67500" tIns="34275" rIns="67500" bIns="34275" rtlCol="0" anchor="t" anchorCtr="0">
            <a:noAutofit/>
          </a:bodyPr>
          <a:lstStyle/>
          <a:p>
            <a:pPr marL="0" indent="0" algn="just">
              <a:spcBef>
                <a:spcPts val="0"/>
              </a:spcBef>
            </a:pPr>
            <a:r>
              <a:rPr lang="tr-TR" sz="1275" dirty="0">
                <a:solidFill>
                  <a:schemeClr val="dk1"/>
                </a:solidFill>
              </a:rPr>
              <a:t>Standartlaştırılmış bir Aktivite Bazlı Model bulunmamaktadır. Bununla birlikte, aktivite modellemesine yönelik iki tür yaklaşım bulunmaktadır</a:t>
            </a:r>
            <a:r>
              <a:rPr lang="en" sz="1275" dirty="0">
                <a:solidFill>
                  <a:schemeClr val="dk1"/>
                </a:solidFill>
              </a:rPr>
              <a:t>:</a:t>
            </a:r>
          </a:p>
          <a:p>
            <a:pPr marL="0" indent="0" algn="just">
              <a:spcBef>
                <a:spcPts val="0"/>
              </a:spcBef>
            </a:pPr>
            <a:endParaRPr lang="en" sz="1275" dirty="0">
              <a:solidFill>
                <a:schemeClr val="dk1"/>
              </a:solidFill>
            </a:endParaRPr>
          </a:p>
          <a:p>
            <a:pPr marL="0" indent="0" algn="just">
              <a:spcBef>
                <a:spcPts val="0"/>
              </a:spcBef>
            </a:pPr>
            <a:endParaRPr dirty="0"/>
          </a:p>
          <a:p>
            <a:pPr marL="0" indent="0" algn="just">
              <a:spcBef>
                <a:spcPts val="0"/>
              </a:spcBef>
            </a:pPr>
            <a:r>
              <a:rPr lang="tr-TR" sz="1275" b="1" dirty="0">
                <a:solidFill>
                  <a:schemeClr val="dk1"/>
                </a:solidFill>
              </a:rPr>
              <a:t>Ekonometrik yaklaşım </a:t>
            </a:r>
            <a:r>
              <a:rPr lang="tr-TR" sz="1275" dirty="0">
                <a:solidFill>
                  <a:schemeClr val="dk1"/>
                </a:solidFill>
              </a:rPr>
              <a:t>(faydacılığa dayalı</a:t>
            </a:r>
            <a:r>
              <a:rPr lang="en" sz="1275" dirty="0">
                <a:solidFill>
                  <a:schemeClr val="dk1"/>
                </a:solidFill>
              </a:rPr>
              <a:t>):</a:t>
            </a:r>
            <a:endParaRPr dirty="0"/>
          </a:p>
          <a:p>
            <a:pPr marL="214313" indent="-214313" algn="just">
              <a:spcBef>
                <a:spcPts val="0"/>
              </a:spcBef>
              <a:buFont typeface="Arial"/>
              <a:buChar char="•"/>
            </a:pPr>
            <a:r>
              <a:rPr lang="tr-TR" sz="1275" dirty="0">
                <a:solidFill>
                  <a:schemeClr val="dk1"/>
                </a:solidFill>
              </a:rPr>
              <a:t>4 adımlı model ekonometrik modellere dayanmaktadır.</a:t>
            </a:r>
          </a:p>
          <a:p>
            <a:pPr marL="214313" indent="-214313" algn="just">
              <a:spcBef>
                <a:spcPts val="0"/>
              </a:spcBef>
              <a:buFont typeface="Arial"/>
              <a:buChar char="•"/>
            </a:pPr>
            <a:r>
              <a:rPr lang="tr-TR" sz="1275" dirty="0">
                <a:solidFill>
                  <a:schemeClr val="dk1"/>
                </a:solidFill>
              </a:rPr>
              <a:t>En yaygın yaklaşımdır (ABD'deki çoğu Aktivite Bazlı Modellemede kullanılır).</a:t>
            </a:r>
          </a:p>
          <a:p>
            <a:pPr marL="214313" indent="-214313" algn="just">
              <a:spcBef>
                <a:spcPts val="0"/>
              </a:spcBef>
              <a:buFont typeface="Arial"/>
              <a:buChar char="•"/>
            </a:pPr>
            <a:r>
              <a:rPr lang="tr-TR" sz="1275" dirty="0">
                <a:solidFill>
                  <a:schemeClr val="dk1"/>
                </a:solidFill>
              </a:rPr>
              <a:t>Birbiriyle ilişkili bir dizi ekonometrik denklemin yanı sıra mantıksal bir sırayla yapılandırılmış farklı seçim modellerine (çok terimli </a:t>
            </a:r>
            <a:r>
              <a:rPr lang="tr-TR" sz="1275" dirty="0" err="1">
                <a:solidFill>
                  <a:schemeClr val="dk1"/>
                </a:solidFill>
              </a:rPr>
              <a:t>logit</a:t>
            </a:r>
            <a:r>
              <a:rPr lang="tr-TR" sz="1275" dirty="0">
                <a:solidFill>
                  <a:schemeClr val="dk1"/>
                </a:solidFill>
              </a:rPr>
              <a:t>, iç içe </a:t>
            </a:r>
            <a:r>
              <a:rPr lang="tr-TR" sz="1275" dirty="0" err="1">
                <a:solidFill>
                  <a:schemeClr val="dk1"/>
                </a:solidFill>
              </a:rPr>
              <a:t>logit</a:t>
            </a:r>
            <a:r>
              <a:rPr lang="tr-TR" sz="1275" dirty="0">
                <a:solidFill>
                  <a:schemeClr val="dk1"/>
                </a:solidFill>
              </a:rPr>
              <a:t>...) dayanmaktadır.</a:t>
            </a:r>
          </a:p>
          <a:p>
            <a:pPr marL="214313" indent="-214313" algn="just">
              <a:spcBef>
                <a:spcPts val="0"/>
              </a:spcBef>
              <a:buFont typeface="Arial"/>
              <a:buChar char="•"/>
            </a:pPr>
            <a:r>
              <a:rPr lang="tr-TR" sz="1275" dirty="0">
                <a:solidFill>
                  <a:schemeClr val="dk1"/>
                </a:solidFill>
              </a:rPr>
              <a:t>Örnekler: ABD'deki modeller</a:t>
            </a:r>
            <a:endParaRPr lang="en" sz="1275" dirty="0">
              <a:solidFill>
                <a:schemeClr val="dk1"/>
              </a:solidFill>
            </a:endParaRPr>
          </a:p>
          <a:p>
            <a:pPr marL="0" indent="0" algn="just">
              <a:spcBef>
                <a:spcPts val="0"/>
              </a:spcBef>
            </a:pPr>
            <a:endParaRPr dirty="0"/>
          </a:p>
          <a:p>
            <a:pPr marL="0" indent="0" algn="just">
              <a:spcBef>
                <a:spcPts val="0"/>
              </a:spcBef>
            </a:pPr>
            <a:r>
              <a:rPr lang="tr-TR" sz="1275" b="1" dirty="0">
                <a:solidFill>
                  <a:schemeClr val="dk1"/>
                </a:solidFill>
              </a:rPr>
              <a:t>Hibrit yaklaşım veya simülasyon</a:t>
            </a:r>
            <a:r>
              <a:rPr lang="en" sz="1275" dirty="0">
                <a:solidFill>
                  <a:schemeClr val="dk1"/>
                </a:solidFill>
              </a:rPr>
              <a:t>:</a:t>
            </a:r>
            <a:endParaRPr dirty="0"/>
          </a:p>
          <a:p>
            <a:pPr marL="214313" indent="-214313" algn="just">
              <a:spcBef>
                <a:spcPts val="0"/>
              </a:spcBef>
              <a:buFont typeface="Arial"/>
              <a:buChar char="•"/>
            </a:pPr>
            <a:r>
              <a:rPr lang="tr-TR" sz="1275" dirty="0">
                <a:solidFill>
                  <a:schemeClr val="dk1"/>
                </a:solidFill>
              </a:rPr>
              <a:t>Hibrit yaklaşım, olası kararlar kümesini </a:t>
            </a:r>
            <a:r>
              <a:rPr lang="tr-TR" sz="1275" dirty="0" err="1">
                <a:solidFill>
                  <a:schemeClr val="dk1"/>
                </a:solidFill>
              </a:rPr>
              <a:t>iteratif</a:t>
            </a:r>
            <a:r>
              <a:rPr lang="tr-TR" sz="1275" dirty="0">
                <a:solidFill>
                  <a:schemeClr val="dk1"/>
                </a:solidFill>
              </a:rPr>
              <a:t> bir şekilde (sezgisel) azaltan algoritmalarla ilgilenir. Bunlar insanın karar verme sürecini taklit etmeye çalışan yaklaşımlardır.</a:t>
            </a:r>
          </a:p>
          <a:p>
            <a:pPr marL="214313" indent="-214313" algn="just">
              <a:spcBef>
                <a:spcPts val="0"/>
              </a:spcBef>
              <a:buFont typeface="Arial"/>
              <a:buChar char="•"/>
            </a:pPr>
            <a:r>
              <a:rPr lang="tr-TR" sz="1275" dirty="0">
                <a:solidFill>
                  <a:schemeClr val="dk1"/>
                </a:solidFill>
              </a:rPr>
              <a:t>Örnekler: ALBATROSS (</a:t>
            </a:r>
            <a:r>
              <a:rPr lang="tr-TR" sz="1275" dirty="0" err="1">
                <a:solidFill>
                  <a:schemeClr val="dk1"/>
                </a:solidFill>
              </a:rPr>
              <a:t>Arentze</a:t>
            </a:r>
            <a:r>
              <a:rPr lang="tr-TR" sz="1275" dirty="0">
                <a:solidFill>
                  <a:schemeClr val="dk1"/>
                </a:solidFill>
              </a:rPr>
              <a:t> ve </a:t>
            </a:r>
            <a:r>
              <a:rPr lang="tr-TR" sz="1275" dirty="0" err="1">
                <a:solidFill>
                  <a:schemeClr val="dk1"/>
                </a:solidFill>
              </a:rPr>
              <a:t>Timmermans</a:t>
            </a:r>
            <a:r>
              <a:rPr lang="tr-TR" sz="1275" dirty="0">
                <a:solidFill>
                  <a:schemeClr val="dk1"/>
                </a:solidFill>
              </a:rPr>
              <a:t>, 2000), Hollanda'daki uygulama. TASHA (</a:t>
            </a:r>
            <a:r>
              <a:rPr lang="tr-TR" sz="1275" dirty="0" err="1">
                <a:solidFill>
                  <a:schemeClr val="dk1"/>
                </a:solidFill>
              </a:rPr>
              <a:t>Roorda</a:t>
            </a:r>
            <a:r>
              <a:rPr lang="tr-TR" sz="1275" dirty="0">
                <a:solidFill>
                  <a:schemeClr val="dk1"/>
                </a:solidFill>
              </a:rPr>
              <a:t> ve Miller, 2006), Toronto'daki uygulama.</a:t>
            </a:r>
            <a:endParaRPr dirty="0"/>
          </a:p>
          <a:p>
            <a:pPr marL="214313" indent="-157163" algn="just">
              <a:spcBef>
                <a:spcPts val="0"/>
              </a:spcBef>
            </a:pPr>
            <a:endParaRPr sz="1275" dirty="0">
              <a:solidFill>
                <a:schemeClr val="dk1"/>
              </a:solidFill>
            </a:endParaRPr>
          </a:p>
        </p:txBody>
      </p:sp>
    </p:spTree>
    <p:extLst>
      <p:ext uri="{BB962C8B-B14F-4D97-AF65-F5344CB8AC3E}">
        <p14:creationId xmlns:p14="http://schemas.microsoft.com/office/powerpoint/2010/main" val="18613407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1" name="Google Shape;381;p63"/>
          <p:cNvSpPr txBox="1"/>
          <p:nvPr/>
        </p:nvSpPr>
        <p:spPr>
          <a:xfrm>
            <a:off x="1540405" y="305593"/>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Ekonometrik yaklaşım</a:t>
            </a:r>
            <a:endParaRPr sz="1270" b="1" dirty="0">
              <a:solidFill>
                <a:srgbClr val="F17F09"/>
              </a:solidFill>
              <a:latin typeface="Source Sans Pro"/>
              <a:ea typeface="Source Sans Pro"/>
              <a:cs typeface="Source Sans Pro"/>
              <a:sym typeface="Source Sans Pro"/>
            </a:endParaRPr>
          </a:p>
        </p:txBody>
      </p:sp>
      <p:cxnSp>
        <p:nvCxnSpPr>
          <p:cNvPr id="382" name="Google Shape;382;p63"/>
          <p:cNvCxnSpPr/>
          <p:nvPr/>
        </p:nvCxnSpPr>
        <p:spPr>
          <a:xfrm>
            <a:off x="1540405" y="850220"/>
            <a:ext cx="6031456" cy="0"/>
          </a:xfrm>
          <a:prstGeom prst="straightConnector1">
            <a:avLst/>
          </a:prstGeom>
          <a:noFill/>
          <a:ln w="28575" cap="flat" cmpd="sng">
            <a:solidFill>
              <a:schemeClr val="dk1"/>
            </a:solidFill>
            <a:prstDash val="solid"/>
            <a:round/>
            <a:headEnd type="none" w="sm" len="sm"/>
            <a:tailEnd type="none" w="sm" len="sm"/>
          </a:ln>
        </p:spPr>
      </p:cxnSp>
      <p:pic>
        <p:nvPicPr>
          <p:cNvPr id="383" name="Google Shape;383;p63"/>
          <p:cNvPicPr preferRelativeResize="0"/>
          <p:nvPr/>
        </p:nvPicPr>
        <p:blipFill rotWithShape="1">
          <a:blip r:embed="rId3">
            <a:alphaModFix/>
          </a:blip>
          <a:srcRect/>
          <a:stretch/>
        </p:blipFill>
        <p:spPr>
          <a:xfrm>
            <a:off x="1615992" y="1972610"/>
            <a:ext cx="4906795" cy="3044861"/>
          </a:xfrm>
          <a:prstGeom prst="rect">
            <a:avLst/>
          </a:prstGeom>
          <a:noFill/>
          <a:ln>
            <a:noFill/>
          </a:ln>
        </p:spPr>
      </p:pic>
      <p:sp>
        <p:nvSpPr>
          <p:cNvPr id="384" name="Google Shape;384;p63"/>
          <p:cNvSpPr txBox="1"/>
          <p:nvPr/>
        </p:nvSpPr>
        <p:spPr>
          <a:xfrm>
            <a:off x="2101631" y="5212063"/>
            <a:ext cx="2164413" cy="184636"/>
          </a:xfrm>
          <a:prstGeom prst="rect">
            <a:avLst/>
          </a:prstGeom>
          <a:noFill/>
          <a:ln>
            <a:noFill/>
          </a:ln>
        </p:spPr>
        <p:txBody>
          <a:bodyPr spcFirstLastPara="1" wrap="square" lIns="68569" tIns="34275" rIns="68569" bIns="34275" anchor="t" anchorCtr="0">
            <a:spAutoFit/>
          </a:bodyPr>
          <a:lstStyle/>
          <a:p>
            <a:r>
              <a:rPr lang="en" sz="750" i="1">
                <a:solidFill>
                  <a:srgbClr val="000000"/>
                </a:solidFill>
                <a:latin typeface="Times New Roman"/>
                <a:ea typeface="Times New Roman"/>
                <a:cs typeface="Times New Roman"/>
                <a:sym typeface="Times New Roman"/>
              </a:rPr>
              <a:t>Ben-Akiva and Bowman (1998)</a:t>
            </a:r>
            <a:endParaRPr sz="750" i="1">
              <a:solidFill>
                <a:srgbClr val="000000"/>
              </a:solidFill>
              <a:latin typeface="Arial"/>
              <a:ea typeface="Arial"/>
              <a:cs typeface="Arial"/>
              <a:sym typeface="Arial"/>
            </a:endParaRPr>
          </a:p>
        </p:txBody>
      </p:sp>
      <p:sp>
        <p:nvSpPr>
          <p:cNvPr id="385" name="Google Shape;385;p63"/>
          <p:cNvSpPr txBox="1"/>
          <p:nvPr/>
        </p:nvSpPr>
        <p:spPr>
          <a:xfrm>
            <a:off x="6662738" y="2299671"/>
            <a:ext cx="838200" cy="196177"/>
          </a:xfrm>
          <a:prstGeom prst="rect">
            <a:avLst/>
          </a:prstGeom>
          <a:noFill/>
          <a:ln>
            <a:noFill/>
          </a:ln>
        </p:spPr>
        <p:txBody>
          <a:bodyPr spcFirstLastPara="1" wrap="square" lIns="68569" tIns="34275" rIns="68569" bIns="34275" anchor="t" anchorCtr="0">
            <a:spAutoFit/>
          </a:bodyPr>
          <a:lstStyle/>
          <a:p>
            <a:r>
              <a:rPr lang="en" sz="825" dirty="0">
                <a:solidFill>
                  <a:srgbClr val="E36C09"/>
                </a:solidFill>
                <a:latin typeface="Arial"/>
                <a:ea typeface="Arial"/>
                <a:cs typeface="Arial"/>
                <a:sym typeface="Arial"/>
              </a:rPr>
              <a:t>T</a:t>
            </a:r>
            <a:r>
              <a:rPr lang="tr-TR" sz="825" dirty="0">
                <a:solidFill>
                  <a:srgbClr val="E36C09"/>
                </a:solidFill>
                <a:latin typeface="Arial"/>
                <a:ea typeface="Arial"/>
                <a:cs typeface="Arial"/>
                <a:sym typeface="Arial"/>
              </a:rPr>
              <a:t>ur</a:t>
            </a:r>
            <a:endParaRPr sz="1350" dirty="0"/>
          </a:p>
        </p:txBody>
      </p:sp>
      <p:sp>
        <p:nvSpPr>
          <p:cNvPr id="386" name="Google Shape;386;p63"/>
          <p:cNvSpPr txBox="1"/>
          <p:nvPr/>
        </p:nvSpPr>
        <p:spPr>
          <a:xfrm>
            <a:off x="6195416" y="3783927"/>
            <a:ext cx="1376445" cy="207719"/>
          </a:xfrm>
          <a:prstGeom prst="rect">
            <a:avLst/>
          </a:prstGeom>
          <a:noFill/>
          <a:ln>
            <a:noFill/>
          </a:ln>
        </p:spPr>
        <p:txBody>
          <a:bodyPr spcFirstLastPara="1" wrap="square" lIns="68569" tIns="34275" rIns="68569" bIns="34275" anchor="t" anchorCtr="0">
            <a:spAutoFit/>
          </a:bodyPr>
          <a:lstStyle/>
          <a:p>
            <a:r>
              <a:rPr lang="tr-TR" sz="900" dirty="0">
                <a:solidFill>
                  <a:srgbClr val="E36C09"/>
                </a:solidFill>
                <a:latin typeface="Arial"/>
                <a:ea typeface="Arial"/>
                <a:cs typeface="Arial"/>
                <a:sym typeface="Arial"/>
              </a:rPr>
              <a:t>Günlük aktivite planı</a:t>
            </a:r>
            <a:endParaRPr sz="1350" dirty="0"/>
          </a:p>
        </p:txBody>
      </p:sp>
      <p:cxnSp>
        <p:nvCxnSpPr>
          <p:cNvPr id="387" name="Google Shape;387;p63"/>
          <p:cNvCxnSpPr>
            <a:stCxn id="385" idx="1"/>
          </p:cNvCxnSpPr>
          <p:nvPr/>
        </p:nvCxnSpPr>
        <p:spPr>
          <a:xfrm rot="10800000">
            <a:off x="5367638" y="2397775"/>
            <a:ext cx="1295100" cy="0"/>
          </a:xfrm>
          <a:prstGeom prst="straightConnector1">
            <a:avLst/>
          </a:prstGeom>
          <a:noFill/>
          <a:ln w="9525" cap="flat" cmpd="sng">
            <a:solidFill>
              <a:srgbClr val="E36C09"/>
            </a:solidFill>
            <a:prstDash val="solid"/>
            <a:round/>
            <a:headEnd type="none" w="sm" len="sm"/>
            <a:tailEnd type="triangle" w="med" len="med"/>
          </a:ln>
        </p:spPr>
      </p:cxnSp>
      <p:cxnSp>
        <p:nvCxnSpPr>
          <p:cNvPr id="388" name="Google Shape;388;p63"/>
          <p:cNvCxnSpPr>
            <a:stCxn id="385" idx="1"/>
          </p:cNvCxnSpPr>
          <p:nvPr/>
        </p:nvCxnSpPr>
        <p:spPr>
          <a:xfrm flipH="1">
            <a:off x="5550788" y="2397775"/>
            <a:ext cx="1111950" cy="1197450"/>
          </a:xfrm>
          <a:prstGeom prst="straightConnector1">
            <a:avLst/>
          </a:prstGeom>
          <a:noFill/>
          <a:ln w="9525" cap="flat" cmpd="sng">
            <a:solidFill>
              <a:srgbClr val="E36C09"/>
            </a:solidFill>
            <a:prstDash val="solid"/>
            <a:round/>
            <a:headEnd type="none" w="sm" len="sm"/>
            <a:tailEnd type="triangle" w="med" len="med"/>
          </a:ln>
        </p:spPr>
      </p:cxnSp>
      <p:sp>
        <p:nvSpPr>
          <p:cNvPr id="389" name="Google Shape;389;p63"/>
          <p:cNvSpPr/>
          <p:nvPr/>
        </p:nvSpPr>
        <p:spPr>
          <a:xfrm rot="10800000">
            <a:off x="6018013" y="3622082"/>
            <a:ext cx="177403" cy="720731"/>
          </a:xfrm>
          <a:prstGeom prst="leftBrace">
            <a:avLst>
              <a:gd name="adj1" fmla="val 88591"/>
              <a:gd name="adj2" fmla="val 50000"/>
            </a:avLst>
          </a:prstGeom>
          <a:noFill/>
          <a:ln w="9525" cap="flat" cmpd="sng">
            <a:solidFill>
              <a:srgbClr val="E36C09"/>
            </a:solidFill>
            <a:prstDash val="solid"/>
            <a:round/>
            <a:headEnd type="none" w="sm" len="sm"/>
            <a:tailEnd type="none" w="sm" len="sm"/>
          </a:ln>
        </p:spPr>
        <p:txBody>
          <a:bodyPr spcFirstLastPara="1" wrap="square" lIns="68569" tIns="34275" rIns="68569" bIns="34275" anchor="ctr" anchorCtr="0">
            <a:noAutofit/>
          </a:bodyPr>
          <a:lstStyle/>
          <a:p>
            <a:pPr algn="ctr"/>
            <a:endParaRPr sz="1050">
              <a:solidFill>
                <a:schemeClr val="dk1"/>
              </a:solidFill>
              <a:latin typeface="Arial"/>
              <a:ea typeface="Arial"/>
              <a:cs typeface="Arial"/>
              <a:sym typeface="Arial"/>
            </a:endParaRPr>
          </a:p>
        </p:txBody>
      </p:sp>
      <p:grpSp>
        <p:nvGrpSpPr>
          <p:cNvPr id="10" name="Grup 9">
            <a:extLst>
              <a:ext uri="{FF2B5EF4-FFF2-40B4-BE49-F238E27FC236}">
                <a16:creationId xmlns:a16="http://schemas.microsoft.com/office/drawing/2014/main" id="{B1DC199D-9DD7-731B-7354-7288E96DA805}"/>
              </a:ext>
            </a:extLst>
          </p:cNvPr>
          <p:cNvGrpSpPr/>
          <p:nvPr/>
        </p:nvGrpSpPr>
        <p:grpSpPr>
          <a:xfrm>
            <a:off x="1499280" y="4347240"/>
            <a:ext cx="5094360" cy="1202760"/>
            <a:chOff x="1499280" y="4347240"/>
            <a:chExt cx="5094360" cy="1202760"/>
          </a:xfrm>
        </p:grpSpPr>
        <mc:AlternateContent xmlns:mc="http://schemas.openxmlformats.org/markup-compatibility/2006" xmlns:p14="http://schemas.microsoft.com/office/powerpoint/2010/main">
          <mc:Choice Requires="p14">
            <p:contentPart p14:bwMode="auto" r:id="rId4">
              <p14:nvContentPartPr>
                <p14:cNvPr id="2" name="Mürekkep 1">
                  <a:extLst>
                    <a:ext uri="{FF2B5EF4-FFF2-40B4-BE49-F238E27FC236}">
                      <a16:creationId xmlns:a16="http://schemas.microsoft.com/office/drawing/2014/main" id="{C8565195-1CF8-F7DC-E2B1-3B4B1E56F97A}"/>
                    </a:ext>
                  </a:extLst>
                </p14:cNvPr>
                <p14:cNvContentPartPr/>
                <p14:nvPr/>
              </p14:nvContentPartPr>
              <p14:xfrm>
                <a:off x="1499280" y="4347240"/>
                <a:ext cx="5094360" cy="694800"/>
              </p14:xfrm>
            </p:contentPart>
          </mc:Choice>
          <mc:Fallback xmlns="">
            <p:pic>
              <p:nvPicPr>
                <p:cNvPr id="2" name="Mürekkep 1">
                  <a:extLst>
                    <a:ext uri="{FF2B5EF4-FFF2-40B4-BE49-F238E27FC236}">
                      <a16:creationId xmlns:a16="http://schemas.microsoft.com/office/drawing/2014/main" id="{C8565195-1CF8-F7DC-E2B1-3B4B1E56F97A}"/>
                    </a:ext>
                  </a:extLst>
                </p:cNvPr>
                <p:cNvPicPr/>
                <p:nvPr/>
              </p:nvPicPr>
              <p:blipFill>
                <a:blip r:embed="rId5"/>
                <a:stretch>
                  <a:fillRect/>
                </a:stretch>
              </p:blipFill>
              <p:spPr>
                <a:xfrm>
                  <a:off x="1436640" y="4284240"/>
                  <a:ext cx="5220000" cy="8204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3" name="Mürekkep 2">
                  <a:extLst>
                    <a:ext uri="{FF2B5EF4-FFF2-40B4-BE49-F238E27FC236}">
                      <a16:creationId xmlns:a16="http://schemas.microsoft.com/office/drawing/2014/main" id="{7E0798C6-692A-D230-1354-D4283597E88D}"/>
                    </a:ext>
                  </a:extLst>
                </p14:cNvPr>
                <p14:cNvContentPartPr/>
                <p14:nvPr/>
              </p14:nvContentPartPr>
              <p14:xfrm>
                <a:off x="3993720" y="4470360"/>
                <a:ext cx="333720" cy="153360"/>
              </p14:xfrm>
            </p:contentPart>
          </mc:Choice>
          <mc:Fallback xmlns="">
            <p:pic>
              <p:nvPicPr>
                <p:cNvPr id="3" name="Mürekkep 2">
                  <a:extLst>
                    <a:ext uri="{FF2B5EF4-FFF2-40B4-BE49-F238E27FC236}">
                      <a16:creationId xmlns:a16="http://schemas.microsoft.com/office/drawing/2014/main" id="{7E0798C6-692A-D230-1354-D4283597E88D}"/>
                    </a:ext>
                  </a:extLst>
                </p:cNvPr>
                <p:cNvPicPr/>
                <p:nvPr/>
              </p:nvPicPr>
              <p:blipFill>
                <a:blip r:embed="rId7"/>
                <a:stretch>
                  <a:fillRect/>
                </a:stretch>
              </p:blipFill>
              <p:spPr>
                <a:xfrm>
                  <a:off x="3930720" y="4407360"/>
                  <a:ext cx="459360" cy="279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5" name="Mürekkep 4">
                  <a:extLst>
                    <a:ext uri="{FF2B5EF4-FFF2-40B4-BE49-F238E27FC236}">
                      <a16:creationId xmlns:a16="http://schemas.microsoft.com/office/drawing/2014/main" id="{BD9FF8A3-B057-4576-8AFA-9F08BECEA0A0}"/>
                    </a:ext>
                  </a:extLst>
                </p14:cNvPr>
                <p14:cNvContentPartPr/>
                <p14:nvPr/>
              </p14:nvContentPartPr>
              <p14:xfrm>
                <a:off x="4009920" y="5169480"/>
                <a:ext cx="282240" cy="84960"/>
              </p14:xfrm>
            </p:contentPart>
          </mc:Choice>
          <mc:Fallback xmlns="">
            <p:pic>
              <p:nvPicPr>
                <p:cNvPr id="5" name="Mürekkep 4">
                  <a:extLst>
                    <a:ext uri="{FF2B5EF4-FFF2-40B4-BE49-F238E27FC236}">
                      <a16:creationId xmlns:a16="http://schemas.microsoft.com/office/drawing/2014/main" id="{BD9FF8A3-B057-4576-8AFA-9F08BECEA0A0}"/>
                    </a:ext>
                  </a:extLst>
                </p:cNvPr>
                <p:cNvPicPr/>
                <p:nvPr/>
              </p:nvPicPr>
              <p:blipFill>
                <a:blip r:embed="rId9"/>
                <a:stretch>
                  <a:fillRect/>
                </a:stretch>
              </p:blipFill>
              <p:spPr>
                <a:xfrm>
                  <a:off x="3946920" y="5106840"/>
                  <a:ext cx="40788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6" name="Mürekkep 5">
                  <a:extLst>
                    <a:ext uri="{FF2B5EF4-FFF2-40B4-BE49-F238E27FC236}">
                      <a16:creationId xmlns:a16="http://schemas.microsoft.com/office/drawing/2014/main" id="{2566CE02-7FC7-E174-70C1-5225E122372E}"/>
                    </a:ext>
                  </a:extLst>
                </p14:cNvPr>
                <p14:cNvContentPartPr/>
                <p14:nvPr/>
              </p14:nvContentPartPr>
              <p14:xfrm>
                <a:off x="3975360" y="5200080"/>
                <a:ext cx="416880" cy="157680"/>
              </p14:xfrm>
            </p:contentPart>
          </mc:Choice>
          <mc:Fallback xmlns="">
            <p:pic>
              <p:nvPicPr>
                <p:cNvPr id="6" name="Mürekkep 5">
                  <a:extLst>
                    <a:ext uri="{FF2B5EF4-FFF2-40B4-BE49-F238E27FC236}">
                      <a16:creationId xmlns:a16="http://schemas.microsoft.com/office/drawing/2014/main" id="{2566CE02-7FC7-E174-70C1-5225E122372E}"/>
                    </a:ext>
                  </a:extLst>
                </p:cNvPr>
                <p:cNvPicPr/>
                <p:nvPr/>
              </p:nvPicPr>
              <p:blipFill>
                <a:blip r:embed="rId11"/>
                <a:stretch>
                  <a:fillRect/>
                </a:stretch>
              </p:blipFill>
              <p:spPr>
                <a:xfrm>
                  <a:off x="3912360" y="5137080"/>
                  <a:ext cx="542520" cy="28332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7" name="Mürekkep 6">
                  <a:extLst>
                    <a:ext uri="{FF2B5EF4-FFF2-40B4-BE49-F238E27FC236}">
                      <a16:creationId xmlns:a16="http://schemas.microsoft.com/office/drawing/2014/main" id="{B9568E9F-E4D8-7740-B669-5BA509327CF3}"/>
                    </a:ext>
                  </a:extLst>
                </p14:cNvPr>
                <p14:cNvContentPartPr/>
                <p14:nvPr/>
              </p14:nvContentPartPr>
              <p14:xfrm>
                <a:off x="3949440" y="5252640"/>
                <a:ext cx="550800" cy="297360"/>
              </p14:xfrm>
            </p:contentPart>
          </mc:Choice>
          <mc:Fallback xmlns="">
            <p:pic>
              <p:nvPicPr>
                <p:cNvPr id="7" name="Mürekkep 6">
                  <a:extLst>
                    <a:ext uri="{FF2B5EF4-FFF2-40B4-BE49-F238E27FC236}">
                      <a16:creationId xmlns:a16="http://schemas.microsoft.com/office/drawing/2014/main" id="{B9568E9F-E4D8-7740-B669-5BA509327CF3}"/>
                    </a:ext>
                  </a:extLst>
                </p:cNvPr>
                <p:cNvPicPr/>
                <p:nvPr/>
              </p:nvPicPr>
              <p:blipFill>
                <a:blip r:embed="rId13"/>
                <a:stretch>
                  <a:fillRect/>
                </a:stretch>
              </p:blipFill>
              <p:spPr>
                <a:xfrm>
                  <a:off x="3886800" y="5190000"/>
                  <a:ext cx="676440" cy="4230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9" name="Mürekkep 8">
                  <a:extLst>
                    <a:ext uri="{FF2B5EF4-FFF2-40B4-BE49-F238E27FC236}">
                      <a16:creationId xmlns:a16="http://schemas.microsoft.com/office/drawing/2014/main" id="{506D0687-FC6B-C0CD-71F5-4427102280E8}"/>
                    </a:ext>
                  </a:extLst>
                </p14:cNvPr>
                <p14:cNvContentPartPr/>
                <p14:nvPr/>
              </p14:nvContentPartPr>
              <p14:xfrm>
                <a:off x="4031520" y="4740720"/>
                <a:ext cx="317880" cy="159480"/>
              </p14:xfrm>
            </p:contentPart>
          </mc:Choice>
          <mc:Fallback xmlns="">
            <p:pic>
              <p:nvPicPr>
                <p:cNvPr id="9" name="Mürekkep 8">
                  <a:extLst>
                    <a:ext uri="{FF2B5EF4-FFF2-40B4-BE49-F238E27FC236}">
                      <a16:creationId xmlns:a16="http://schemas.microsoft.com/office/drawing/2014/main" id="{506D0687-FC6B-C0CD-71F5-4427102280E8}"/>
                    </a:ext>
                  </a:extLst>
                </p:cNvPr>
                <p:cNvPicPr/>
                <p:nvPr/>
              </p:nvPicPr>
              <p:blipFill>
                <a:blip r:embed="rId15"/>
                <a:stretch>
                  <a:fillRect/>
                </a:stretch>
              </p:blipFill>
              <p:spPr>
                <a:xfrm>
                  <a:off x="3968880" y="4677720"/>
                  <a:ext cx="443520" cy="285120"/>
                </a:xfrm>
                <a:prstGeom prst="rect">
                  <a:avLst/>
                </a:prstGeom>
              </p:spPr>
            </p:pic>
          </mc:Fallback>
        </mc:AlternateContent>
      </p:grpSp>
      <p:grpSp>
        <p:nvGrpSpPr>
          <p:cNvPr id="13" name="Grup 12">
            <a:extLst>
              <a:ext uri="{FF2B5EF4-FFF2-40B4-BE49-F238E27FC236}">
                <a16:creationId xmlns:a16="http://schemas.microsoft.com/office/drawing/2014/main" id="{72BD2785-4DCB-22C6-567D-B40B188158F8}"/>
              </a:ext>
            </a:extLst>
          </p:cNvPr>
          <p:cNvGrpSpPr/>
          <p:nvPr/>
        </p:nvGrpSpPr>
        <p:grpSpPr>
          <a:xfrm>
            <a:off x="1595040" y="4551360"/>
            <a:ext cx="360" cy="2160"/>
            <a:chOff x="1595040" y="4551360"/>
            <a:chExt cx="360" cy="2160"/>
          </a:xfrm>
        </p:grpSpPr>
        <mc:AlternateContent xmlns:mc="http://schemas.openxmlformats.org/markup-compatibility/2006" xmlns:p14="http://schemas.microsoft.com/office/powerpoint/2010/main">
          <mc:Choice Requires="p14">
            <p:contentPart p14:bwMode="auto" r:id="rId16">
              <p14:nvContentPartPr>
                <p14:cNvPr id="11" name="Mürekkep 10">
                  <a:extLst>
                    <a:ext uri="{FF2B5EF4-FFF2-40B4-BE49-F238E27FC236}">
                      <a16:creationId xmlns:a16="http://schemas.microsoft.com/office/drawing/2014/main" id="{7857B911-4F0E-6721-D5C4-AB58B8A70D40}"/>
                    </a:ext>
                  </a:extLst>
                </p14:cNvPr>
                <p14:cNvContentPartPr/>
                <p14:nvPr/>
              </p14:nvContentPartPr>
              <p14:xfrm>
                <a:off x="1595040" y="4551360"/>
                <a:ext cx="360" cy="360"/>
              </p14:xfrm>
            </p:contentPart>
          </mc:Choice>
          <mc:Fallback xmlns="">
            <p:pic>
              <p:nvPicPr>
                <p:cNvPr id="11" name="Mürekkep 10">
                  <a:extLst>
                    <a:ext uri="{FF2B5EF4-FFF2-40B4-BE49-F238E27FC236}">
                      <a16:creationId xmlns:a16="http://schemas.microsoft.com/office/drawing/2014/main" id="{7857B911-4F0E-6721-D5C4-AB58B8A70D40}"/>
                    </a:ext>
                  </a:extLst>
                </p:cNvPr>
                <p:cNvPicPr/>
                <p:nvPr/>
              </p:nvPicPr>
              <p:blipFill>
                <a:blip r:embed="rId17"/>
                <a:stretch>
                  <a:fillRect/>
                </a:stretch>
              </p:blipFill>
              <p:spPr>
                <a:xfrm>
                  <a:off x="1532040" y="4488720"/>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2" name="Mürekkep 11">
                  <a:extLst>
                    <a:ext uri="{FF2B5EF4-FFF2-40B4-BE49-F238E27FC236}">
                      <a16:creationId xmlns:a16="http://schemas.microsoft.com/office/drawing/2014/main" id="{60C5C8F0-8ADE-8BCD-14A5-31670C021121}"/>
                    </a:ext>
                  </a:extLst>
                </p14:cNvPr>
                <p14:cNvContentPartPr/>
                <p14:nvPr/>
              </p14:nvContentPartPr>
              <p14:xfrm>
                <a:off x="1595040" y="4551360"/>
                <a:ext cx="360" cy="2160"/>
              </p14:xfrm>
            </p:contentPart>
          </mc:Choice>
          <mc:Fallback xmlns="">
            <p:pic>
              <p:nvPicPr>
                <p:cNvPr id="12" name="Mürekkep 11">
                  <a:extLst>
                    <a:ext uri="{FF2B5EF4-FFF2-40B4-BE49-F238E27FC236}">
                      <a16:creationId xmlns:a16="http://schemas.microsoft.com/office/drawing/2014/main" id="{60C5C8F0-8ADE-8BCD-14A5-31670C021121}"/>
                    </a:ext>
                  </a:extLst>
                </p:cNvPr>
                <p:cNvPicPr/>
                <p:nvPr/>
              </p:nvPicPr>
              <p:blipFill>
                <a:blip r:embed="rId19"/>
                <a:stretch>
                  <a:fillRect/>
                </a:stretch>
              </p:blipFill>
              <p:spPr>
                <a:xfrm>
                  <a:off x="1532040" y="4488720"/>
                  <a:ext cx="126000" cy="127800"/>
                </a:xfrm>
                <a:prstGeom prst="rect">
                  <a:avLst/>
                </a:prstGeom>
              </p:spPr>
            </p:pic>
          </mc:Fallback>
        </mc:AlternateContent>
      </p:grpSp>
      <p:sp>
        <p:nvSpPr>
          <p:cNvPr id="14" name="Metin kutusu 13">
            <a:extLst>
              <a:ext uri="{FF2B5EF4-FFF2-40B4-BE49-F238E27FC236}">
                <a16:creationId xmlns:a16="http://schemas.microsoft.com/office/drawing/2014/main" id="{698B21C9-88E8-3089-01EA-CD564D803A64}"/>
              </a:ext>
            </a:extLst>
          </p:cNvPr>
          <p:cNvSpPr txBox="1"/>
          <p:nvPr/>
        </p:nvSpPr>
        <p:spPr>
          <a:xfrm>
            <a:off x="1615992" y="4551360"/>
            <a:ext cx="7060648" cy="577081"/>
          </a:xfrm>
          <a:prstGeom prst="rect">
            <a:avLst/>
          </a:prstGeom>
          <a:noFill/>
        </p:spPr>
        <p:txBody>
          <a:bodyPr wrap="square" rtlCol="0">
            <a:spAutoFit/>
          </a:bodyPr>
          <a:lstStyle/>
          <a:p>
            <a:r>
              <a:rPr lang="en-GB" sz="1050" b="1" dirty="0" err="1"/>
              <a:t>Şekil</a:t>
            </a:r>
            <a:r>
              <a:rPr lang="en-GB" sz="1050" b="1" dirty="0"/>
              <a:t> 1.6 : </a:t>
            </a:r>
            <a:r>
              <a:rPr lang="en-GB" sz="1050" dirty="0" err="1"/>
              <a:t>Ekonometrik</a:t>
            </a:r>
            <a:r>
              <a:rPr lang="en-GB" sz="1050" dirty="0"/>
              <a:t> model </a:t>
            </a:r>
            <a:r>
              <a:rPr lang="en-GB" sz="1050" dirty="0" err="1"/>
              <a:t>sistemlerinin</a:t>
            </a:r>
            <a:r>
              <a:rPr lang="en-GB" sz="1050" dirty="0"/>
              <a:t> </a:t>
            </a:r>
            <a:r>
              <a:rPr lang="en-GB" sz="1050" dirty="0" err="1"/>
              <a:t>üç</a:t>
            </a:r>
            <a:r>
              <a:rPr lang="en-GB" sz="1050" dirty="0"/>
              <a:t> alt </a:t>
            </a:r>
            <a:r>
              <a:rPr lang="en-GB" sz="1050" dirty="0" err="1"/>
              <a:t>sınıfı</a:t>
            </a:r>
            <a:r>
              <a:rPr lang="en-GB" sz="1050" dirty="0"/>
              <a:t>, </a:t>
            </a:r>
            <a:r>
              <a:rPr lang="en-GB" sz="1050" dirty="0" err="1"/>
              <a:t>günlük</a:t>
            </a:r>
            <a:r>
              <a:rPr lang="en-GB" sz="1050" dirty="0"/>
              <a:t> program </a:t>
            </a:r>
            <a:r>
              <a:rPr lang="en-GB" sz="1050" dirty="0" err="1"/>
              <a:t>sonucunu</a:t>
            </a:r>
            <a:r>
              <a:rPr lang="tr-TR" sz="1050" dirty="0"/>
              <a:t>n alt bölümlere ayrılma biçimlerine göre tanımlanır</a:t>
            </a:r>
            <a:r>
              <a:rPr lang="en-GB" sz="1050" dirty="0"/>
              <a:t>. </a:t>
            </a:r>
            <a:r>
              <a:rPr lang="en-GB" sz="1050" dirty="0" err="1"/>
              <a:t>Yolculuk</a:t>
            </a:r>
            <a:r>
              <a:rPr lang="tr-TR" sz="1050" dirty="0"/>
              <a:t> bazlı </a:t>
            </a:r>
            <a:r>
              <a:rPr lang="en-GB" sz="1050" dirty="0"/>
              <a:t>modeller </a:t>
            </a:r>
            <a:r>
              <a:rPr lang="en-GB" sz="1050" dirty="0" err="1"/>
              <a:t>programı</a:t>
            </a:r>
            <a:r>
              <a:rPr lang="en-GB" sz="1050" dirty="0"/>
              <a:t> </a:t>
            </a:r>
            <a:r>
              <a:rPr lang="en-GB" sz="1050" dirty="0" err="1"/>
              <a:t>tek</a:t>
            </a:r>
            <a:r>
              <a:rPr lang="en-GB" sz="1050" dirty="0"/>
              <a:t> </a:t>
            </a:r>
            <a:r>
              <a:rPr lang="en-GB" sz="1050" dirty="0" err="1"/>
              <a:t>yönlü</a:t>
            </a:r>
            <a:r>
              <a:rPr lang="en-GB" sz="1050" dirty="0"/>
              <a:t> </a:t>
            </a:r>
            <a:r>
              <a:rPr lang="en-GB" sz="1050" dirty="0" err="1"/>
              <a:t>yolculuklara</a:t>
            </a:r>
            <a:r>
              <a:rPr lang="en-GB" sz="1050" dirty="0"/>
              <a:t> </a:t>
            </a:r>
            <a:r>
              <a:rPr lang="en-GB" sz="1050" dirty="0" err="1"/>
              <a:t>ayırır</a:t>
            </a:r>
            <a:r>
              <a:rPr lang="tr-TR" sz="1050" dirty="0"/>
              <a:t>.</a:t>
            </a:r>
            <a:r>
              <a:rPr lang="en-GB" sz="1050" dirty="0"/>
              <a:t> </a:t>
            </a:r>
            <a:r>
              <a:rPr lang="tr-TR" sz="1050" dirty="0"/>
              <a:t>Tur</a:t>
            </a:r>
            <a:r>
              <a:rPr lang="en-GB" sz="1050" dirty="0"/>
              <a:t> </a:t>
            </a:r>
            <a:r>
              <a:rPr lang="tr-TR" sz="1050" dirty="0"/>
              <a:t>bazlı </a:t>
            </a:r>
            <a:r>
              <a:rPr lang="en-GB" sz="1050" dirty="0"/>
              <a:t>modeller </a:t>
            </a:r>
            <a:r>
              <a:rPr lang="en-GB" sz="1050" dirty="0" err="1"/>
              <a:t>programı</a:t>
            </a:r>
            <a:r>
              <a:rPr lang="en-GB" sz="1050" dirty="0"/>
              <a:t> </a:t>
            </a:r>
            <a:r>
              <a:rPr lang="tr-TR" sz="1050" dirty="0"/>
              <a:t>turlara</a:t>
            </a:r>
            <a:r>
              <a:rPr lang="en-GB" sz="1050" dirty="0"/>
              <a:t> </a:t>
            </a:r>
            <a:r>
              <a:rPr lang="en-GB" sz="1050" dirty="0" err="1"/>
              <a:t>ayırır</a:t>
            </a:r>
            <a:r>
              <a:rPr lang="en-GB" sz="1050" dirty="0"/>
              <a:t>. </a:t>
            </a:r>
            <a:r>
              <a:rPr lang="en-GB" sz="1050" dirty="0" err="1"/>
              <a:t>Günlük</a:t>
            </a:r>
            <a:r>
              <a:rPr lang="en-GB" sz="1050" dirty="0"/>
              <a:t> program </a:t>
            </a:r>
            <a:r>
              <a:rPr lang="en-GB" sz="1050" dirty="0" err="1"/>
              <a:t>modelleri</a:t>
            </a:r>
            <a:r>
              <a:rPr lang="en-GB" sz="1050" dirty="0"/>
              <a:t> </a:t>
            </a:r>
            <a:r>
              <a:rPr lang="tr-TR" sz="1050" dirty="0"/>
              <a:t>ziyaretleri</a:t>
            </a:r>
            <a:r>
              <a:rPr lang="en-GB" sz="1050" dirty="0"/>
              <a:t> </a:t>
            </a:r>
            <a:r>
              <a:rPr lang="tr-TR" sz="1050" dirty="0"/>
              <a:t>dolaysız olarak </a:t>
            </a:r>
            <a:r>
              <a:rPr lang="en-GB" sz="1050" dirty="0" err="1"/>
              <a:t>birbirine</a:t>
            </a:r>
            <a:r>
              <a:rPr lang="en-GB" sz="1050" dirty="0"/>
              <a:t> </a:t>
            </a:r>
            <a:r>
              <a:rPr lang="en-GB" sz="1050" dirty="0" err="1"/>
              <a:t>bağlar</a:t>
            </a:r>
            <a:r>
              <a:rPr lang="en-GB" sz="1050" dirty="0"/>
              <a:t>.</a:t>
            </a:r>
          </a:p>
        </p:txBody>
      </p:sp>
    </p:spTree>
    <p:extLst>
      <p:ext uri="{BB962C8B-B14F-4D97-AF65-F5344CB8AC3E}">
        <p14:creationId xmlns:p14="http://schemas.microsoft.com/office/powerpoint/2010/main" val="1291947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7" name="Google Shape;397;p64"/>
          <p:cNvSpPr txBox="1"/>
          <p:nvPr/>
        </p:nvSpPr>
        <p:spPr>
          <a:xfrm>
            <a:off x="1556272" y="314558"/>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Ayrık seçim modelleri</a:t>
            </a:r>
            <a:endParaRPr sz="1050" dirty="0">
              <a:solidFill>
                <a:schemeClr val="dk1"/>
              </a:solidFill>
              <a:latin typeface="Arial"/>
              <a:ea typeface="Arial"/>
              <a:cs typeface="Arial"/>
              <a:sym typeface="Arial"/>
            </a:endParaRPr>
          </a:p>
          <a:p>
            <a:endParaRPr sz="1270" b="1" dirty="0">
              <a:solidFill>
                <a:srgbClr val="F17F09"/>
              </a:solidFill>
              <a:latin typeface="Source Sans Pro"/>
              <a:ea typeface="Source Sans Pro"/>
              <a:cs typeface="Source Sans Pro"/>
              <a:sym typeface="Source Sans Pro"/>
            </a:endParaRPr>
          </a:p>
        </p:txBody>
      </p:sp>
      <p:cxnSp>
        <p:nvCxnSpPr>
          <p:cNvPr id="398" name="Google Shape;398;p64"/>
          <p:cNvCxnSpPr/>
          <p:nvPr/>
        </p:nvCxnSpPr>
        <p:spPr>
          <a:xfrm>
            <a:off x="1556272" y="859185"/>
            <a:ext cx="6031456" cy="0"/>
          </a:xfrm>
          <a:prstGeom prst="straightConnector1">
            <a:avLst/>
          </a:prstGeom>
          <a:noFill/>
          <a:ln w="28575" cap="flat" cmpd="sng">
            <a:solidFill>
              <a:schemeClr val="dk1"/>
            </a:solidFill>
            <a:prstDash val="solid"/>
            <a:round/>
            <a:headEnd type="none" w="sm" len="sm"/>
            <a:tailEnd type="none" w="sm" len="sm"/>
          </a:ln>
        </p:spPr>
      </p:cxnSp>
      <p:sp>
        <p:nvSpPr>
          <p:cNvPr id="399" name="Google Shape;399;p64"/>
          <p:cNvSpPr txBox="1"/>
          <p:nvPr/>
        </p:nvSpPr>
        <p:spPr>
          <a:xfrm>
            <a:off x="1568490" y="2749240"/>
            <a:ext cx="2702461" cy="2058209"/>
          </a:xfrm>
          <a:prstGeom prst="rect">
            <a:avLst/>
          </a:prstGeom>
          <a:noFill/>
          <a:ln>
            <a:noFill/>
          </a:ln>
        </p:spPr>
        <p:txBody>
          <a:bodyPr spcFirstLastPara="1" wrap="square" lIns="67500" tIns="34275" rIns="67500" bIns="34275" anchor="t" anchorCtr="0">
            <a:noAutofit/>
          </a:bodyPr>
          <a:lstStyle/>
          <a:p>
            <a:pPr marL="214313" indent="-214313" algn="just">
              <a:buClr>
                <a:srgbClr val="F17F09"/>
              </a:buClr>
              <a:buSzPts val="1200"/>
              <a:buFont typeface="Arial"/>
              <a:buChar char="•"/>
            </a:pPr>
            <a:r>
              <a:rPr lang="tr-TR" sz="1200" dirty="0">
                <a:solidFill>
                  <a:schemeClr val="dk1"/>
                </a:solidFill>
                <a:latin typeface="Source Sans Pro"/>
                <a:ea typeface="Source Sans Pro"/>
                <a:cs typeface="Source Sans Pro"/>
                <a:sym typeface="Source Sans Pro"/>
              </a:rPr>
              <a:t>Her bir seçim seviyesinde, kişi her bir seçeneğin öngörülen yararını maksimize etmeye çalışır.</a:t>
            </a:r>
          </a:p>
          <a:p>
            <a:pPr marL="214313" indent="-214313" algn="just">
              <a:buClr>
                <a:srgbClr val="F17F09"/>
              </a:buClr>
              <a:buSzPts val="1200"/>
              <a:buFont typeface="Arial"/>
              <a:buChar char="•"/>
            </a:pPr>
            <a:endParaRPr lang="tr-TR" sz="1200" dirty="0">
              <a:solidFill>
                <a:schemeClr val="dk1"/>
              </a:solidFill>
              <a:latin typeface="Source Sans Pro"/>
              <a:ea typeface="Source Sans Pro"/>
              <a:cs typeface="Source Sans Pro"/>
              <a:sym typeface="Source Sans Pro"/>
            </a:endParaRPr>
          </a:p>
          <a:p>
            <a:pPr marL="214313" indent="-214313" algn="just">
              <a:buClr>
                <a:srgbClr val="F17F09"/>
              </a:buClr>
              <a:buSzPts val="1200"/>
              <a:buFont typeface="Arial"/>
              <a:buChar char="•"/>
            </a:pPr>
            <a:r>
              <a:rPr lang="tr-TR" sz="1200" dirty="0">
                <a:solidFill>
                  <a:schemeClr val="dk1"/>
                </a:solidFill>
                <a:latin typeface="Source Sans Pro"/>
                <a:ea typeface="Source Sans Pro"/>
                <a:cs typeface="Source Sans Pro"/>
                <a:sym typeface="Source Sans Pro"/>
              </a:rPr>
              <a:t>Daha düşük seviyedeki seçenekler, daha yüksek seviyelerdeki seçimlere tabidir.</a:t>
            </a:r>
            <a:endParaRPr sz="1200" dirty="0">
              <a:solidFill>
                <a:schemeClr val="dk1"/>
              </a:solidFill>
              <a:latin typeface="Source Sans Pro"/>
              <a:ea typeface="Source Sans Pro"/>
              <a:cs typeface="Source Sans Pro"/>
              <a:sym typeface="Source Sans Pro"/>
            </a:endParaRPr>
          </a:p>
          <a:p>
            <a:pPr marL="214313" indent="-157163" algn="just">
              <a:buClr>
                <a:srgbClr val="F17F09"/>
              </a:buClr>
              <a:buSzPts val="1200"/>
            </a:pPr>
            <a:endParaRPr sz="1200" dirty="0">
              <a:solidFill>
                <a:schemeClr val="dk1"/>
              </a:solidFill>
              <a:latin typeface="Source Sans Pro"/>
              <a:ea typeface="Source Sans Pro"/>
              <a:cs typeface="Source Sans Pro"/>
              <a:sym typeface="Source Sans Pro"/>
            </a:endParaRPr>
          </a:p>
        </p:txBody>
      </p:sp>
      <p:pic>
        <p:nvPicPr>
          <p:cNvPr id="400" name="Google Shape;400;p64"/>
          <p:cNvPicPr preferRelativeResize="0"/>
          <p:nvPr/>
        </p:nvPicPr>
        <p:blipFill rotWithShape="1">
          <a:blip r:embed="rId3">
            <a:alphaModFix/>
          </a:blip>
          <a:srcRect/>
          <a:stretch/>
        </p:blipFill>
        <p:spPr>
          <a:xfrm>
            <a:off x="4272034" y="2024039"/>
            <a:ext cx="3367881" cy="725201"/>
          </a:xfrm>
          <a:prstGeom prst="rect">
            <a:avLst/>
          </a:prstGeom>
          <a:noFill/>
          <a:ln>
            <a:noFill/>
          </a:ln>
        </p:spPr>
      </p:pic>
      <p:pic>
        <p:nvPicPr>
          <p:cNvPr id="401" name="Google Shape;401;p64"/>
          <p:cNvPicPr preferRelativeResize="0"/>
          <p:nvPr/>
        </p:nvPicPr>
        <p:blipFill rotWithShape="1">
          <a:blip r:embed="rId4">
            <a:alphaModFix/>
          </a:blip>
          <a:srcRect/>
          <a:stretch/>
        </p:blipFill>
        <p:spPr>
          <a:xfrm>
            <a:off x="4631906" y="3018866"/>
            <a:ext cx="3139443" cy="803315"/>
          </a:xfrm>
          <a:prstGeom prst="rect">
            <a:avLst/>
          </a:prstGeom>
          <a:noFill/>
          <a:ln>
            <a:noFill/>
          </a:ln>
        </p:spPr>
      </p:pic>
      <p:pic>
        <p:nvPicPr>
          <p:cNvPr id="402" name="Google Shape;402;p64"/>
          <p:cNvPicPr preferRelativeResize="0"/>
          <p:nvPr/>
        </p:nvPicPr>
        <p:blipFill rotWithShape="1">
          <a:blip r:embed="rId5">
            <a:alphaModFix/>
          </a:blip>
          <a:srcRect/>
          <a:stretch/>
        </p:blipFill>
        <p:spPr>
          <a:xfrm>
            <a:off x="4350248" y="4050759"/>
            <a:ext cx="3587249" cy="881578"/>
          </a:xfrm>
          <a:prstGeom prst="rect">
            <a:avLst/>
          </a:prstGeom>
          <a:noFill/>
          <a:ln>
            <a:noFill/>
          </a:ln>
        </p:spPr>
      </p:pic>
      <p:sp>
        <p:nvSpPr>
          <p:cNvPr id="403" name="Google Shape;403;p64"/>
          <p:cNvSpPr txBox="1"/>
          <p:nvPr/>
        </p:nvSpPr>
        <p:spPr>
          <a:xfrm>
            <a:off x="4572000" y="5160916"/>
            <a:ext cx="3243926" cy="346218"/>
          </a:xfrm>
          <a:prstGeom prst="rect">
            <a:avLst/>
          </a:prstGeom>
          <a:noFill/>
          <a:ln>
            <a:noFill/>
          </a:ln>
        </p:spPr>
        <p:txBody>
          <a:bodyPr spcFirstLastPara="1" wrap="square" lIns="68569" tIns="34275" rIns="68569" bIns="34275" anchor="t" anchorCtr="0">
            <a:spAutoFit/>
          </a:bodyPr>
          <a:lstStyle/>
          <a:p>
            <a:r>
              <a:rPr lang="en" sz="600" i="1">
                <a:solidFill>
                  <a:srgbClr val="000000"/>
                </a:solidFill>
                <a:latin typeface="Arial"/>
                <a:ea typeface="Arial"/>
                <a:cs typeface="Arial"/>
                <a:sym typeface="Arial"/>
              </a:rPr>
              <a:t>National Academies of Sciences, Engineering, and Medicine. 2014. Activity-Based Travel Demand Models: A Primer. Washington, DC: The National Academies Press. https://doi.org/10.17226/22357.</a:t>
            </a:r>
            <a:endParaRPr sz="600" i="1">
              <a:solidFill>
                <a:srgbClr val="000000"/>
              </a:solidFill>
              <a:latin typeface="Arial"/>
              <a:ea typeface="Arial"/>
              <a:cs typeface="Arial"/>
              <a:sym typeface="Arial"/>
            </a:endParaRPr>
          </a:p>
        </p:txBody>
      </p:sp>
      <mc:AlternateContent xmlns:mc="http://schemas.openxmlformats.org/markup-compatibility/2006" xmlns:p14="http://schemas.microsoft.com/office/powerpoint/2010/main">
        <mc:Choice Requires="p14">
          <p:contentPart p14:bwMode="auto" r:id="rId6">
            <p14:nvContentPartPr>
              <p14:cNvPr id="2" name="Mürekkep 1">
                <a:extLst>
                  <a:ext uri="{FF2B5EF4-FFF2-40B4-BE49-F238E27FC236}">
                    <a16:creationId xmlns:a16="http://schemas.microsoft.com/office/drawing/2014/main" id="{670264E9-DFDE-47B1-1431-F5E9E898C146}"/>
                  </a:ext>
                </a:extLst>
              </p14:cNvPr>
              <p14:cNvContentPartPr/>
              <p14:nvPr/>
            </p14:nvContentPartPr>
            <p14:xfrm>
              <a:off x="4876800" y="2031360"/>
              <a:ext cx="2782800" cy="91800"/>
            </p14:xfrm>
          </p:contentPart>
        </mc:Choice>
        <mc:Fallback xmlns="">
          <p:pic>
            <p:nvPicPr>
              <p:cNvPr id="2" name="Mürekkep 1">
                <a:extLst>
                  <a:ext uri="{FF2B5EF4-FFF2-40B4-BE49-F238E27FC236}">
                    <a16:creationId xmlns:a16="http://schemas.microsoft.com/office/drawing/2014/main" id="{670264E9-DFDE-47B1-1431-F5E9E898C146}"/>
                  </a:ext>
                </a:extLst>
              </p:cNvPr>
              <p:cNvPicPr/>
              <p:nvPr/>
            </p:nvPicPr>
            <p:blipFill>
              <a:blip r:embed="rId7"/>
              <a:stretch>
                <a:fillRect/>
              </a:stretch>
            </p:blipFill>
            <p:spPr>
              <a:xfrm>
                <a:off x="4813800" y="1968720"/>
                <a:ext cx="2908440" cy="217440"/>
              </a:xfrm>
              <a:prstGeom prst="rect">
                <a:avLst/>
              </a:prstGeom>
            </p:spPr>
          </p:pic>
        </mc:Fallback>
      </mc:AlternateContent>
      <p:grpSp>
        <p:nvGrpSpPr>
          <p:cNvPr id="9" name="Grup 8">
            <a:extLst>
              <a:ext uri="{FF2B5EF4-FFF2-40B4-BE49-F238E27FC236}">
                <a16:creationId xmlns:a16="http://schemas.microsoft.com/office/drawing/2014/main" id="{C6B8BF1D-4E68-1E56-6342-F7AA2A293631}"/>
              </a:ext>
            </a:extLst>
          </p:cNvPr>
          <p:cNvGrpSpPr/>
          <p:nvPr/>
        </p:nvGrpSpPr>
        <p:grpSpPr>
          <a:xfrm>
            <a:off x="4762620" y="2132700"/>
            <a:ext cx="2763720" cy="132840"/>
            <a:chOff x="4762620" y="2132700"/>
            <a:chExt cx="2763720" cy="132840"/>
          </a:xfrm>
        </p:grpSpPr>
        <mc:AlternateContent xmlns:mc="http://schemas.openxmlformats.org/markup-compatibility/2006" xmlns:p14="http://schemas.microsoft.com/office/powerpoint/2010/main">
          <mc:Choice Requires="p14">
            <p:contentPart p14:bwMode="auto" r:id="rId8">
              <p14:nvContentPartPr>
                <p14:cNvPr id="4" name="Mürekkep 3">
                  <a:extLst>
                    <a:ext uri="{FF2B5EF4-FFF2-40B4-BE49-F238E27FC236}">
                      <a16:creationId xmlns:a16="http://schemas.microsoft.com/office/drawing/2014/main" id="{4B1B6F14-06FC-C683-2551-CFF39510513D}"/>
                    </a:ext>
                  </a:extLst>
                </p14:cNvPr>
                <p14:cNvContentPartPr/>
                <p14:nvPr/>
              </p14:nvContentPartPr>
              <p14:xfrm>
                <a:off x="4762620" y="2132700"/>
                <a:ext cx="742680" cy="132840"/>
              </p14:xfrm>
            </p:contentPart>
          </mc:Choice>
          <mc:Fallback xmlns="">
            <p:pic>
              <p:nvPicPr>
                <p:cNvPr id="4" name="Mürekkep 3">
                  <a:extLst>
                    <a:ext uri="{FF2B5EF4-FFF2-40B4-BE49-F238E27FC236}">
                      <a16:creationId xmlns:a16="http://schemas.microsoft.com/office/drawing/2014/main" id="{4B1B6F14-06FC-C683-2551-CFF39510513D}"/>
                    </a:ext>
                  </a:extLst>
                </p:cNvPr>
                <p:cNvPicPr/>
                <p:nvPr/>
              </p:nvPicPr>
              <p:blipFill>
                <a:blip r:embed="rId9"/>
                <a:stretch>
                  <a:fillRect/>
                </a:stretch>
              </p:blipFill>
              <p:spPr>
                <a:xfrm>
                  <a:off x="4699620" y="2069700"/>
                  <a:ext cx="868320" cy="2584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5" name="Mürekkep 4">
                  <a:extLst>
                    <a:ext uri="{FF2B5EF4-FFF2-40B4-BE49-F238E27FC236}">
                      <a16:creationId xmlns:a16="http://schemas.microsoft.com/office/drawing/2014/main" id="{16E6A207-4F20-366A-3E3A-465111581A89}"/>
                    </a:ext>
                  </a:extLst>
                </p14:cNvPr>
                <p14:cNvContentPartPr/>
                <p14:nvPr/>
              </p14:nvContentPartPr>
              <p14:xfrm>
                <a:off x="5156460" y="2234220"/>
                <a:ext cx="117000" cy="29160"/>
              </p14:xfrm>
            </p:contentPart>
          </mc:Choice>
          <mc:Fallback xmlns="">
            <p:pic>
              <p:nvPicPr>
                <p:cNvPr id="5" name="Mürekkep 4">
                  <a:extLst>
                    <a:ext uri="{FF2B5EF4-FFF2-40B4-BE49-F238E27FC236}">
                      <a16:creationId xmlns:a16="http://schemas.microsoft.com/office/drawing/2014/main" id="{16E6A207-4F20-366A-3E3A-465111581A89}"/>
                    </a:ext>
                  </a:extLst>
                </p:cNvPr>
                <p:cNvPicPr/>
                <p:nvPr/>
              </p:nvPicPr>
              <p:blipFill>
                <a:blip r:embed="rId11"/>
                <a:stretch>
                  <a:fillRect/>
                </a:stretch>
              </p:blipFill>
              <p:spPr>
                <a:xfrm>
                  <a:off x="5093460" y="2171220"/>
                  <a:ext cx="24264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7" name="Mürekkep 6">
                  <a:extLst>
                    <a:ext uri="{FF2B5EF4-FFF2-40B4-BE49-F238E27FC236}">
                      <a16:creationId xmlns:a16="http://schemas.microsoft.com/office/drawing/2014/main" id="{E4A47805-DC6C-0575-13B2-93954ABF6752}"/>
                    </a:ext>
                  </a:extLst>
                </p14:cNvPr>
                <p14:cNvContentPartPr/>
                <p14:nvPr/>
              </p14:nvContentPartPr>
              <p14:xfrm>
                <a:off x="5951340" y="2162940"/>
                <a:ext cx="492120" cy="22680"/>
              </p14:xfrm>
            </p:contentPart>
          </mc:Choice>
          <mc:Fallback xmlns="">
            <p:pic>
              <p:nvPicPr>
                <p:cNvPr id="7" name="Mürekkep 6">
                  <a:extLst>
                    <a:ext uri="{FF2B5EF4-FFF2-40B4-BE49-F238E27FC236}">
                      <a16:creationId xmlns:a16="http://schemas.microsoft.com/office/drawing/2014/main" id="{E4A47805-DC6C-0575-13B2-93954ABF6752}"/>
                    </a:ext>
                  </a:extLst>
                </p:cNvPr>
                <p:cNvPicPr/>
                <p:nvPr/>
              </p:nvPicPr>
              <p:blipFill>
                <a:blip r:embed="rId13"/>
                <a:stretch>
                  <a:fillRect/>
                </a:stretch>
              </p:blipFill>
              <p:spPr>
                <a:xfrm>
                  <a:off x="5888340" y="2100300"/>
                  <a:ext cx="61776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8" name="Mürekkep 7">
                  <a:extLst>
                    <a:ext uri="{FF2B5EF4-FFF2-40B4-BE49-F238E27FC236}">
                      <a16:creationId xmlns:a16="http://schemas.microsoft.com/office/drawing/2014/main" id="{AE925827-4ECE-3ECF-2F17-6C0182F2E2DF}"/>
                    </a:ext>
                  </a:extLst>
                </p14:cNvPr>
                <p14:cNvContentPartPr/>
                <p14:nvPr/>
              </p14:nvContentPartPr>
              <p14:xfrm>
                <a:off x="6408540" y="2166180"/>
                <a:ext cx="1117800" cy="92880"/>
              </p14:xfrm>
            </p:contentPart>
          </mc:Choice>
          <mc:Fallback xmlns="">
            <p:pic>
              <p:nvPicPr>
                <p:cNvPr id="8" name="Mürekkep 7">
                  <a:extLst>
                    <a:ext uri="{FF2B5EF4-FFF2-40B4-BE49-F238E27FC236}">
                      <a16:creationId xmlns:a16="http://schemas.microsoft.com/office/drawing/2014/main" id="{AE925827-4ECE-3ECF-2F17-6C0182F2E2DF}"/>
                    </a:ext>
                  </a:extLst>
                </p:cNvPr>
                <p:cNvPicPr/>
                <p:nvPr/>
              </p:nvPicPr>
              <p:blipFill>
                <a:blip r:embed="rId15"/>
                <a:stretch>
                  <a:fillRect/>
                </a:stretch>
              </p:blipFill>
              <p:spPr>
                <a:xfrm>
                  <a:off x="6345540" y="2103540"/>
                  <a:ext cx="1243440" cy="2185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6">
            <p14:nvContentPartPr>
              <p14:cNvPr id="10" name="Mürekkep 9">
                <a:extLst>
                  <a:ext uri="{FF2B5EF4-FFF2-40B4-BE49-F238E27FC236}">
                    <a16:creationId xmlns:a16="http://schemas.microsoft.com/office/drawing/2014/main" id="{9E6136C8-580E-CFDF-7B46-5760B0086DAC}"/>
                  </a:ext>
                </a:extLst>
              </p14:cNvPr>
              <p14:cNvContentPartPr/>
              <p14:nvPr/>
            </p14:nvContentPartPr>
            <p14:xfrm>
              <a:off x="4784220" y="3102900"/>
              <a:ext cx="600480" cy="120960"/>
            </p14:xfrm>
          </p:contentPart>
        </mc:Choice>
        <mc:Fallback xmlns="">
          <p:pic>
            <p:nvPicPr>
              <p:cNvPr id="10" name="Mürekkep 9">
                <a:extLst>
                  <a:ext uri="{FF2B5EF4-FFF2-40B4-BE49-F238E27FC236}">
                    <a16:creationId xmlns:a16="http://schemas.microsoft.com/office/drawing/2014/main" id="{9E6136C8-580E-CFDF-7B46-5760B0086DAC}"/>
                  </a:ext>
                </a:extLst>
              </p:cNvPr>
              <p:cNvPicPr/>
              <p:nvPr/>
            </p:nvPicPr>
            <p:blipFill>
              <a:blip r:embed="rId17"/>
              <a:stretch>
                <a:fillRect/>
              </a:stretch>
            </p:blipFill>
            <p:spPr>
              <a:xfrm>
                <a:off x="4721220" y="3040260"/>
                <a:ext cx="726120" cy="246600"/>
              </a:xfrm>
              <a:prstGeom prst="rect">
                <a:avLst/>
              </a:prstGeom>
            </p:spPr>
          </p:pic>
        </mc:Fallback>
      </mc:AlternateContent>
      <p:grpSp>
        <p:nvGrpSpPr>
          <p:cNvPr id="23" name="Grup 22">
            <a:extLst>
              <a:ext uri="{FF2B5EF4-FFF2-40B4-BE49-F238E27FC236}">
                <a16:creationId xmlns:a16="http://schemas.microsoft.com/office/drawing/2014/main" id="{F0EAF565-394C-D245-0F1D-7B1138A09F99}"/>
              </a:ext>
            </a:extLst>
          </p:cNvPr>
          <p:cNvGrpSpPr/>
          <p:nvPr/>
        </p:nvGrpSpPr>
        <p:grpSpPr>
          <a:xfrm>
            <a:off x="6065460" y="3124140"/>
            <a:ext cx="526320" cy="228600"/>
            <a:chOff x="6065460" y="3124140"/>
            <a:chExt cx="526320" cy="228600"/>
          </a:xfrm>
        </p:grpSpPr>
        <mc:AlternateContent xmlns:mc="http://schemas.openxmlformats.org/markup-compatibility/2006" xmlns:p14="http://schemas.microsoft.com/office/powerpoint/2010/main">
          <mc:Choice Requires="p14">
            <p:contentPart p14:bwMode="auto" r:id="rId18">
              <p14:nvContentPartPr>
                <p14:cNvPr id="12" name="Mürekkep 11">
                  <a:extLst>
                    <a:ext uri="{FF2B5EF4-FFF2-40B4-BE49-F238E27FC236}">
                      <a16:creationId xmlns:a16="http://schemas.microsoft.com/office/drawing/2014/main" id="{1FCF83A3-4239-9281-BB27-AE0BCA771FD6}"/>
                    </a:ext>
                  </a:extLst>
                </p14:cNvPr>
                <p14:cNvContentPartPr/>
                <p14:nvPr/>
              </p14:nvContentPartPr>
              <p14:xfrm>
                <a:off x="6065460" y="3124140"/>
                <a:ext cx="506880" cy="360"/>
              </p14:xfrm>
            </p:contentPart>
          </mc:Choice>
          <mc:Fallback xmlns="">
            <p:pic>
              <p:nvPicPr>
                <p:cNvPr id="12" name="Mürekkep 11">
                  <a:extLst>
                    <a:ext uri="{FF2B5EF4-FFF2-40B4-BE49-F238E27FC236}">
                      <a16:creationId xmlns:a16="http://schemas.microsoft.com/office/drawing/2014/main" id="{1FCF83A3-4239-9281-BB27-AE0BCA771FD6}"/>
                    </a:ext>
                  </a:extLst>
                </p:cNvPr>
                <p:cNvPicPr/>
                <p:nvPr/>
              </p:nvPicPr>
              <p:blipFill>
                <a:blip r:embed="rId19"/>
                <a:stretch>
                  <a:fillRect/>
                </a:stretch>
              </p:blipFill>
              <p:spPr>
                <a:xfrm>
                  <a:off x="6002460" y="3061140"/>
                  <a:ext cx="63252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3" name="Mürekkep 12">
                  <a:extLst>
                    <a:ext uri="{FF2B5EF4-FFF2-40B4-BE49-F238E27FC236}">
                      <a16:creationId xmlns:a16="http://schemas.microsoft.com/office/drawing/2014/main" id="{DB554E7D-7C51-40D2-BCCB-F02C29EDB8A3}"/>
                    </a:ext>
                  </a:extLst>
                </p14:cNvPr>
                <p14:cNvContentPartPr/>
                <p14:nvPr/>
              </p14:nvContentPartPr>
              <p14:xfrm>
                <a:off x="6225660" y="3200460"/>
                <a:ext cx="209520" cy="8280"/>
              </p14:xfrm>
            </p:contentPart>
          </mc:Choice>
          <mc:Fallback xmlns="">
            <p:pic>
              <p:nvPicPr>
                <p:cNvPr id="13" name="Mürekkep 12">
                  <a:extLst>
                    <a:ext uri="{FF2B5EF4-FFF2-40B4-BE49-F238E27FC236}">
                      <a16:creationId xmlns:a16="http://schemas.microsoft.com/office/drawing/2014/main" id="{DB554E7D-7C51-40D2-BCCB-F02C29EDB8A3}"/>
                    </a:ext>
                  </a:extLst>
                </p:cNvPr>
                <p:cNvPicPr/>
                <p:nvPr/>
              </p:nvPicPr>
              <p:blipFill>
                <a:blip r:embed="rId21"/>
                <a:stretch>
                  <a:fillRect/>
                </a:stretch>
              </p:blipFill>
              <p:spPr>
                <a:xfrm>
                  <a:off x="6162660" y="3137460"/>
                  <a:ext cx="33516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4" name="Mürekkep 13">
                  <a:extLst>
                    <a:ext uri="{FF2B5EF4-FFF2-40B4-BE49-F238E27FC236}">
                      <a16:creationId xmlns:a16="http://schemas.microsoft.com/office/drawing/2014/main" id="{01CBFD63-E6AC-FAA5-D0A3-3AA1509FDED3}"/>
                    </a:ext>
                  </a:extLst>
                </p14:cNvPr>
                <p14:cNvContentPartPr/>
                <p14:nvPr/>
              </p14:nvContentPartPr>
              <p14:xfrm>
                <a:off x="6111180" y="3352380"/>
                <a:ext cx="108360" cy="360"/>
              </p14:xfrm>
            </p:contentPart>
          </mc:Choice>
          <mc:Fallback xmlns="">
            <p:pic>
              <p:nvPicPr>
                <p:cNvPr id="14" name="Mürekkep 13">
                  <a:extLst>
                    <a:ext uri="{FF2B5EF4-FFF2-40B4-BE49-F238E27FC236}">
                      <a16:creationId xmlns:a16="http://schemas.microsoft.com/office/drawing/2014/main" id="{01CBFD63-E6AC-FAA5-D0A3-3AA1509FDED3}"/>
                    </a:ext>
                  </a:extLst>
                </p:cNvPr>
                <p:cNvPicPr/>
                <p:nvPr/>
              </p:nvPicPr>
              <p:blipFill>
                <a:blip r:embed="rId23"/>
                <a:stretch>
                  <a:fillRect/>
                </a:stretch>
              </p:blipFill>
              <p:spPr>
                <a:xfrm>
                  <a:off x="6048180" y="3289740"/>
                  <a:ext cx="234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6" name="Mürekkep 15">
                  <a:extLst>
                    <a:ext uri="{FF2B5EF4-FFF2-40B4-BE49-F238E27FC236}">
                      <a16:creationId xmlns:a16="http://schemas.microsoft.com/office/drawing/2014/main" id="{89164A9F-5EAC-638A-2C43-8797E87DFB51}"/>
                    </a:ext>
                  </a:extLst>
                </p14:cNvPr>
                <p14:cNvContentPartPr/>
                <p14:nvPr/>
              </p14:nvContentPartPr>
              <p14:xfrm>
                <a:off x="6476940" y="3307020"/>
                <a:ext cx="360" cy="360"/>
              </p14:xfrm>
            </p:contentPart>
          </mc:Choice>
          <mc:Fallback xmlns="">
            <p:pic>
              <p:nvPicPr>
                <p:cNvPr id="16" name="Mürekkep 15">
                  <a:extLst>
                    <a:ext uri="{FF2B5EF4-FFF2-40B4-BE49-F238E27FC236}">
                      <a16:creationId xmlns:a16="http://schemas.microsoft.com/office/drawing/2014/main" id="{89164A9F-5EAC-638A-2C43-8797E87DFB51}"/>
                    </a:ext>
                  </a:extLst>
                </p:cNvPr>
                <p:cNvPicPr/>
                <p:nvPr/>
              </p:nvPicPr>
              <p:blipFill>
                <a:blip r:embed="rId25"/>
                <a:stretch>
                  <a:fillRect/>
                </a:stretch>
              </p:blipFill>
              <p:spPr>
                <a:xfrm>
                  <a:off x="6413940" y="3244020"/>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7" name="Mürekkep 16">
                  <a:extLst>
                    <a:ext uri="{FF2B5EF4-FFF2-40B4-BE49-F238E27FC236}">
                      <a16:creationId xmlns:a16="http://schemas.microsoft.com/office/drawing/2014/main" id="{61979788-ED62-FFC0-DCC3-1708136758F3}"/>
                    </a:ext>
                  </a:extLst>
                </p14:cNvPr>
                <p14:cNvContentPartPr/>
                <p14:nvPr/>
              </p14:nvContentPartPr>
              <p14:xfrm>
                <a:off x="6591420" y="3322500"/>
                <a:ext cx="360" cy="360"/>
              </p14:xfrm>
            </p:contentPart>
          </mc:Choice>
          <mc:Fallback xmlns="">
            <p:pic>
              <p:nvPicPr>
                <p:cNvPr id="17" name="Mürekkep 16">
                  <a:extLst>
                    <a:ext uri="{FF2B5EF4-FFF2-40B4-BE49-F238E27FC236}">
                      <a16:creationId xmlns:a16="http://schemas.microsoft.com/office/drawing/2014/main" id="{61979788-ED62-FFC0-DCC3-1708136758F3}"/>
                    </a:ext>
                  </a:extLst>
                </p:cNvPr>
                <p:cNvPicPr/>
                <p:nvPr/>
              </p:nvPicPr>
              <p:blipFill>
                <a:blip r:embed="rId25"/>
                <a:stretch>
                  <a:fillRect/>
                </a:stretch>
              </p:blipFill>
              <p:spPr>
                <a:xfrm>
                  <a:off x="6528420" y="3259500"/>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8" name="Mürekkep 17">
                  <a:extLst>
                    <a:ext uri="{FF2B5EF4-FFF2-40B4-BE49-F238E27FC236}">
                      <a16:creationId xmlns:a16="http://schemas.microsoft.com/office/drawing/2014/main" id="{93956FBC-DB5F-46F7-4731-A70BF80EBB8B}"/>
                    </a:ext>
                  </a:extLst>
                </p14:cNvPr>
                <p14:cNvContentPartPr/>
                <p14:nvPr/>
              </p14:nvContentPartPr>
              <p14:xfrm>
                <a:off x="6484500" y="3337620"/>
                <a:ext cx="360" cy="360"/>
              </p14:xfrm>
            </p:contentPart>
          </mc:Choice>
          <mc:Fallback xmlns="">
            <p:pic>
              <p:nvPicPr>
                <p:cNvPr id="18" name="Mürekkep 17">
                  <a:extLst>
                    <a:ext uri="{FF2B5EF4-FFF2-40B4-BE49-F238E27FC236}">
                      <a16:creationId xmlns:a16="http://schemas.microsoft.com/office/drawing/2014/main" id="{93956FBC-DB5F-46F7-4731-A70BF80EBB8B}"/>
                    </a:ext>
                  </a:extLst>
                </p:cNvPr>
                <p:cNvPicPr/>
                <p:nvPr/>
              </p:nvPicPr>
              <p:blipFill>
                <a:blip r:embed="rId25"/>
                <a:stretch>
                  <a:fillRect/>
                </a:stretch>
              </p:blipFill>
              <p:spPr>
                <a:xfrm>
                  <a:off x="6421500" y="3274620"/>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20" name="Mürekkep 19">
                  <a:extLst>
                    <a:ext uri="{FF2B5EF4-FFF2-40B4-BE49-F238E27FC236}">
                      <a16:creationId xmlns:a16="http://schemas.microsoft.com/office/drawing/2014/main" id="{E51A6202-08ED-B8D3-F0F8-1852D647DE78}"/>
                    </a:ext>
                  </a:extLst>
                </p14:cNvPr>
                <p14:cNvContentPartPr/>
                <p14:nvPr/>
              </p14:nvContentPartPr>
              <p14:xfrm>
                <a:off x="6446340" y="3330060"/>
                <a:ext cx="360" cy="360"/>
              </p14:xfrm>
            </p:contentPart>
          </mc:Choice>
          <mc:Fallback xmlns="">
            <p:pic>
              <p:nvPicPr>
                <p:cNvPr id="20" name="Mürekkep 19">
                  <a:extLst>
                    <a:ext uri="{FF2B5EF4-FFF2-40B4-BE49-F238E27FC236}">
                      <a16:creationId xmlns:a16="http://schemas.microsoft.com/office/drawing/2014/main" id="{E51A6202-08ED-B8D3-F0F8-1852D647DE78}"/>
                    </a:ext>
                  </a:extLst>
                </p:cNvPr>
                <p:cNvPicPr/>
                <p:nvPr/>
              </p:nvPicPr>
              <p:blipFill>
                <a:blip r:embed="rId25"/>
                <a:stretch>
                  <a:fillRect/>
                </a:stretch>
              </p:blipFill>
              <p:spPr>
                <a:xfrm>
                  <a:off x="6383340" y="3267060"/>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1" name="Mürekkep 20">
                  <a:extLst>
                    <a:ext uri="{FF2B5EF4-FFF2-40B4-BE49-F238E27FC236}">
                      <a16:creationId xmlns:a16="http://schemas.microsoft.com/office/drawing/2014/main" id="{7A0708E9-D718-55E1-2A72-AAF22C5A37AA}"/>
                    </a:ext>
                  </a:extLst>
                </p14:cNvPr>
                <p14:cNvContentPartPr/>
                <p14:nvPr/>
              </p14:nvContentPartPr>
              <p14:xfrm>
                <a:off x="6393060" y="3314580"/>
                <a:ext cx="360" cy="360"/>
              </p14:xfrm>
            </p:contentPart>
          </mc:Choice>
          <mc:Fallback xmlns="">
            <p:pic>
              <p:nvPicPr>
                <p:cNvPr id="21" name="Mürekkep 20">
                  <a:extLst>
                    <a:ext uri="{FF2B5EF4-FFF2-40B4-BE49-F238E27FC236}">
                      <a16:creationId xmlns:a16="http://schemas.microsoft.com/office/drawing/2014/main" id="{7A0708E9-D718-55E1-2A72-AAF22C5A37AA}"/>
                    </a:ext>
                  </a:extLst>
                </p:cNvPr>
                <p:cNvPicPr/>
                <p:nvPr/>
              </p:nvPicPr>
              <p:blipFill>
                <a:blip r:embed="rId25"/>
                <a:stretch>
                  <a:fillRect/>
                </a:stretch>
              </p:blipFill>
              <p:spPr>
                <a:xfrm>
                  <a:off x="6330060" y="3251580"/>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2" name="Mürekkep 21">
                  <a:extLst>
                    <a:ext uri="{FF2B5EF4-FFF2-40B4-BE49-F238E27FC236}">
                      <a16:creationId xmlns:a16="http://schemas.microsoft.com/office/drawing/2014/main" id="{4EEDC465-57B5-86D1-CDF8-1FECEF307015}"/>
                    </a:ext>
                  </a:extLst>
                </p14:cNvPr>
                <p14:cNvContentPartPr/>
                <p14:nvPr/>
              </p14:nvContentPartPr>
              <p14:xfrm>
                <a:off x="6332220" y="3291900"/>
                <a:ext cx="360" cy="360"/>
              </p14:xfrm>
            </p:contentPart>
          </mc:Choice>
          <mc:Fallback xmlns="">
            <p:pic>
              <p:nvPicPr>
                <p:cNvPr id="22" name="Mürekkep 21">
                  <a:extLst>
                    <a:ext uri="{FF2B5EF4-FFF2-40B4-BE49-F238E27FC236}">
                      <a16:creationId xmlns:a16="http://schemas.microsoft.com/office/drawing/2014/main" id="{4EEDC465-57B5-86D1-CDF8-1FECEF307015}"/>
                    </a:ext>
                  </a:extLst>
                </p:cNvPr>
                <p:cNvPicPr/>
                <p:nvPr/>
              </p:nvPicPr>
              <p:blipFill>
                <a:blip r:embed="rId25"/>
                <a:stretch>
                  <a:fillRect/>
                </a:stretch>
              </p:blipFill>
              <p:spPr>
                <a:xfrm>
                  <a:off x="6269220" y="3228900"/>
                  <a:ext cx="126000" cy="126000"/>
                </a:xfrm>
                <a:prstGeom prst="rect">
                  <a:avLst/>
                </a:prstGeom>
              </p:spPr>
            </p:pic>
          </mc:Fallback>
        </mc:AlternateContent>
      </p:grpSp>
      <p:grpSp>
        <p:nvGrpSpPr>
          <p:cNvPr id="30" name="Grup 29">
            <a:extLst>
              <a:ext uri="{FF2B5EF4-FFF2-40B4-BE49-F238E27FC236}">
                <a16:creationId xmlns:a16="http://schemas.microsoft.com/office/drawing/2014/main" id="{68293E3B-0E56-C535-BB02-DE968FF38C3F}"/>
              </a:ext>
            </a:extLst>
          </p:cNvPr>
          <p:cNvGrpSpPr/>
          <p:nvPr/>
        </p:nvGrpSpPr>
        <p:grpSpPr>
          <a:xfrm>
            <a:off x="7140060" y="3101460"/>
            <a:ext cx="648000" cy="253800"/>
            <a:chOff x="7140060" y="3101460"/>
            <a:chExt cx="648000" cy="253800"/>
          </a:xfrm>
        </p:grpSpPr>
        <mc:AlternateContent xmlns:mc="http://schemas.openxmlformats.org/markup-compatibility/2006" xmlns:p14="http://schemas.microsoft.com/office/powerpoint/2010/main">
          <mc:Choice Requires="p14">
            <p:contentPart p14:bwMode="auto" r:id="rId31">
              <p14:nvContentPartPr>
                <p14:cNvPr id="24" name="Mürekkep 23">
                  <a:extLst>
                    <a:ext uri="{FF2B5EF4-FFF2-40B4-BE49-F238E27FC236}">
                      <a16:creationId xmlns:a16="http://schemas.microsoft.com/office/drawing/2014/main" id="{2791BF18-1EC6-A57D-5D45-A37BC1B11F26}"/>
                    </a:ext>
                  </a:extLst>
                </p14:cNvPr>
                <p14:cNvContentPartPr/>
                <p14:nvPr/>
              </p14:nvContentPartPr>
              <p14:xfrm>
                <a:off x="7140060" y="3124140"/>
                <a:ext cx="485640" cy="360"/>
              </p14:xfrm>
            </p:contentPart>
          </mc:Choice>
          <mc:Fallback xmlns="">
            <p:pic>
              <p:nvPicPr>
                <p:cNvPr id="24" name="Mürekkep 23">
                  <a:extLst>
                    <a:ext uri="{FF2B5EF4-FFF2-40B4-BE49-F238E27FC236}">
                      <a16:creationId xmlns:a16="http://schemas.microsoft.com/office/drawing/2014/main" id="{2791BF18-1EC6-A57D-5D45-A37BC1B11F26}"/>
                    </a:ext>
                  </a:extLst>
                </p:cNvPr>
                <p:cNvPicPr/>
                <p:nvPr/>
              </p:nvPicPr>
              <p:blipFill>
                <a:blip r:embed="rId32"/>
                <a:stretch>
                  <a:fillRect/>
                </a:stretch>
              </p:blipFill>
              <p:spPr>
                <a:xfrm>
                  <a:off x="7077060" y="3061140"/>
                  <a:ext cx="61128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5" name="Mürekkep 24">
                  <a:extLst>
                    <a:ext uri="{FF2B5EF4-FFF2-40B4-BE49-F238E27FC236}">
                      <a16:creationId xmlns:a16="http://schemas.microsoft.com/office/drawing/2014/main" id="{4F5AE57E-3A51-C0C4-7797-C0CD8CC0027A}"/>
                    </a:ext>
                  </a:extLst>
                </p14:cNvPr>
                <p14:cNvContentPartPr/>
                <p14:nvPr/>
              </p14:nvContentPartPr>
              <p14:xfrm>
                <a:off x="7200900" y="3218460"/>
                <a:ext cx="378000" cy="27720"/>
              </p14:xfrm>
            </p:contentPart>
          </mc:Choice>
          <mc:Fallback xmlns="">
            <p:pic>
              <p:nvPicPr>
                <p:cNvPr id="25" name="Mürekkep 24">
                  <a:extLst>
                    <a:ext uri="{FF2B5EF4-FFF2-40B4-BE49-F238E27FC236}">
                      <a16:creationId xmlns:a16="http://schemas.microsoft.com/office/drawing/2014/main" id="{4F5AE57E-3A51-C0C4-7797-C0CD8CC0027A}"/>
                    </a:ext>
                  </a:extLst>
                </p:cNvPr>
                <p:cNvPicPr/>
                <p:nvPr/>
              </p:nvPicPr>
              <p:blipFill>
                <a:blip r:embed="rId34"/>
                <a:stretch>
                  <a:fillRect/>
                </a:stretch>
              </p:blipFill>
              <p:spPr>
                <a:xfrm>
                  <a:off x="7137900" y="3155820"/>
                  <a:ext cx="50364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6" name="Mürekkep 25">
                  <a:extLst>
                    <a:ext uri="{FF2B5EF4-FFF2-40B4-BE49-F238E27FC236}">
                      <a16:creationId xmlns:a16="http://schemas.microsoft.com/office/drawing/2014/main" id="{918979E4-AA52-009C-418E-3077B6C41650}"/>
                    </a:ext>
                  </a:extLst>
                </p14:cNvPr>
                <p14:cNvContentPartPr/>
                <p14:nvPr/>
              </p14:nvContentPartPr>
              <p14:xfrm>
                <a:off x="7177860" y="3289380"/>
                <a:ext cx="252360" cy="63360"/>
              </p14:xfrm>
            </p:contentPart>
          </mc:Choice>
          <mc:Fallback xmlns="">
            <p:pic>
              <p:nvPicPr>
                <p:cNvPr id="26" name="Mürekkep 25">
                  <a:extLst>
                    <a:ext uri="{FF2B5EF4-FFF2-40B4-BE49-F238E27FC236}">
                      <a16:creationId xmlns:a16="http://schemas.microsoft.com/office/drawing/2014/main" id="{918979E4-AA52-009C-418E-3077B6C41650}"/>
                    </a:ext>
                  </a:extLst>
                </p:cNvPr>
                <p:cNvPicPr/>
                <p:nvPr/>
              </p:nvPicPr>
              <p:blipFill>
                <a:blip r:embed="rId36"/>
                <a:stretch>
                  <a:fillRect/>
                </a:stretch>
              </p:blipFill>
              <p:spPr>
                <a:xfrm>
                  <a:off x="7114860" y="3226740"/>
                  <a:ext cx="37800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7" name="Mürekkep 26">
                  <a:extLst>
                    <a:ext uri="{FF2B5EF4-FFF2-40B4-BE49-F238E27FC236}">
                      <a16:creationId xmlns:a16="http://schemas.microsoft.com/office/drawing/2014/main" id="{33457176-D954-DE34-8084-6A135A99EC70}"/>
                    </a:ext>
                  </a:extLst>
                </p14:cNvPr>
                <p14:cNvContentPartPr/>
                <p14:nvPr/>
              </p14:nvContentPartPr>
              <p14:xfrm>
                <a:off x="7527780" y="3253740"/>
                <a:ext cx="164880" cy="101520"/>
              </p14:xfrm>
            </p:contentPart>
          </mc:Choice>
          <mc:Fallback xmlns="">
            <p:pic>
              <p:nvPicPr>
                <p:cNvPr id="27" name="Mürekkep 26">
                  <a:extLst>
                    <a:ext uri="{FF2B5EF4-FFF2-40B4-BE49-F238E27FC236}">
                      <a16:creationId xmlns:a16="http://schemas.microsoft.com/office/drawing/2014/main" id="{33457176-D954-DE34-8084-6A135A99EC70}"/>
                    </a:ext>
                  </a:extLst>
                </p:cNvPr>
                <p:cNvPicPr/>
                <p:nvPr/>
              </p:nvPicPr>
              <p:blipFill>
                <a:blip r:embed="rId38"/>
                <a:stretch>
                  <a:fillRect/>
                </a:stretch>
              </p:blipFill>
              <p:spPr>
                <a:xfrm>
                  <a:off x="7465140" y="3190740"/>
                  <a:ext cx="290520" cy="2271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8" name="Mürekkep 27">
                  <a:extLst>
                    <a:ext uri="{FF2B5EF4-FFF2-40B4-BE49-F238E27FC236}">
                      <a16:creationId xmlns:a16="http://schemas.microsoft.com/office/drawing/2014/main" id="{49AD77DA-9B4F-4074-9EBD-EA899A9C18A3}"/>
                    </a:ext>
                  </a:extLst>
                </p14:cNvPr>
                <p14:cNvContentPartPr/>
                <p14:nvPr/>
              </p14:nvContentPartPr>
              <p14:xfrm>
                <a:off x="7786260" y="3101460"/>
                <a:ext cx="1800" cy="360"/>
              </p14:xfrm>
            </p:contentPart>
          </mc:Choice>
          <mc:Fallback xmlns="">
            <p:pic>
              <p:nvPicPr>
                <p:cNvPr id="28" name="Mürekkep 27">
                  <a:extLst>
                    <a:ext uri="{FF2B5EF4-FFF2-40B4-BE49-F238E27FC236}">
                      <a16:creationId xmlns:a16="http://schemas.microsoft.com/office/drawing/2014/main" id="{49AD77DA-9B4F-4074-9EBD-EA899A9C18A3}"/>
                    </a:ext>
                  </a:extLst>
                </p:cNvPr>
                <p:cNvPicPr/>
                <p:nvPr/>
              </p:nvPicPr>
              <p:blipFill>
                <a:blip r:embed="rId40"/>
                <a:stretch>
                  <a:fillRect/>
                </a:stretch>
              </p:blipFill>
              <p:spPr>
                <a:xfrm>
                  <a:off x="7723620" y="3038460"/>
                  <a:ext cx="12744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9" name="Mürekkep 28">
                  <a:extLst>
                    <a:ext uri="{FF2B5EF4-FFF2-40B4-BE49-F238E27FC236}">
                      <a16:creationId xmlns:a16="http://schemas.microsoft.com/office/drawing/2014/main" id="{E36D7725-7D7F-681E-37AE-936D8AC10B57}"/>
                    </a:ext>
                  </a:extLst>
                </p14:cNvPr>
                <p14:cNvContentPartPr/>
                <p14:nvPr/>
              </p14:nvContentPartPr>
              <p14:xfrm>
                <a:off x="7711380" y="3131700"/>
                <a:ext cx="360" cy="360"/>
              </p14:xfrm>
            </p:contentPart>
          </mc:Choice>
          <mc:Fallback xmlns="">
            <p:pic>
              <p:nvPicPr>
                <p:cNvPr id="29" name="Mürekkep 28">
                  <a:extLst>
                    <a:ext uri="{FF2B5EF4-FFF2-40B4-BE49-F238E27FC236}">
                      <a16:creationId xmlns:a16="http://schemas.microsoft.com/office/drawing/2014/main" id="{E36D7725-7D7F-681E-37AE-936D8AC10B57}"/>
                    </a:ext>
                  </a:extLst>
                </p:cNvPr>
                <p:cNvPicPr/>
                <p:nvPr/>
              </p:nvPicPr>
              <p:blipFill>
                <a:blip r:embed="rId25"/>
                <a:stretch>
                  <a:fillRect/>
                </a:stretch>
              </p:blipFill>
              <p:spPr>
                <a:xfrm>
                  <a:off x="7648380" y="3068700"/>
                  <a:ext cx="126000" cy="126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2">
            <p14:nvContentPartPr>
              <p14:cNvPr id="31" name="Mürekkep 30">
                <a:extLst>
                  <a:ext uri="{FF2B5EF4-FFF2-40B4-BE49-F238E27FC236}">
                    <a16:creationId xmlns:a16="http://schemas.microsoft.com/office/drawing/2014/main" id="{5728CB1E-A6A5-4DF4-ECBB-2073B58CAC3B}"/>
                  </a:ext>
                </a:extLst>
              </p14:cNvPr>
              <p14:cNvContentPartPr/>
              <p14:nvPr/>
            </p14:nvContentPartPr>
            <p14:xfrm>
              <a:off x="5478660" y="4184340"/>
              <a:ext cx="459720" cy="430920"/>
            </p14:xfrm>
          </p:contentPart>
        </mc:Choice>
        <mc:Fallback xmlns="">
          <p:pic>
            <p:nvPicPr>
              <p:cNvPr id="31" name="Mürekkep 30">
                <a:extLst>
                  <a:ext uri="{FF2B5EF4-FFF2-40B4-BE49-F238E27FC236}">
                    <a16:creationId xmlns:a16="http://schemas.microsoft.com/office/drawing/2014/main" id="{5728CB1E-A6A5-4DF4-ECBB-2073B58CAC3B}"/>
                  </a:ext>
                </a:extLst>
              </p:cNvPr>
              <p:cNvPicPr/>
              <p:nvPr/>
            </p:nvPicPr>
            <p:blipFill>
              <a:blip r:embed="rId43"/>
              <a:stretch>
                <a:fillRect/>
              </a:stretch>
            </p:blipFill>
            <p:spPr>
              <a:xfrm>
                <a:off x="5415660" y="4121340"/>
                <a:ext cx="585360" cy="55656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32" name="Mürekkep 31">
                <a:extLst>
                  <a:ext uri="{FF2B5EF4-FFF2-40B4-BE49-F238E27FC236}">
                    <a16:creationId xmlns:a16="http://schemas.microsoft.com/office/drawing/2014/main" id="{001EA163-2597-68E2-EFAB-70A34C257405}"/>
                  </a:ext>
                </a:extLst>
              </p14:cNvPr>
              <p14:cNvContentPartPr/>
              <p14:nvPr/>
            </p14:nvContentPartPr>
            <p14:xfrm>
              <a:off x="5552820" y="4137540"/>
              <a:ext cx="1132200" cy="473040"/>
            </p14:xfrm>
          </p:contentPart>
        </mc:Choice>
        <mc:Fallback xmlns="">
          <p:pic>
            <p:nvPicPr>
              <p:cNvPr id="32" name="Mürekkep 31">
                <a:extLst>
                  <a:ext uri="{FF2B5EF4-FFF2-40B4-BE49-F238E27FC236}">
                    <a16:creationId xmlns:a16="http://schemas.microsoft.com/office/drawing/2014/main" id="{001EA163-2597-68E2-EFAB-70A34C257405}"/>
                  </a:ext>
                </a:extLst>
              </p:cNvPr>
              <p:cNvPicPr/>
              <p:nvPr/>
            </p:nvPicPr>
            <p:blipFill>
              <a:blip r:embed="rId45"/>
              <a:stretch>
                <a:fillRect/>
              </a:stretch>
            </p:blipFill>
            <p:spPr>
              <a:xfrm>
                <a:off x="5490180" y="4074900"/>
                <a:ext cx="1257840" cy="598680"/>
              </a:xfrm>
              <a:prstGeom prst="rect">
                <a:avLst/>
              </a:prstGeom>
            </p:spPr>
          </p:pic>
        </mc:Fallback>
      </mc:AlternateContent>
      <p:grpSp>
        <p:nvGrpSpPr>
          <p:cNvPr id="35" name="Grup 34">
            <a:extLst>
              <a:ext uri="{FF2B5EF4-FFF2-40B4-BE49-F238E27FC236}">
                <a16:creationId xmlns:a16="http://schemas.microsoft.com/office/drawing/2014/main" id="{98EF38E5-AB84-75EC-43D5-9F80179E045C}"/>
              </a:ext>
            </a:extLst>
          </p:cNvPr>
          <p:cNvGrpSpPr/>
          <p:nvPr/>
        </p:nvGrpSpPr>
        <p:grpSpPr>
          <a:xfrm>
            <a:off x="7505820" y="4579620"/>
            <a:ext cx="343800" cy="106200"/>
            <a:chOff x="7505820" y="4579620"/>
            <a:chExt cx="343800" cy="106200"/>
          </a:xfrm>
        </p:grpSpPr>
        <mc:AlternateContent xmlns:mc="http://schemas.openxmlformats.org/markup-compatibility/2006" xmlns:p14="http://schemas.microsoft.com/office/powerpoint/2010/main">
          <mc:Choice Requires="p14">
            <p:contentPart p14:bwMode="auto" r:id="rId46">
              <p14:nvContentPartPr>
                <p14:cNvPr id="33" name="Mürekkep 32">
                  <a:extLst>
                    <a:ext uri="{FF2B5EF4-FFF2-40B4-BE49-F238E27FC236}">
                      <a16:creationId xmlns:a16="http://schemas.microsoft.com/office/drawing/2014/main" id="{CF971217-887D-52BE-EE5E-488C639EF5B9}"/>
                    </a:ext>
                  </a:extLst>
                </p14:cNvPr>
                <p14:cNvContentPartPr/>
                <p14:nvPr/>
              </p14:nvContentPartPr>
              <p14:xfrm>
                <a:off x="7505820" y="4579620"/>
                <a:ext cx="343800" cy="360"/>
              </p14:xfrm>
            </p:contentPart>
          </mc:Choice>
          <mc:Fallback xmlns="">
            <p:pic>
              <p:nvPicPr>
                <p:cNvPr id="33" name="Mürekkep 32">
                  <a:extLst>
                    <a:ext uri="{FF2B5EF4-FFF2-40B4-BE49-F238E27FC236}">
                      <a16:creationId xmlns:a16="http://schemas.microsoft.com/office/drawing/2014/main" id="{CF971217-887D-52BE-EE5E-488C639EF5B9}"/>
                    </a:ext>
                  </a:extLst>
                </p:cNvPr>
                <p:cNvPicPr/>
                <p:nvPr/>
              </p:nvPicPr>
              <p:blipFill>
                <a:blip r:embed="rId47"/>
                <a:stretch>
                  <a:fillRect/>
                </a:stretch>
              </p:blipFill>
              <p:spPr>
                <a:xfrm>
                  <a:off x="7442820" y="4516620"/>
                  <a:ext cx="46944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4" name="Mürekkep 33">
                  <a:extLst>
                    <a:ext uri="{FF2B5EF4-FFF2-40B4-BE49-F238E27FC236}">
                      <a16:creationId xmlns:a16="http://schemas.microsoft.com/office/drawing/2014/main" id="{3C33791A-6E53-F86F-29BA-25240CAF4496}"/>
                    </a:ext>
                  </a:extLst>
                </p14:cNvPr>
                <p14:cNvContentPartPr/>
                <p14:nvPr/>
              </p14:nvContentPartPr>
              <p14:xfrm>
                <a:off x="7612380" y="4606620"/>
                <a:ext cx="213480" cy="79200"/>
              </p14:xfrm>
            </p:contentPart>
          </mc:Choice>
          <mc:Fallback xmlns="">
            <p:pic>
              <p:nvPicPr>
                <p:cNvPr id="34" name="Mürekkep 33">
                  <a:extLst>
                    <a:ext uri="{FF2B5EF4-FFF2-40B4-BE49-F238E27FC236}">
                      <a16:creationId xmlns:a16="http://schemas.microsoft.com/office/drawing/2014/main" id="{3C33791A-6E53-F86F-29BA-25240CAF4496}"/>
                    </a:ext>
                  </a:extLst>
                </p:cNvPr>
                <p:cNvPicPr/>
                <p:nvPr/>
              </p:nvPicPr>
              <p:blipFill>
                <a:blip r:embed="rId49"/>
                <a:stretch>
                  <a:fillRect/>
                </a:stretch>
              </p:blipFill>
              <p:spPr>
                <a:xfrm>
                  <a:off x="7549380" y="4543980"/>
                  <a:ext cx="339120" cy="2048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0">
            <p14:nvContentPartPr>
              <p14:cNvPr id="36" name="Mürekkep 35">
                <a:extLst>
                  <a:ext uri="{FF2B5EF4-FFF2-40B4-BE49-F238E27FC236}">
                    <a16:creationId xmlns:a16="http://schemas.microsoft.com/office/drawing/2014/main" id="{5491B9C4-5E74-0826-E486-9A3164E61006}"/>
                  </a:ext>
                </a:extLst>
              </p14:cNvPr>
              <p14:cNvContentPartPr/>
              <p14:nvPr/>
            </p14:nvContentPartPr>
            <p14:xfrm>
              <a:off x="7140060" y="2698980"/>
              <a:ext cx="340920" cy="14760"/>
            </p14:xfrm>
          </p:contentPart>
        </mc:Choice>
        <mc:Fallback xmlns="">
          <p:pic>
            <p:nvPicPr>
              <p:cNvPr id="36" name="Mürekkep 35">
                <a:extLst>
                  <a:ext uri="{FF2B5EF4-FFF2-40B4-BE49-F238E27FC236}">
                    <a16:creationId xmlns:a16="http://schemas.microsoft.com/office/drawing/2014/main" id="{5491B9C4-5E74-0826-E486-9A3164E61006}"/>
                  </a:ext>
                </a:extLst>
              </p:cNvPr>
              <p:cNvPicPr/>
              <p:nvPr/>
            </p:nvPicPr>
            <p:blipFill>
              <a:blip r:embed="rId51"/>
              <a:stretch>
                <a:fillRect/>
              </a:stretch>
            </p:blipFill>
            <p:spPr>
              <a:xfrm>
                <a:off x="7077420" y="2635980"/>
                <a:ext cx="46656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37" name="Mürekkep 36">
                <a:extLst>
                  <a:ext uri="{FF2B5EF4-FFF2-40B4-BE49-F238E27FC236}">
                    <a16:creationId xmlns:a16="http://schemas.microsoft.com/office/drawing/2014/main" id="{2778E873-AB36-8F63-2A46-C4DFAEEEA987}"/>
                  </a:ext>
                </a:extLst>
              </p14:cNvPr>
              <p14:cNvContentPartPr/>
              <p14:nvPr/>
            </p14:nvContentPartPr>
            <p14:xfrm>
              <a:off x="6134220" y="3701580"/>
              <a:ext cx="1628280" cy="78120"/>
            </p14:xfrm>
          </p:contentPart>
        </mc:Choice>
        <mc:Fallback xmlns="">
          <p:pic>
            <p:nvPicPr>
              <p:cNvPr id="37" name="Mürekkep 36">
                <a:extLst>
                  <a:ext uri="{FF2B5EF4-FFF2-40B4-BE49-F238E27FC236}">
                    <a16:creationId xmlns:a16="http://schemas.microsoft.com/office/drawing/2014/main" id="{2778E873-AB36-8F63-2A46-C4DFAEEEA987}"/>
                  </a:ext>
                </a:extLst>
              </p:cNvPr>
              <p:cNvPicPr/>
              <p:nvPr/>
            </p:nvPicPr>
            <p:blipFill>
              <a:blip r:embed="rId53"/>
              <a:stretch>
                <a:fillRect/>
              </a:stretch>
            </p:blipFill>
            <p:spPr>
              <a:xfrm>
                <a:off x="6071220" y="3638940"/>
                <a:ext cx="1753920" cy="203760"/>
              </a:xfrm>
              <a:prstGeom prst="rect">
                <a:avLst/>
              </a:prstGeom>
            </p:spPr>
          </p:pic>
        </mc:Fallback>
      </mc:AlternateContent>
      <p:sp>
        <p:nvSpPr>
          <p:cNvPr id="38" name="Metin kutusu 37">
            <a:extLst>
              <a:ext uri="{FF2B5EF4-FFF2-40B4-BE49-F238E27FC236}">
                <a16:creationId xmlns:a16="http://schemas.microsoft.com/office/drawing/2014/main" id="{64C80CCF-BD9B-B72D-DEDC-1E537FA41EB6}"/>
              </a:ext>
            </a:extLst>
          </p:cNvPr>
          <p:cNvSpPr txBox="1"/>
          <p:nvPr/>
        </p:nvSpPr>
        <p:spPr>
          <a:xfrm>
            <a:off x="6977726" y="2557554"/>
            <a:ext cx="965197" cy="215444"/>
          </a:xfrm>
          <a:prstGeom prst="rect">
            <a:avLst/>
          </a:prstGeom>
          <a:noFill/>
        </p:spPr>
        <p:txBody>
          <a:bodyPr wrap="square" rtlCol="0">
            <a:spAutoFit/>
          </a:bodyPr>
          <a:lstStyle/>
          <a:p>
            <a:r>
              <a:rPr lang="tr-TR" sz="800" dirty="0"/>
              <a:t>Evet    Hayır</a:t>
            </a:r>
            <a:endParaRPr lang="en-GB" sz="800" dirty="0"/>
          </a:p>
        </p:txBody>
      </p:sp>
      <p:sp>
        <p:nvSpPr>
          <p:cNvPr id="39" name="Metin kutusu 38">
            <a:extLst>
              <a:ext uri="{FF2B5EF4-FFF2-40B4-BE49-F238E27FC236}">
                <a16:creationId xmlns:a16="http://schemas.microsoft.com/office/drawing/2014/main" id="{EE7F51AE-9D1F-8433-2A22-5CE2278B0B94}"/>
              </a:ext>
            </a:extLst>
          </p:cNvPr>
          <p:cNvSpPr txBox="1"/>
          <p:nvPr/>
        </p:nvSpPr>
        <p:spPr>
          <a:xfrm>
            <a:off x="6017955" y="3632918"/>
            <a:ext cx="965197" cy="215444"/>
          </a:xfrm>
          <a:prstGeom prst="rect">
            <a:avLst/>
          </a:prstGeom>
          <a:noFill/>
        </p:spPr>
        <p:txBody>
          <a:bodyPr wrap="square" rtlCol="0">
            <a:spAutoFit/>
          </a:bodyPr>
          <a:lstStyle/>
          <a:p>
            <a:r>
              <a:rPr lang="tr-TR" sz="800" dirty="0"/>
              <a:t>Evet    Hayır</a:t>
            </a:r>
            <a:endParaRPr lang="en-GB" sz="800" dirty="0"/>
          </a:p>
        </p:txBody>
      </p:sp>
      <p:sp>
        <p:nvSpPr>
          <p:cNvPr id="40" name="Metin kutusu 39">
            <a:extLst>
              <a:ext uri="{FF2B5EF4-FFF2-40B4-BE49-F238E27FC236}">
                <a16:creationId xmlns:a16="http://schemas.microsoft.com/office/drawing/2014/main" id="{7DD13DF7-8113-E921-3AA3-4AA221AA1C72}"/>
              </a:ext>
            </a:extLst>
          </p:cNvPr>
          <p:cNvSpPr txBox="1"/>
          <p:nvPr/>
        </p:nvSpPr>
        <p:spPr>
          <a:xfrm>
            <a:off x="7167107" y="3618219"/>
            <a:ext cx="965197" cy="215444"/>
          </a:xfrm>
          <a:prstGeom prst="rect">
            <a:avLst/>
          </a:prstGeom>
          <a:noFill/>
        </p:spPr>
        <p:txBody>
          <a:bodyPr wrap="square" rtlCol="0">
            <a:spAutoFit/>
          </a:bodyPr>
          <a:lstStyle/>
          <a:p>
            <a:r>
              <a:rPr lang="tr-TR" sz="800" dirty="0"/>
              <a:t>Evet    Hayır</a:t>
            </a:r>
            <a:endParaRPr lang="en-GB" sz="800" dirty="0"/>
          </a:p>
        </p:txBody>
      </p:sp>
      <p:sp>
        <p:nvSpPr>
          <p:cNvPr id="41" name="Metin kutusu 40">
            <a:extLst>
              <a:ext uri="{FF2B5EF4-FFF2-40B4-BE49-F238E27FC236}">
                <a16:creationId xmlns:a16="http://schemas.microsoft.com/office/drawing/2014/main" id="{2BBC927A-6D4B-CFC0-0B2E-BB08B960D3E9}"/>
              </a:ext>
            </a:extLst>
          </p:cNvPr>
          <p:cNvSpPr txBox="1"/>
          <p:nvPr/>
        </p:nvSpPr>
        <p:spPr>
          <a:xfrm>
            <a:off x="4361482" y="2035648"/>
            <a:ext cx="1445955" cy="353943"/>
          </a:xfrm>
          <a:prstGeom prst="rect">
            <a:avLst/>
          </a:prstGeom>
          <a:noFill/>
        </p:spPr>
        <p:txBody>
          <a:bodyPr wrap="square" rtlCol="0">
            <a:spAutoFit/>
          </a:bodyPr>
          <a:lstStyle/>
          <a:p>
            <a:r>
              <a:rPr lang="fr-FR" sz="800" kern="100" dirty="0" err="1">
                <a:effectLst/>
                <a:latin typeface="Times New Roman" panose="02020603050405020304" pitchFamily="18" charset="0"/>
                <a:ea typeface="Calibri" panose="020F0502020204030204" pitchFamily="34" charset="0"/>
                <a:cs typeface="Arial" panose="020B0604020202020204" pitchFamily="34" charset="0"/>
              </a:rPr>
              <a:t>Sahip</a:t>
            </a:r>
            <a:r>
              <a:rPr lang="fr-FR" sz="800" kern="100" dirty="0">
                <a:effectLst/>
                <a:latin typeface="Times New Roman" panose="02020603050405020304" pitchFamily="18" charset="0"/>
                <a:ea typeface="Calibri" panose="020F0502020204030204" pitchFamily="34" charset="0"/>
                <a:cs typeface="Arial" panose="020B0604020202020204" pitchFamily="34" charset="0"/>
              </a:rPr>
              <a:t> </a:t>
            </a:r>
            <a:r>
              <a:rPr lang="fr-FR" sz="800" kern="100" dirty="0" err="1">
                <a:effectLst/>
                <a:latin typeface="Times New Roman" panose="02020603050405020304" pitchFamily="18" charset="0"/>
                <a:ea typeface="Calibri" panose="020F0502020204030204" pitchFamily="34" charset="0"/>
                <a:cs typeface="Arial" panose="020B0604020202020204" pitchFamily="34" charset="0"/>
              </a:rPr>
              <a:t>Oluna</a:t>
            </a:r>
            <a:r>
              <a:rPr lang="tr-TR" sz="800" kern="100" dirty="0">
                <a:effectLst/>
                <a:latin typeface="Times New Roman" panose="02020603050405020304" pitchFamily="18" charset="0"/>
                <a:ea typeface="Calibri" panose="020F0502020204030204" pitchFamily="34" charset="0"/>
                <a:cs typeface="Arial" panose="020B0604020202020204" pitchFamily="34" charset="0"/>
              </a:rPr>
              <a:t>n</a:t>
            </a:r>
            <a:r>
              <a:rPr lang="fr-FR" sz="800" kern="100" dirty="0">
                <a:effectLst/>
                <a:latin typeface="Times New Roman" panose="02020603050405020304" pitchFamily="18" charset="0"/>
                <a:ea typeface="Calibri" panose="020F0502020204030204" pitchFamily="34" charset="0"/>
                <a:cs typeface="Arial" panose="020B0604020202020204" pitchFamily="34" charset="0"/>
              </a:rPr>
              <a:t> </a:t>
            </a:r>
            <a:r>
              <a:rPr lang="tr-TR" sz="800" kern="100" dirty="0">
                <a:effectLst/>
                <a:latin typeface="Times New Roman" panose="02020603050405020304" pitchFamily="18" charset="0"/>
                <a:ea typeface="Calibri" panose="020F0502020204030204" pitchFamily="34" charset="0"/>
                <a:cs typeface="Arial" panose="020B0604020202020204" pitchFamily="34" charset="0"/>
              </a:rPr>
              <a:t>Taşıt</a:t>
            </a:r>
            <a:r>
              <a:rPr lang="fr-FR" sz="800" kern="100" dirty="0">
                <a:effectLst/>
                <a:latin typeface="Times New Roman" panose="02020603050405020304" pitchFamily="18" charset="0"/>
                <a:ea typeface="Calibri" panose="020F0502020204030204" pitchFamily="34" charset="0"/>
                <a:cs typeface="Arial" panose="020B0604020202020204" pitchFamily="34" charset="0"/>
              </a:rPr>
              <a:t> </a:t>
            </a:r>
            <a:r>
              <a:rPr lang="fr-FR" sz="800" kern="100" dirty="0" err="1">
                <a:effectLst/>
                <a:latin typeface="Times New Roman" panose="02020603050405020304" pitchFamily="18" charset="0"/>
                <a:ea typeface="Calibri" panose="020F0502020204030204" pitchFamily="34" charset="0"/>
                <a:cs typeface="Arial" panose="020B0604020202020204" pitchFamily="34" charset="0"/>
              </a:rPr>
              <a:t>Sayısı</a:t>
            </a:r>
            <a:endParaRPr lang="tr-TR" sz="800" kern="100" dirty="0">
              <a:effectLst/>
              <a:latin typeface="Calibri" panose="020F0502020204030204" pitchFamily="34" charset="0"/>
              <a:ea typeface="Calibri" panose="020F0502020204030204" pitchFamily="34" charset="0"/>
              <a:cs typeface="Arial" panose="020B0604020202020204" pitchFamily="34" charset="0"/>
            </a:endParaRPr>
          </a:p>
          <a:p>
            <a:endParaRPr lang="en-GB" sz="900" dirty="0"/>
          </a:p>
        </p:txBody>
      </p:sp>
      <p:sp>
        <p:nvSpPr>
          <p:cNvPr id="42" name="Metin kutusu 41">
            <a:extLst>
              <a:ext uri="{FF2B5EF4-FFF2-40B4-BE49-F238E27FC236}">
                <a16:creationId xmlns:a16="http://schemas.microsoft.com/office/drawing/2014/main" id="{60A13581-EC13-C7CB-783B-21E83C1DE200}"/>
              </a:ext>
            </a:extLst>
          </p:cNvPr>
          <p:cNvSpPr txBox="1"/>
          <p:nvPr/>
        </p:nvSpPr>
        <p:spPr>
          <a:xfrm>
            <a:off x="5731362" y="1898698"/>
            <a:ext cx="976355" cy="338554"/>
          </a:xfrm>
          <a:prstGeom prst="rect">
            <a:avLst/>
          </a:prstGeom>
          <a:noFill/>
        </p:spPr>
        <p:txBody>
          <a:bodyPr wrap="square" rtlCol="0">
            <a:spAutoFit/>
          </a:bodyPr>
          <a:lstStyle/>
          <a:p>
            <a:pPr algn="ctr"/>
            <a:r>
              <a:rPr lang="tr-TR" sz="800" dirty="0">
                <a:latin typeface="Times New Roman" panose="02020603050405020304" pitchFamily="18" charset="0"/>
                <a:cs typeface="Times New Roman" panose="02020603050405020304" pitchFamily="18" charset="0"/>
              </a:rPr>
              <a:t>İş Yeri Konumu (TAZ#)</a:t>
            </a:r>
            <a:endParaRPr lang="en-GB" sz="800" dirty="0">
              <a:latin typeface="Times New Roman" panose="02020603050405020304" pitchFamily="18" charset="0"/>
              <a:cs typeface="Times New Roman" panose="02020603050405020304" pitchFamily="18" charset="0"/>
            </a:endParaRPr>
          </a:p>
        </p:txBody>
      </p:sp>
      <p:sp>
        <p:nvSpPr>
          <p:cNvPr id="43" name="Metin kutusu 42">
            <a:extLst>
              <a:ext uri="{FF2B5EF4-FFF2-40B4-BE49-F238E27FC236}">
                <a16:creationId xmlns:a16="http://schemas.microsoft.com/office/drawing/2014/main" id="{F98654EC-A531-729E-B44E-574F3E30192B}"/>
              </a:ext>
            </a:extLst>
          </p:cNvPr>
          <p:cNvSpPr txBox="1"/>
          <p:nvPr/>
        </p:nvSpPr>
        <p:spPr>
          <a:xfrm>
            <a:off x="6831886" y="1781140"/>
            <a:ext cx="976355" cy="584775"/>
          </a:xfrm>
          <a:prstGeom prst="rect">
            <a:avLst/>
          </a:prstGeom>
          <a:noFill/>
        </p:spPr>
        <p:txBody>
          <a:bodyPr wrap="square" rtlCol="0">
            <a:spAutoFit/>
          </a:bodyPr>
          <a:lstStyle/>
          <a:p>
            <a:pPr algn="ctr"/>
            <a:r>
              <a:rPr lang="tr-TR" sz="800" dirty="0">
                <a:latin typeface="Times New Roman" panose="02020603050405020304" pitchFamily="18" charset="0"/>
                <a:cs typeface="Times New Roman" panose="02020603050405020304" pitchFamily="18" charset="0"/>
              </a:rPr>
              <a:t>Toplu Taşıma Kartı Satın Alınması Gerekiyor Mu?</a:t>
            </a:r>
            <a:endParaRPr lang="en-GB" sz="800" dirty="0">
              <a:latin typeface="Times New Roman" panose="02020603050405020304" pitchFamily="18" charset="0"/>
              <a:cs typeface="Times New Roman" panose="02020603050405020304" pitchFamily="18" charset="0"/>
            </a:endParaRPr>
          </a:p>
        </p:txBody>
      </p:sp>
      <p:sp>
        <p:nvSpPr>
          <p:cNvPr id="46" name="Metin kutusu 45">
            <a:extLst>
              <a:ext uri="{FF2B5EF4-FFF2-40B4-BE49-F238E27FC236}">
                <a16:creationId xmlns:a16="http://schemas.microsoft.com/office/drawing/2014/main" id="{B13715B3-995F-DB5B-0108-660DB9AAE5A3}"/>
              </a:ext>
            </a:extLst>
          </p:cNvPr>
          <p:cNvSpPr txBox="1"/>
          <p:nvPr/>
        </p:nvSpPr>
        <p:spPr>
          <a:xfrm>
            <a:off x="4400190" y="2938210"/>
            <a:ext cx="1390500" cy="338554"/>
          </a:xfrm>
          <a:prstGeom prst="rect">
            <a:avLst/>
          </a:prstGeom>
          <a:noFill/>
        </p:spPr>
        <p:txBody>
          <a:bodyPr wrap="square" rtlCol="0">
            <a:spAutoFit/>
          </a:bodyPr>
          <a:lstStyle/>
          <a:p>
            <a:r>
              <a:rPr lang="tr-TR" sz="800" dirty="0">
                <a:latin typeface="Times New Roman" panose="02020603050405020304" pitchFamily="18" charset="0"/>
                <a:cs typeface="Times New Roman" panose="02020603050405020304" pitchFamily="18" charset="0"/>
              </a:rPr>
              <a:t>Alışveriş Yolculuklarının </a:t>
            </a:r>
          </a:p>
          <a:p>
            <a:pPr algn="ctr"/>
            <a:r>
              <a:rPr lang="tr-TR" sz="800" dirty="0">
                <a:latin typeface="Times New Roman" panose="02020603050405020304" pitchFamily="18" charset="0"/>
                <a:cs typeface="Times New Roman" panose="02020603050405020304" pitchFamily="18" charset="0"/>
              </a:rPr>
              <a:t>Net Sayısı</a:t>
            </a:r>
            <a:endParaRPr lang="en-GB" sz="800" dirty="0">
              <a:latin typeface="Times New Roman" panose="02020603050405020304" pitchFamily="18" charset="0"/>
              <a:cs typeface="Times New Roman" panose="02020603050405020304" pitchFamily="18" charset="0"/>
            </a:endParaRPr>
          </a:p>
        </p:txBody>
      </p:sp>
      <p:sp>
        <p:nvSpPr>
          <p:cNvPr id="47" name="Metin kutusu 46">
            <a:extLst>
              <a:ext uri="{FF2B5EF4-FFF2-40B4-BE49-F238E27FC236}">
                <a16:creationId xmlns:a16="http://schemas.microsoft.com/office/drawing/2014/main" id="{195E026B-36F9-334A-B77E-C98D8D15A5C9}"/>
              </a:ext>
            </a:extLst>
          </p:cNvPr>
          <p:cNvSpPr txBox="1"/>
          <p:nvPr/>
        </p:nvSpPr>
        <p:spPr>
          <a:xfrm>
            <a:off x="5805601" y="2877814"/>
            <a:ext cx="1124579" cy="584775"/>
          </a:xfrm>
          <a:prstGeom prst="rect">
            <a:avLst/>
          </a:prstGeom>
          <a:noFill/>
        </p:spPr>
        <p:txBody>
          <a:bodyPr wrap="square" rtlCol="0">
            <a:spAutoFit/>
          </a:bodyPr>
          <a:lstStyle/>
          <a:p>
            <a:pPr algn="ct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Birincil</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Varış</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Noktasından</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tr-TR" sz="800" kern="100" dirty="0">
                <a:latin typeface="Times New Roman" panose="02020603050405020304" pitchFamily="18" charset="0"/>
                <a:ea typeface="Calibri" panose="020F0502020204030204" pitchFamily="34" charset="0"/>
                <a:cs typeface="Arial" panose="020B0604020202020204" pitchFamily="34" charset="0"/>
              </a:rPr>
              <a:t>Ön</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ce</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tr-TR" sz="800" kern="100" dirty="0">
                <a:latin typeface="Times New Roman" panose="02020603050405020304" pitchFamily="18" charset="0"/>
                <a:ea typeface="Calibri" panose="020F0502020204030204" pitchFamily="34" charset="0"/>
                <a:cs typeface="Arial" panose="020B0604020202020204" pitchFamily="34" charset="0"/>
              </a:rPr>
              <a:t>D</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urak</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tr-TR" sz="800" kern="100" dirty="0">
                <a:latin typeface="Times New Roman" panose="02020603050405020304" pitchFamily="18" charset="0"/>
                <a:ea typeface="Calibri" panose="020F0502020204030204" pitchFamily="34" charset="0"/>
                <a:cs typeface="Arial" panose="020B0604020202020204" pitchFamily="34" charset="0"/>
              </a:rPr>
              <a:t>E</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kl</a:t>
            </a:r>
            <a:r>
              <a:rPr lang="tr-TR" sz="800" kern="100" dirty="0" err="1">
                <a:effectLst/>
                <a:latin typeface="Times New Roman" panose="02020603050405020304" pitchFamily="18" charset="0"/>
                <a:ea typeface="Calibri" panose="020F0502020204030204" pitchFamily="34" charset="0"/>
                <a:cs typeface="Arial" panose="020B0604020202020204" pitchFamily="34" charset="0"/>
              </a:rPr>
              <a:t>enmeli</a:t>
            </a:r>
            <a:r>
              <a:rPr lang="tr-TR" sz="800" kern="100" dirty="0">
                <a:effectLst/>
                <a:latin typeface="Times New Roman" panose="02020603050405020304" pitchFamily="18" charset="0"/>
                <a:ea typeface="Calibri" panose="020F0502020204030204" pitchFamily="34" charset="0"/>
                <a:cs typeface="Arial" panose="020B0604020202020204" pitchFamily="34" charset="0"/>
              </a:rPr>
              <a:t> Mi?</a:t>
            </a:r>
            <a:endParaRPr lang="tr-TR" sz="800" kern="100" dirty="0">
              <a:effectLst/>
              <a:latin typeface="Calibri" panose="020F0502020204030204" pitchFamily="34" charset="0"/>
              <a:ea typeface="Calibri" panose="020F0502020204030204" pitchFamily="34" charset="0"/>
              <a:cs typeface="Arial" panose="020B0604020202020204" pitchFamily="34" charset="0"/>
            </a:endParaRPr>
          </a:p>
          <a:p>
            <a:pPr algn="ctr"/>
            <a:endParaRPr lang="en-GB" sz="800" dirty="0"/>
          </a:p>
        </p:txBody>
      </p:sp>
      <p:sp>
        <p:nvSpPr>
          <p:cNvPr id="48" name="Metin kutusu 47">
            <a:extLst>
              <a:ext uri="{FF2B5EF4-FFF2-40B4-BE49-F238E27FC236}">
                <a16:creationId xmlns:a16="http://schemas.microsoft.com/office/drawing/2014/main" id="{3696E22F-1DE9-F0A4-66FE-22FEA34FA49F}"/>
              </a:ext>
            </a:extLst>
          </p:cNvPr>
          <p:cNvSpPr txBox="1"/>
          <p:nvPr/>
        </p:nvSpPr>
        <p:spPr>
          <a:xfrm>
            <a:off x="6831886" y="2858413"/>
            <a:ext cx="1158784" cy="584775"/>
          </a:xfrm>
          <a:prstGeom prst="rect">
            <a:avLst/>
          </a:prstGeom>
          <a:noFill/>
        </p:spPr>
        <p:txBody>
          <a:bodyPr wrap="square" rtlCol="0">
            <a:spAutoFit/>
          </a:bodyPr>
          <a:lstStyle/>
          <a:p>
            <a:pPr algn="ct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Birincil</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Varış</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Noktasından</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tr-TR" sz="800" kern="100" dirty="0">
                <a:effectLst/>
                <a:latin typeface="Times New Roman" panose="02020603050405020304" pitchFamily="18" charset="0"/>
                <a:ea typeface="Calibri" panose="020F0502020204030204" pitchFamily="34" charset="0"/>
                <a:cs typeface="Arial" panose="020B0604020202020204" pitchFamily="34" charset="0"/>
              </a:rPr>
              <a:t>Sonra</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tr-TR" sz="800" kern="100" dirty="0">
                <a:latin typeface="Times New Roman" panose="02020603050405020304" pitchFamily="18" charset="0"/>
                <a:ea typeface="Calibri" panose="020F0502020204030204" pitchFamily="34" charset="0"/>
                <a:cs typeface="Arial" panose="020B0604020202020204" pitchFamily="34" charset="0"/>
              </a:rPr>
              <a:t>D</a:t>
            </a:r>
            <a:r>
              <a:rPr lang="en-GB" sz="800" kern="100" dirty="0" err="1">
                <a:effectLst/>
                <a:latin typeface="Times New Roman" panose="02020603050405020304" pitchFamily="18" charset="0"/>
                <a:ea typeface="Calibri" panose="020F0502020204030204" pitchFamily="34" charset="0"/>
                <a:cs typeface="Arial" panose="020B0604020202020204" pitchFamily="34" charset="0"/>
              </a:rPr>
              <a:t>urak</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 </a:t>
            </a:r>
            <a:r>
              <a:rPr lang="tr-TR" sz="800" kern="100" dirty="0">
                <a:latin typeface="Times New Roman" panose="02020603050405020304" pitchFamily="18" charset="0"/>
                <a:ea typeface="Calibri" panose="020F0502020204030204" pitchFamily="34" charset="0"/>
                <a:cs typeface="Arial" panose="020B0604020202020204" pitchFamily="34" charset="0"/>
              </a:rPr>
              <a:t>E</a:t>
            </a:r>
            <a:r>
              <a:rPr lang="en-GB" sz="800" kern="100" dirty="0">
                <a:effectLst/>
                <a:latin typeface="Times New Roman" panose="02020603050405020304" pitchFamily="18" charset="0"/>
                <a:ea typeface="Calibri" panose="020F0502020204030204" pitchFamily="34" charset="0"/>
                <a:cs typeface="Arial" panose="020B0604020202020204" pitchFamily="34" charset="0"/>
              </a:rPr>
              <a:t>kl</a:t>
            </a:r>
            <a:r>
              <a:rPr lang="tr-TR" sz="800" kern="100" dirty="0" err="1">
                <a:effectLst/>
                <a:latin typeface="Times New Roman" panose="02020603050405020304" pitchFamily="18" charset="0"/>
                <a:ea typeface="Calibri" panose="020F0502020204030204" pitchFamily="34" charset="0"/>
                <a:cs typeface="Arial" panose="020B0604020202020204" pitchFamily="34" charset="0"/>
              </a:rPr>
              <a:t>enmeli</a:t>
            </a:r>
            <a:r>
              <a:rPr lang="tr-TR" sz="800" kern="100" dirty="0">
                <a:effectLst/>
                <a:latin typeface="Times New Roman" panose="02020603050405020304" pitchFamily="18" charset="0"/>
                <a:ea typeface="Calibri" panose="020F0502020204030204" pitchFamily="34" charset="0"/>
                <a:cs typeface="Arial" panose="020B0604020202020204" pitchFamily="34" charset="0"/>
              </a:rPr>
              <a:t> Mi?</a:t>
            </a:r>
            <a:endParaRPr lang="tr-TR" sz="800" kern="100" dirty="0">
              <a:effectLst/>
              <a:latin typeface="Calibri" panose="020F0502020204030204" pitchFamily="34" charset="0"/>
              <a:ea typeface="Calibri" panose="020F0502020204030204" pitchFamily="34" charset="0"/>
              <a:cs typeface="Arial" panose="020B0604020202020204" pitchFamily="34" charset="0"/>
            </a:endParaRPr>
          </a:p>
          <a:p>
            <a:pPr algn="ctr"/>
            <a:endParaRPr lang="en-GB" sz="800" dirty="0"/>
          </a:p>
        </p:txBody>
      </p:sp>
      <p:sp>
        <p:nvSpPr>
          <p:cNvPr id="49" name="Metin kutusu 48">
            <a:extLst>
              <a:ext uri="{FF2B5EF4-FFF2-40B4-BE49-F238E27FC236}">
                <a16:creationId xmlns:a16="http://schemas.microsoft.com/office/drawing/2014/main" id="{2AE30A90-8501-2566-44FF-478B4F1CDC2F}"/>
              </a:ext>
            </a:extLst>
          </p:cNvPr>
          <p:cNvSpPr txBox="1"/>
          <p:nvPr/>
        </p:nvSpPr>
        <p:spPr>
          <a:xfrm>
            <a:off x="5420759" y="4085003"/>
            <a:ext cx="690421" cy="461665"/>
          </a:xfrm>
          <a:prstGeom prst="rect">
            <a:avLst/>
          </a:prstGeom>
          <a:noFill/>
        </p:spPr>
        <p:txBody>
          <a:bodyPr wrap="square" rtlCol="0">
            <a:spAutoFit/>
          </a:bodyPr>
          <a:lstStyle/>
          <a:p>
            <a:r>
              <a:rPr lang="tr-TR" sz="800" dirty="0">
                <a:latin typeface="Times New Roman" panose="02020603050405020304" pitchFamily="18" charset="0"/>
                <a:cs typeface="Times New Roman" panose="02020603050405020304" pitchFamily="18" charset="0"/>
              </a:rPr>
              <a:t>Yolculuğun Varış Noktası</a:t>
            </a:r>
            <a:endParaRPr lang="en-GB" sz="800" dirty="0">
              <a:latin typeface="Times New Roman" panose="02020603050405020304" pitchFamily="18" charset="0"/>
              <a:cs typeface="Times New Roman" panose="02020603050405020304" pitchFamily="18" charset="0"/>
            </a:endParaRPr>
          </a:p>
        </p:txBody>
      </p:sp>
      <p:sp>
        <p:nvSpPr>
          <p:cNvPr id="50" name="Metin kutusu 49">
            <a:extLst>
              <a:ext uri="{FF2B5EF4-FFF2-40B4-BE49-F238E27FC236}">
                <a16:creationId xmlns:a16="http://schemas.microsoft.com/office/drawing/2014/main" id="{66FD28A1-0026-EBD6-6E3B-6420D1448562}"/>
              </a:ext>
            </a:extLst>
          </p:cNvPr>
          <p:cNvSpPr txBox="1"/>
          <p:nvPr/>
        </p:nvSpPr>
        <p:spPr>
          <a:xfrm>
            <a:off x="6134221" y="4017882"/>
            <a:ext cx="726130" cy="461665"/>
          </a:xfrm>
          <a:prstGeom prst="rect">
            <a:avLst/>
          </a:prstGeom>
          <a:noFill/>
        </p:spPr>
        <p:txBody>
          <a:bodyPr wrap="square" rtlCol="0">
            <a:spAutoFit/>
          </a:bodyPr>
          <a:lstStyle/>
          <a:p>
            <a:r>
              <a:rPr lang="tr-TR" sz="800" dirty="0">
                <a:latin typeface="Times New Roman" panose="02020603050405020304" pitchFamily="18" charset="0"/>
                <a:cs typeface="Times New Roman" panose="02020603050405020304" pitchFamily="18" charset="0"/>
              </a:rPr>
              <a:t>Yolculuğun Başlangıç Saatleri</a:t>
            </a:r>
            <a:endParaRPr lang="en-GB" sz="800" dirty="0">
              <a:latin typeface="Times New Roman" panose="02020603050405020304" pitchFamily="18" charset="0"/>
              <a:cs typeface="Times New Roman" panose="02020603050405020304" pitchFamily="18" charset="0"/>
            </a:endParaRPr>
          </a:p>
        </p:txBody>
      </p:sp>
      <p:sp>
        <p:nvSpPr>
          <p:cNvPr id="51" name="Metin kutusu 50">
            <a:extLst>
              <a:ext uri="{FF2B5EF4-FFF2-40B4-BE49-F238E27FC236}">
                <a16:creationId xmlns:a16="http://schemas.microsoft.com/office/drawing/2014/main" id="{F472E942-905E-9D8B-0E47-B29A1D650623}"/>
              </a:ext>
            </a:extLst>
          </p:cNvPr>
          <p:cNvSpPr txBox="1"/>
          <p:nvPr/>
        </p:nvSpPr>
        <p:spPr>
          <a:xfrm>
            <a:off x="5420759" y="4733325"/>
            <a:ext cx="807362" cy="338554"/>
          </a:xfrm>
          <a:prstGeom prst="rect">
            <a:avLst/>
          </a:prstGeom>
          <a:noFill/>
        </p:spPr>
        <p:txBody>
          <a:bodyPr wrap="square" rtlCol="0">
            <a:spAutoFit/>
          </a:bodyPr>
          <a:lstStyle/>
          <a:p>
            <a:r>
              <a:rPr lang="tr-TR" sz="800" dirty="0">
                <a:latin typeface="Times New Roman" panose="02020603050405020304" pitchFamily="18" charset="0"/>
                <a:cs typeface="Times New Roman" panose="02020603050405020304" pitchFamily="18" charset="0"/>
              </a:rPr>
              <a:t>Ziyaretin Modu</a:t>
            </a:r>
            <a:endParaRPr lang="en-GB" sz="800" dirty="0">
              <a:latin typeface="Times New Roman" panose="02020603050405020304" pitchFamily="18" charset="0"/>
              <a:cs typeface="Times New Roman" panose="02020603050405020304" pitchFamily="18" charset="0"/>
            </a:endParaRPr>
          </a:p>
        </p:txBody>
      </p:sp>
      <p:sp>
        <p:nvSpPr>
          <p:cNvPr id="52" name="Metin kutusu 51">
            <a:extLst>
              <a:ext uri="{FF2B5EF4-FFF2-40B4-BE49-F238E27FC236}">
                <a16:creationId xmlns:a16="http://schemas.microsoft.com/office/drawing/2014/main" id="{28BBF152-500B-1F14-3994-80C21CED7F7D}"/>
              </a:ext>
            </a:extLst>
          </p:cNvPr>
          <p:cNvSpPr txBox="1"/>
          <p:nvPr/>
        </p:nvSpPr>
        <p:spPr>
          <a:xfrm>
            <a:off x="7389900" y="4654259"/>
            <a:ext cx="726715" cy="461665"/>
          </a:xfrm>
          <a:prstGeom prst="rect">
            <a:avLst/>
          </a:prstGeom>
          <a:noFill/>
        </p:spPr>
        <p:txBody>
          <a:bodyPr wrap="square" rtlCol="0">
            <a:spAutoFit/>
          </a:bodyPr>
          <a:lstStyle/>
          <a:p>
            <a:r>
              <a:rPr lang="tr-TR" sz="800" dirty="0">
                <a:latin typeface="Times New Roman" panose="02020603050405020304" pitchFamily="18" charset="0"/>
                <a:cs typeface="Times New Roman" panose="02020603050405020304" pitchFamily="18" charset="0"/>
              </a:rPr>
              <a:t>Ziyaretin Sona Eriş Saatleri</a:t>
            </a:r>
            <a:endParaRPr lang="en-GB" sz="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931528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08"/>
        <p:cNvGrpSpPr/>
        <p:nvPr/>
      </p:nvGrpSpPr>
      <p:grpSpPr>
        <a:xfrm>
          <a:off x="0" y="0"/>
          <a:ext cx="0" cy="0"/>
          <a:chOff x="0" y="0"/>
          <a:chExt cx="0" cy="0"/>
        </a:xfrm>
      </p:grpSpPr>
      <p:sp>
        <p:nvSpPr>
          <p:cNvPr id="410" name="Google Shape;410;p65"/>
          <p:cNvSpPr txBox="1"/>
          <p:nvPr/>
        </p:nvSpPr>
        <p:spPr>
          <a:xfrm>
            <a:off x="1528381" y="304906"/>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Turlar</a:t>
            </a:r>
            <a:endParaRPr sz="1050" dirty="0">
              <a:solidFill>
                <a:schemeClr val="dk1"/>
              </a:solidFill>
              <a:latin typeface="Arial"/>
              <a:ea typeface="Arial"/>
              <a:cs typeface="Arial"/>
              <a:sym typeface="Arial"/>
            </a:endParaRPr>
          </a:p>
          <a:p>
            <a:endParaRPr sz="1270" b="1" dirty="0">
              <a:solidFill>
                <a:srgbClr val="F17F09"/>
              </a:solidFill>
              <a:latin typeface="Source Sans Pro"/>
              <a:ea typeface="Source Sans Pro"/>
              <a:cs typeface="Source Sans Pro"/>
              <a:sym typeface="Source Sans Pro"/>
            </a:endParaRPr>
          </a:p>
        </p:txBody>
      </p:sp>
      <p:cxnSp>
        <p:nvCxnSpPr>
          <p:cNvPr id="411" name="Google Shape;411;p65"/>
          <p:cNvCxnSpPr/>
          <p:nvPr/>
        </p:nvCxnSpPr>
        <p:spPr>
          <a:xfrm>
            <a:off x="1528381" y="849533"/>
            <a:ext cx="6031456" cy="0"/>
          </a:xfrm>
          <a:prstGeom prst="straightConnector1">
            <a:avLst/>
          </a:prstGeom>
          <a:noFill/>
          <a:ln w="28575" cap="flat" cmpd="sng">
            <a:solidFill>
              <a:schemeClr val="dk1"/>
            </a:solidFill>
            <a:prstDash val="solid"/>
            <a:round/>
            <a:headEnd type="none" w="sm" len="sm"/>
            <a:tailEnd type="none" w="sm" len="sm"/>
          </a:ln>
        </p:spPr>
      </p:cxnSp>
      <p:pic>
        <p:nvPicPr>
          <p:cNvPr id="412" name="Google Shape;412;p65"/>
          <p:cNvPicPr preferRelativeResize="0"/>
          <p:nvPr/>
        </p:nvPicPr>
        <p:blipFill rotWithShape="1">
          <a:blip r:embed="rId3">
            <a:alphaModFix/>
          </a:blip>
          <a:srcRect l="29855" r="29890" b="13303"/>
          <a:stretch/>
        </p:blipFill>
        <p:spPr>
          <a:xfrm>
            <a:off x="1334126" y="2622377"/>
            <a:ext cx="1669749" cy="2163390"/>
          </a:xfrm>
          <a:prstGeom prst="rect">
            <a:avLst/>
          </a:prstGeom>
          <a:noFill/>
          <a:ln>
            <a:noFill/>
          </a:ln>
        </p:spPr>
      </p:pic>
      <p:pic>
        <p:nvPicPr>
          <p:cNvPr id="413" name="Google Shape;413;p65"/>
          <p:cNvPicPr preferRelativeResize="0"/>
          <p:nvPr/>
        </p:nvPicPr>
        <p:blipFill rotWithShape="1">
          <a:blip r:embed="rId4">
            <a:alphaModFix/>
          </a:blip>
          <a:srcRect/>
          <a:stretch/>
        </p:blipFill>
        <p:spPr>
          <a:xfrm>
            <a:off x="3492914" y="2046211"/>
            <a:ext cx="4261732" cy="1683740"/>
          </a:xfrm>
          <a:prstGeom prst="rect">
            <a:avLst/>
          </a:prstGeom>
          <a:noFill/>
          <a:ln>
            <a:noFill/>
          </a:ln>
        </p:spPr>
      </p:pic>
      <p:cxnSp>
        <p:nvCxnSpPr>
          <p:cNvPr id="414" name="Google Shape;414;p65"/>
          <p:cNvCxnSpPr/>
          <p:nvPr/>
        </p:nvCxnSpPr>
        <p:spPr>
          <a:xfrm rot="10800000" flipH="1">
            <a:off x="2547892" y="2710947"/>
            <a:ext cx="2130641" cy="649806"/>
          </a:xfrm>
          <a:prstGeom prst="straightConnector1">
            <a:avLst/>
          </a:prstGeom>
          <a:noFill/>
          <a:ln w="9525" cap="flat" cmpd="sng">
            <a:solidFill>
              <a:srgbClr val="E36C09"/>
            </a:solidFill>
            <a:prstDash val="solid"/>
            <a:round/>
            <a:headEnd type="none" w="sm" len="sm"/>
            <a:tailEnd type="triangle" w="med" len="med"/>
          </a:ln>
        </p:spPr>
      </p:cxnSp>
      <p:pic>
        <p:nvPicPr>
          <p:cNvPr id="415" name="Google Shape;415;p65"/>
          <p:cNvPicPr preferRelativeResize="0"/>
          <p:nvPr/>
        </p:nvPicPr>
        <p:blipFill rotWithShape="1">
          <a:blip r:embed="rId5">
            <a:alphaModFix/>
          </a:blip>
          <a:srcRect/>
          <a:stretch/>
        </p:blipFill>
        <p:spPr>
          <a:xfrm>
            <a:off x="3779668" y="4028105"/>
            <a:ext cx="3588798" cy="1969271"/>
          </a:xfrm>
          <a:prstGeom prst="rect">
            <a:avLst/>
          </a:prstGeom>
          <a:noFill/>
          <a:ln>
            <a:noFill/>
          </a:ln>
        </p:spPr>
      </p:pic>
      <p:cxnSp>
        <p:nvCxnSpPr>
          <p:cNvPr id="416" name="Google Shape;416;p65"/>
          <p:cNvCxnSpPr/>
          <p:nvPr/>
        </p:nvCxnSpPr>
        <p:spPr>
          <a:xfrm>
            <a:off x="2108447" y="4079845"/>
            <a:ext cx="2010792" cy="56117"/>
          </a:xfrm>
          <a:prstGeom prst="straightConnector1">
            <a:avLst/>
          </a:prstGeom>
          <a:noFill/>
          <a:ln w="9525" cap="flat" cmpd="sng">
            <a:solidFill>
              <a:srgbClr val="E36C09"/>
            </a:solidFill>
            <a:prstDash val="solid"/>
            <a:round/>
            <a:headEnd type="none" w="sm" len="sm"/>
            <a:tailEnd type="triangle" w="med" len="med"/>
          </a:ln>
        </p:spPr>
      </p:cxnSp>
      <p:sp>
        <p:nvSpPr>
          <p:cNvPr id="417" name="Google Shape;417;p65"/>
          <p:cNvSpPr txBox="1"/>
          <p:nvPr/>
        </p:nvSpPr>
        <p:spPr>
          <a:xfrm>
            <a:off x="1508710" y="5624518"/>
            <a:ext cx="2164413" cy="184636"/>
          </a:xfrm>
          <a:prstGeom prst="rect">
            <a:avLst/>
          </a:prstGeom>
          <a:noFill/>
          <a:ln>
            <a:noFill/>
          </a:ln>
        </p:spPr>
        <p:txBody>
          <a:bodyPr spcFirstLastPara="1" wrap="square" lIns="68569" tIns="34275" rIns="68569" bIns="34275" anchor="t" anchorCtr="0">
            <a:spAutoFit/>
          </a:bodyPr>
          <a:lstStyle/>
          <a:p>
            <a:r>
              <a:rPr lang="en" sz="750" i="1">
                <a:solidFill>
                  <a:srgbClr val="000000"/>
                </a:solidFill>
                <a:latin typeface="Times New Roman"/>
                <a:ea typeface="Times New Roman"/>
                <a:cs typeface="Times New Roman"/>
                <a:sym typeface="Times New Roman"/>
              </a:rPr>
              <a:t>Ben-Akiva and Bowman (1998)</a:t>
            </a:r>
            <a:endParaRPr sz="750" i="1">
              <a:solidFill>
                <a:srgbClr val="000000"/>
              </a:solidFill>
              <a:latin typeface="Arial"/>
              <a:ea typeface="Arial"/>
              <a:cs typeface="Arial"/>
              <a:sym typeface="Arial"/>
            </a:endParaRPr>
          </a:p>
        </p:txBody>
      </p:sp>
      <mc:AlternateContent xmlns:mc="http://schemas.openxmlformats.org/markup-compatibility/2006" xmlns:p14="http://schemas.microsoft.com/office/powerpoint/2010/main">
        <mc:Choice Requires="p14">
          <p:contentPart p14:bwMode="auto" r:id="rId6">
            <p14:nvContentPartPr>
              <p14:cNvPr id="2" name="Mürekkep 1">
                <a:extLst>
                  <a:ext uri="{FF2B5EF4-FFF2-40B4-BE49-F238E27FC236}">
                    <a16:creationId xmlns:a16="http://schemas.microsoft.com/office/drawing/2014/main" id="{2F2D8E81-6588-22FB-9AFA-AEBBE0E4DB1C}"/>
                  </a:ext>
                </a:extLst>
              </p14:cNvPr>
              <p14:cNvContentPartPr/>
              <p14:nvPr/>
            </p14:nvContentPartPr>
            <p14:xfrm>
              <a:off x="5988045" y="2152605"/>
              <a:ext cx="399240" cy="886320"/>
            </p14:xfrm>
          </p:contentPart>
        </mc:Choice>
        <mc:Fallback xmlns="">
          <p:pic>
            <p:nvPicPr>
              <p:cNvPr id="2" name="Mürekkep 1">
                <a:extLst>
                  <a:ext uri="{FF2B5EF4-FFF2-40B4-BE49-F238E27FC236}">
                    <a16:creationId xmlns:a16="http://schemas.microsoft.com/office/drawing/2014/main" id="{2F2D8E81-6588-22FB-9AFA-AEBBE0E4DB1C}"/>
                  </a:ext>
                </a:extLst>
              </p:cNvPr>
              <p:cNvPicPr/>
              <p:nvPr/>
            </p:nvPicPr>
            <p:blipFill>
              <a:blip r:embed="rId7"/>
              <a:stretch>
                <a:fillRect/>
              </a:stretch>
            </p:blipFill>
            <p:spPr>
              <a:xfrm>
                <a:off x="5925045" y="2089965"/>
                <a:ext cx="524880" cy="1011960"/>
              </a:xfrm>
              <a:prstGeom prst="rect">
                <a:avLst/>
              </a:prstGeom>
            </p:spPr>
          </p:pic>
        </mc:Fallback>
      </mc:AlternateContent>
      <p:sp>
        <p:nvSpPr>
          <p:cNvPr id="3" name="Metin kutusu 2">
            <a:extLst>
              <a:ext uri="{FF2B5EF4-FFF2-40B4-BE49-F238E27FC236}">
                <a16:creationId xmlns:a16="http://schemas.microsoft.com/office/drawing/2014/main" id="{E93F15C2-1853-CD34-EA1E-F94CB7B801AF}"/>
              </a:ext>
            </a:extLst>
          </p:cNvPr>
          <p:cNvSpPr txBox="1"/>
          <p:nvPr/>
        </p:nvSpPr>
        <p:spPr>
          <a:xfrm>
            <a:off x="5825715" y="1925934"/>
            <a:ext cx="723900" cy="1323439"/>
          </a:xfrm>
          <a:prstGeom prst="rect">
            <a:avLst/>
          </a:prstGeom>
          <a:noFill/>
        </p:spPr>
        <p:txBody>
          <a:bodyPr wrap="square" rtlCol="0">
            <a:spAutoFit/>
          </a:bodyPr>
          <a:lstStyle/>
          <a:p>
            <a:r>
              <a:rPr lang="tr-TR" sz="800" dirty="0">
                <a:latin typeface="Times New Roman" panose="02020603050405020304" pitchFamily="18" charset="0"/>
                <a:cs typeface="Times New Roman" panose="02020603050405020304" pitchFamily="18" charset="0"/>
              </a:rPr>
              <a:t>İş</a:t>
            </a:r>
          </a:p>
          <a:p>
            <a:endParaRPr lang="tr-TR" sz="800" dirty="0">
              <a:latin typeface="Times New Roman" panose="02020603050405020304" pitchFamily="18" charset="0"/>
              <a:cs typeface="Times New Roman" panose="02020603050405020304" pitchFamily="18" charset="0"/>
            </a:endParaRPr>
          </a:p>
          <a:p>
            <a:endParaRPr lang="tr-TR" sz="800" dirty="0">
              <a:latin typeface="Times New Roman" panose="02020603050405020304" pitchFamily="18" charset="0"/>
              <a:cs typeface="Times New Roman" panose="02020603050405020304" pitchFamily="18" charset="0"/>
            </a:endParaRPr>
          </a:p>
          <a:p>
            <a:endParaRPr lang="tr-TR" sz="800" dirty="0">
              <a:latin typeface="Times New Roman" panose="02020603050405020304" pitchFamily="18" charset="0"/>
              <a:cs typeface="Times New Roman" panose="02020603050405020304" pitchFamily="18" charset="0"/>
            </a:endParaRPr>
          </a:p>
          <a:p>
            <a:endParaRPr lang="tr-TR" sz="800" dirty="0">
              <a:latin typeface="Times New Roman" panose="02020603050405020304" pitchFamily="18" charset="0"/>
              <a:cs typeface="Times New Roman" panose="02020603050405020304" pitchFamily="18" charset="0"/>
            </a:endParaRPr>
          </a:p>
          <a:p>
            <a:r>
              <a:rPr lang="tr-TR" sz="800" dirty="0">
                <a:latin typeface="Times New Roman" panose="02020603050405020304" pitchFamily="18" charset="0"/>
                <a:cs typeface="Times New Roman" panose="02020603050405020304" pitchFamily="18" charset="0"/>
              </a:rPr>
              <a:t>Araç Tahsisi</a:t>
            </a:r>
          </a:p>
          <a:p>
            <a:endParaRPr lang="tr-TR" sz="800" dirty="0">
              <a:latin typeface="Times New Roman" panose="02020603050405020304" pitchFamily="18" charset="0"/>
              <a:cs typeface="Times New Roman" panose="02020603050405020304" pitchFamily="18" charset="0"/>
            </a:endParaRPr>
          </a:p>
          <a:p>
            <a:endParaRPr lang="tr-TR" sz="800" dirty="0">
              <a:latin typeface="Times New Roman" panose="02020603050405020304" pitchFamily="18" charset="0"/>
              <a:cs typeface="Times New Roman" panose="02020603050405020304" pitchFamily="18" charset="0"/>
            </a:endParaRPr>
          </a:p>
          <a:p>
            <a:endParaRPr lang="tr-TR" sz="800" dirty="0">
              <a:latin typeface="Times New Roman" panose="02020603050405020304" pitchFamily="18" charset="0"/>
              <a:cs typeface="Times New Roman" panose="02020603050405020304" pitchFamily="18" charset="0"/>
            </a:endParaRPr>
          </a:p>
          <a:p>
            <a:r>
              <a:rPr lang="tr-TR" sz="800" dirty="0">
                <a:latin typeface="Times New Roman" panose="02020603050405020304" pitchFamily="18" charset="0"/>
                <a:cs typeface="Times New Roman" panose="02020603050405020304" pitchFamily="18" charset="0"/>
              </a:rPr>
              <a:t>Mod</a:t>
            </a:r>
            <a:endParaRPr lang="en-GB" sz="800" dirty="0">
              <a:latin typeface="Times New Roman" panose="02020603050405020304" pitchFamily="18" charset="0"/>
              <a:cs typeface="Times New Roman" panose="02020603050405020304" pitchFamily="18" charset="0"/>
            </a:endParaRPr>
          </a:p>
        </p:txBody>
      </p:sp>
      <p:sp>
        <p:nvSpPr>
          <p:cNvPr id="4" name="Dikdörtgen 3">
            <a:extLst>
              <a:ext uri="{FF2B5EF4-FFF2-40B4-BE49-F238E27FC236}">
                <a16:creationId xmlns:a16="http://schemas.microsoft.com/office/drawing/2014/main" id="{5FB14F74-27D1-2588-E8B5-A31997E37685}"/>
              </a:ext>
            </a:extLst>
          </p:cNvPr>
          <p:cNvSpPr/>
          <p:nvPr/>
        </p:nvSpPr>
        <p:spPr>
          <a:xfrm>
            <a:off x="1528381" y="2673742"/>
            <a:ext cx="1291019" cy="3046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Dikdörtgen 5">
            <a:extLst>
              <a:ext uri="{FF2B5EF4-FFF2-40B4-BE49-F238E27FC236}">
                <a16:creationId xmlns:a16="http://schemas.microsoft.com/office/drawing/2014/main" id="{A39E7CB7-9020-8FC5-072A-01C4BE96ABAE}"/>
              </a:ext>
            </a:extLst>
          </p:cNvPr>
          <p:cNvSpPr/>
          <p:nvPr/>
        </p:nvSpPr>
        <p:spPr>
          <a:xfrm>
            <a:off x="1904979" y="3271467"/>
            <a:ext cx="457221" cy="8928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Dikdörtgen 6">
            <a:extLst>
              <a:ext uri="{FF2B5EF4-FFF2-40B4-BE49-F238E27FC236}">
                <a16:creationId xmlns:a16="http://schemas.microsoft.com/office/drawing/2014/main" id="{9A8915A2-AC1A-A1BC-4BC6-DDB99949F416}"/>
              </a:ext>
            </a:extLst>
          </p:cNvPr>
          <p:cNvSpPr/>
          <p:nvPr/>
        </p:nvSpPr>
        <p:spPr>
          <a:xfrm>
            <a:off x="1711780" y="3641013"/>
            <a:ext cx="396668" cy="6963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Dikdörtgen 7">
            <a:extLst>
              <a:ext uri="{FF2B5EF4-FFF2-40B4-BE49-F238E27FC236}">
                <a16:creationId xmlns:a16="http://schemas.microsoft.com/office/drawing/2014/main" id="{B290C065-8E2B-BD54-EF2E-A7D04F557E6D}"/>
              </a:ext>
            </a:extLst>
          </p:cNvPr>
          <p:cNvSpPr/>
          <p:nvPr/>
        </p:nvSpPr>
        <p:spPr>
          <a:xfrm>
            <a:off x="2287768" y="3660317"/>
            <a:ext cx="309719" cy="5033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Dikdörtgen 8">
            <a:extLst>
              <a:ext uri="{FF2B5EF4-FFF2-40B4-BE49-F238E27FC236}">
                <a16:creationId xmlns:a16="http://schemas.microsoft.com/office/drawing/2014/main" id="{3B4F9E5B-0C77-2794-54AB-04BD0B254FB7}"/>
              </a:ext>
            </a:extLst>
          </p:cNvPr>
          <p:cNvSpPr/>
          <p:nvPr/>
        </p:nvSpPr>
        <p:spPr>
          <a:xfrm>
            <a:off x="1671873" y="3990907"/>
            <a:ext cx="309719" cy="14505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Dikdörtgen 9">
            <a:extLst>
              <a:ext uri="{FF2B5EF4-FFF2-40B4-BE49-F238E27FC236}">
                <a16:creationId xmlns:a16="http://schemas.microsoft.com/office/drawing/2014/main" id="{571CDB12-8BD6-A3D1-1AAC-235631D6E94E}"/>
              </a:ext>
            </a:extLst>
          </p:cNvPr>
          <p:cNvSpPr/>
          <p:nvPr/>
        </p:nvSpPr>
        <p:spPr>
          <a:xfrm>
            <a:off x="2287768" y="3886914"/>
            <a:ext cx="309719" cy="15572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Dikdörtgen 11">
            <a:extLst>
              <a:ext uri="{FF2B5EF4-FFF2-40B4-BE49-F238E27FC236}">
                <a16:creationId xmlns:a16="http://schemas.microsoft.com/office/drawing/2014/main" id="{B038B57F-7574-C131-391D-D33049606FCE}"/>
              </a:ext>
            </a:extLst>
          </p:cNvPr>
          <p:cNvSpPr/>
          <p:nvPr/>
        </p:nvSpPr>
        <p:spPr>
          <a:xfrm>
            <a:off x="1640460" y="4373230"/>
            <a:ext cx="309719" cy="15572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Dikdörtgen 12">
            <a:extLst>
              <a:ext uri="{FF2B5EF4-FFF2-40B4-BE49-F238E27FC236}">
                <a16:creationId xmlns:a16="http://schemas.microsoft.com/office/drawing/2014/main" id="{44982DD0-60D8-9501-366F-29C407937819}"/>
              </a:ext>
            </a:extLst>
          </p:cNvPr>
          <p:cNvSpPr/>
          <p:nvPr/>
        </p:nvSpPr>
        <p:spPr>
          <a:xfrm>
            <a:off x="2183216" y="4383001"/>
            <a:ext cx="414271" cy="16042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mc:AlternateContent xmlns:mc="http://schemas.openxmlformats.org/markup-compatibility/2006" xmlns:p14="http://schemas.microsoft.com/office/powerpoint/2010/main">
        <mc:Choice Requires="p14">
          <p:contentPart p14:bwMode="auto" r:id="rId8">
            <p14:nvContentPartPr>
              <p14:cNvPr id="14" name="Mürekkep 13">
                <a:extLst>
                  <a:ext uri="{FF2B5EF4-FFF2-40B4-BE49-F238E27FC236}">
                    <a16:creationId xmlns:a16="http://schemas.microsoft.com/office/drawing/2014/main" id="{9758A571-D018-7F45-8793-1DB164702CD5}"/>
                  </a:ext>
                </a:extLst>
              </p14:cNvPr>
              <p14:cNvContentPartPr/>
              <p14:nvPr/>
            </p14:nvContentPartPr>
            <p14:xfrm>
              <a:off x="1849485" y="3143325"/>
              <a:ext cx="17280" cy="360"/>
            </p14:xfrm>
          </p:contentPart>
        </mc:Choice>
        <mc:Fallback xmlns="">
          <p:pic>
            <p:nvPicPr>
              <p:cNvPr id="14" name="Mürekkep 13">
                <a:extLst>
                  <a:ext uri="{FF2B5EF4-FFF2-40B4-BE49-F238E27FC236}">
                    <a16:creationId xmlns:a16="http://schemas.microsoft.com/office/drawing/2014/main" id="{9758A571-D018-7F45-8793-1DB164702CD5}"/>
                  </a:ext>
                </a:extLst>
              </p:cNvPr>
              <p:cNvPicPr/>
              <p:nvPr/>
            </p:nvPicPr>
            <p:blipFill>
              <a:blip r:embed="rId9"/>
              <a:stretch>
                <a:fillRect/>
              </a:stretch>
            </p:blipFill>
            <p:spPr>
              <a:xfrm>
                <a:off x="1840845" y="3134325"/>
                <a:ext cx="3492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9" name="Mürekkep 18">
                <a:extLst>
                  <a:ext uri="{FF2B5EF4-FFF2-40B4-BE49-F238E27FC236}">
                    <a16:creationId xmlns:a16="http://schemas.microsoft.com/office/drawing/2014/main" id="{E5DF8978-29C6-0FEB-166F-0438C2CDE019}"/>
                  </a:ext>
                </a:extLst>
              </p14:cNvPr>
              <p14:cNvContentPartPr/>
              <p14:nvPr/>
            </p14:nvContentPartPr>
            <p14:xfrm>
              <a:off x="1994565" y="3140445"/>
              <a:ext cx="148320" cy="56160"/>
            </p14:xfrm>
          </p:contentPart>
        </mc:Choice>
        <mc:Fallback xmlns="">
          <p:pic>
            <p:nvPicPr>
              <p:cNvPr id="19" name="Mürekkep 18">
                <a:extLst>
                  <a:ext uri="{FF2B5EF4-FFF2-40B4-BE49-F238E27FC236}">
                    <a16:creationId xmlns:a16="http://schemas.microsoft.com/office/drawing/2014/main" id="{E5DF8978-29C6-0FEB-166F-0438C2CDE019}"/>
                  </a:ext>
                </a:extLst>
              </p:cNvPr>
              <p:cNvPicPr/>
              <p:nvPr/>
            </p:nvPicPr>
            <p:blipFill>
              <a:blip r:embed="rId11"/>
              <a:stretch>
                <a:fillRect/>
              </a:stretch>
            </p:blipFill>
            <p:spPr>
              <a:xfrm>
                <a:off x="1985925" y="3131445"/>
                <a:ext cx="16596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7" name="Mürekkep 26">
                <a:extLst>
                  <a:ext uri="{FF2B5EF4-FFF2-40B4-BE49-F238E27FC236}">
                    <a16:creationId xmlns:a16="http://schemas.microsoft.com/office/drawing/2014/main" id="{CAF73EE1-A880-EE0C-42AD-E39222BDEC17}"/>
                  </a:ext>
                </a:extLst>
              </p14:cNvPr>
              <p14:cNvContentPartPr/>
              <p14:nvPr/>
            </p14:nvContentPartPr>
            <p14:xfrm>
              <a:off x="1789725" y="3133605"/>
              <a:ext cx="753840" cy="360"/>
            </p14:xfrm>
          </p:contentPart>
        </mc:Choice>
        <mc:Fallback xmlns="">
          <p:pic>
            <p:nvPicPr>
              <p:cNvPr id="27" name="Mürekkep 26">
                <a:extLst>
                  <a:ext uri="{FF2B5EF4-FFF2-40B4-BE49-F238E27FC236}">
                    <a16:creationId xmlns:a16="http://schemas.microsoft.com/office/drawing/2014/main" id="{CAF73EE1-A880-EE0C-42AD-E39222BDEC17}"/>
                  </a:ext>
                </a:extLst>
              </p:cNvPr>
              <p:cNvPicPr/>
              <p:nvPr/>
            </p:nvPicPr>
            <p:blipFill>
              <a:blip r:embed="rId13"/>
              <a:stretch>
                <a:fillRect/>
              </a:stretch>
            </p:blipFill>
            <p:spPr>
              <a:xfrm>
                <a:off x="1771725" y="3115965"/>
                <a:ext cx="789480" cy="36000"/>
              </a:xfrm>
              <a:prstGeom prst="rect">
                <a:avLst/>
              </a:prstGeom>
            </p:spPr>
          </p:pic>
        </mc:Fallback>
      </mc:AlternateContent>
      <p:grpSp>
        <p:nvGrpSpPr>
          <p:cNvPr id="32" name="Grup 31">
            <a:extLst>
              <a:ext uri="{FF2B5EF4-FFF2-40B4-BE49-F238E27FC236}">
                <a16:creationId xmlns:a16="http://schemas.microsoft.com/office/drawing/2014/main" id="{2BDDB543-C7CF-BDBB-CAB2-E707EEFFE406}"/>
              </a:ext>
            </a:extLst>
          </p:cNvPr>
          <p:cNvGrpSpPr/>
          <p:nvPr/>
        </p:nvGrpSpPr>
        <p:grpSpPr>
          <a:xfrm>
            <a:off x="1738965" y="3114165"/>
            <a:ext cx="947520" cy="96840"/>
            <a:chOff x="1738965" y="3114165"/>
            <a:chExt cx="947520" cy="96840"/>
          </a:xfrm>
        </p:grpSpPr>
        <mc:AlternateContent xmlns:mc="http://schemas.openxmlformats.org/markup-compatibility/2006" xmlns:p14="http://schemas.microsoft.com/office/powerpoint/2010/main">
          <mc:Choice Requires="p14">
            <p:contentPart p14:bwMode="auto" r:id="rId14">
              <p14:nvContentPartPr>
                <p14:cNvPr id="15" name="Mürekkep 14">
                  <a:extLst>
                    <a:ext uri="{FF2B5EF4-FFF2-40B4-BE49-F238E27FC236}">
                      <a16:creationId xmlns:a16="http://schemas.microsoft.com/office/drawing/2014/main" id="{AED45C33-E9A7-7B72-D968-BD83D7C8CA5D}"/>
                    </a:ext>
                  </a:extLst>
                </p14:cNvPr>
                <p14:cNvContentPartPr/>
                <p14:nvPr/>
              </p14:nvContentPartPr>
              <p14:xfrm>
                <a:off x="1738965" y="3142965"/>
                <a:ext cx="772200" cy="68040"/>
              </p14:xfrm>
            </p:contentPart>
          </mc:Choice>
          <mc:Fallback xmlns="">
            <p:pic>
              <p:nvPicPr>
                <p:cNvPr id="15" name="Mürekkep 14">
                  <a:extLst>
                    <a:ext uri="{FF2B5EF4-FFF2-40B4-BE49-F238E27FC236}">
                      <a16:creationId xmlns:a16="http://schemas.microsoft.com/office/drawing/2014/main" id="{AED45C33-E9A7-7B72-D968-BD83D7C8CA5D}"/>
                    </a:ext>
                  </a:extLst>
                </p:cNvPr>
                <p:cNvPicPr/>
                <p:nvPr/>
              </p:nvPicPr>
              <p:blipFill>
                <a:blip r:embed="rId15"/>
                <a:stretch>
                  <a:fillRect/>
                </a:stretch>
              </p:blipFill>
              <p:spPr>
                <a:xfrm>
                  <a:off x="1729965" y="3134325"/>
                  <a:ext cx="78984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6" name="Mürekkep 15">
                  <a:extLst>
                    <a:ext uri="{FF2B5EF4-FFF2-40B4-BE49-F238E27FC236}">
                      <a16:creationId xmlns:a16="http://schemas.microsoft.com/office/drawing/2014/main" id="{5F4D2BBA-611A-B8A3-4722-68E54F239E92}"/>
                    </a:ext>
                  </a:extLst>
                </p14:cNvPr>
                <p14:cNvContentPartPr/>
                <p14:nvPr/>
              </p14:nvContentPartPr>
              <p14:xfrm>
                <a:off x="2000325" y="3152685"/>
                <a:ext cx="25920" cy="360"/>
              </p14:xfrm>
            </p:contentPart>
          </mc:Choice>
          <mc:Fallback xmlns="">
            <p:pic>
              <p:nvPicPr>
                <p:cNvPr id="16" name="Mürekkep 15">
                  <a:extLst>
                    <a:ext uri="{FF2B5EF4-FFF2-40B4-BE49-F238E27FC236}">
                      <a16:creationId xmlns:a16="http://schemas.microsoft.com/office/drawing/2014/main" id="{5F4D2BBA-611A-B8A3-4722-68E54F239E92}"/>
                    </a:ext>
                  </a:extLst>
                </p:cNvPr>
                <p:cNvPicPr/>
                <p:nvPr/>
              </p:nvPicPr>
              <p:blipFill>
                <a:blip r:embed="rId17"/>
                <a:stretch>
                  <a:fillRect/>
                </a:stretch>
              </p:blipFill>
              <p:spPr>
                <a:xfrm>
                  <a:off x="1991325" y="3143685"/>
                  <a:ext cx="4356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21" name="Mürekkep 20">
                  <a:extLst>
                    <a:ext uri="{FF2B5EF4-FFF2-40B4-BE49-F238E27FC236}">
                      <a16:creationId xmlns:a16="http://schemas.microsoft.com/office/drawing/2014/main" id="{FF66CBC2-BEF6-EBA2-7E60-A60ADFD8FE8B}"/>
                    </a:ext>
                  </a:extLst>
                </p14:cNvPr>
                <p14:cNvContentPartPr/>
                <p14:nvPr/>
              </p14:nvContentPartPr>
              <p14:xfrm>
                <a:off x="2000325" y="3162045"/>
                <a:ext cx="360" cy="360"/>
              </p14:xfrm>
            </p:contentPart>
          </mc:Choice>
          <mc:Fallback xmlns="">
            <p:pic>
              <p:nvPicPr>
                <p:cNvPr id="21" name="Mürekkep 20">
                  <a:extLst>
                    <a:ext uri="{FF2B5EF4-FFF2-40B4-BE49-F238E27FC236}">
                      <a16:creationId xmlns:a16="http://schemas.microsoft.com/office/drawing/2014/main" id="{FF66CBC2-BEF6-EBA2-7E60-A60ADFD8FE8B}"/>
                    </a:ext>
                  </a:extLst>
                </p:cNvPr>
                <p:cNvPicPr/>
                <p:nvPr/>
              </p:nvPicPr>
              <p:blipFill>
                <a:blip r:embed="rId19"/>
                <a:stretch>
                  <a:fillRect/>
                </a:stretch>
              </p:blipFill>
              <p:spPr>
                <a:xfrm>
                  <a:off x="1991325" y="3153045"/>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22" name="Mürekkep 21">
                  <a:extLst>
                    <a:ext uri="{FF2B5EF4-FFF2-40B4-BE49-F238E27FC236}">
                      <a16:creationId xmlns:a16="http://schemas.microsoft.com/office/drawing/2014/main" id="{1B6103F2-C20B-1337-B5B1-E640AB1D382B}"/>
                    </a:ext>
                  </a:extLst>
                </p14:cNvPr>
                <p14:cNvContentPartPr/>
                <p14:nvPr/>
              </p14:nvContentPartPr>
              <p14:xfrm>
                <a:off x="1933725" y="3171405"/>
                <a:ext cx="360" cy="360"/>
              </p14:xfrm>
            </p:contentPart>
          </mc:Choice>
          <mc:Fallback xmlns="">
            <p:pic>
              <p:nvPicPr>
                <p:cNvPr id="22" name="Mürekkep 21">
                  <a:extLst>
                    <a:ext uri="{FF2B5EF4-FFF2-40B4-BE49-F238E27FC236}">
                      <a16:creationId xmlns:a16="http://schemas.microsoft.com/office/drawing/2014/main" id="{1B6103F2-C20B-1337-B5B1-E640AB1D382B}"/>
                    </a:ext>
                  </a:extLst>
                </p:cNvPr>
                <p:cNvPicPr/>
                <p:nvPr/>
              </p:nvPicPr>
              <p:blipFill>
                <a:blip r:embed="rId19"/>
                <a:stretch>
                  <a:fillRect/>
                </a:stretch>
              </p:blipFill>
              <p:spPr>
                <a:xfrm>
                  <a:off x="1924725" y="3162765"/>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4" name="Mürekkep 23">
                  <a:extLst>
                    <a:ext uri="{FF2B5EF4-FFF2-40B4-BE49-F238E27FC236}">
                      <a16:creationId xmlns:a16="http://schemas.microsoft.com/office/drawing/2014/main" id="{77FC0321-43F2-84D9-76CD-08F2299C7771}"/>
                    </a:ext>
                  </a:extLst>
                </p14:cNvPr>
                <p14:cNvContentPartPr/>
                <p14:nvPr/>
              </p14:nvContentPartPr>
              <p14:xfrm>
                <a:off x="1847685" y="3124245"/>
                <a:ext cx="820800" cy="67680"/>
              </p14:xfrm>
            </p:contentPart>
          </mc:Choice>
          <mc:Fallback xmlns="">
            <p:pic>
              <p:nvPicPr>
                <p:cNvPr id="24" name="Mürekkep 23">
                  <a:extLst>
                    <a:ext uri="{FF2B5EF4-FFF2-40B4-BE49-F238E27FC236}">
                      <a16:creationId xmlns:a16="http://schemas.microsoft.com/office/drawing/2014/main" id="{77FC0321-43F2-84D9-76CD-08F2299C7771}"/>
                    </a:ext>
                  </a:extLst>
                </p:cNvPr>
                <p:cNvPicPr/>
                <p:nvPr/>
              </p:nvPicPr>
              <p:blipFill>
                <a:blip r:embed="rId22"/>
                <a:stretch>
                  <a:fillRect/>
                </a:stretch>
              </p:blipFill>
              <p:spPr>
                <a:xfrm>
                  <a:off x="1838685" y="3115245"/>
                  <a:ext cx="83844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5" name="Mürekkep 24">
                  <a:extLst>
                    <a:ext uri="{FF2B5EF4-FFF2-40B4-BE49-F238E27FC236}">
                      <a16:creationId xmlns:a16="http://schemas.microsoft.com/office/drawing/2014/main" id="{E3153CB5-372C-914E-8CBA-76DDB50CFBF6}"/>
                    </a:ext>
                  </a:extLst>
                </p14:cNvPr>
                <p14:cNvContentPartPr/>
                <p14:nvPr/>
              </p14:nvContentPartPr>
              <p14:xfrm>
                <a:off x="2479125" y="3190845"/>
                <a:ext cx="207360" cy="360"/>
              </p14:xfrm>
            </p:contentPart>
          </mc:Choice>
          <mc:Fallback xmlns="">
            <p:pic>
              <p:nvPicPr>
                <p:cNvPr id="25" name="Mürekkep 24">
                  <a:extLst>
                    <a:ext uri="{FF2B5EF4-FFF2-40B4-BE49-F238E27FC236}">
                      <a16:creationId xmlns:a16="http://schemas.microsoft.com/office/drawing/2014/main" id="{E3153CB5-372C-914E-8CBA-76DDB50CFBF6}"/>
                    </a:ext>
                  </a:extLst>
                </p:cNvPr>
                <p:cNvPicPr/>
                <p:nvPr/>
              </p:nvPicPr>
              <p:blipFill>
                <a:blip r:embed="rId24"/>
                <a:stretch>
                  <a:fillRect/>
                </a:stretch>
              </p:blipFill>
              <p:spPr>
                <a:xfrm>
                  <a:off x="2470125" y="3181845"/>
                  <a:ext cx="225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29" name="Mürekkep 28">
                  <a:extLst>
                    <a:ext uri="{FF2B5EF4-FFF2-40B4-BE49-F238E27FC236}">
                      <a16:creationId xmlns:a16="http://schemas.microsoft.com/office/drawing/2014/main" id="{97D97A82-0F14-752C-E805-39198C327F69}"/>
                    </a:ext>
                  </a:extLst>
                </p14:cNvPr>
                <p14:cNvContentPartPr/>
                <p14:nvPr/>
              </p14:nvContentPartPr>
              <p14:xfrm>
                <a:off x="1934445" y="3142605"/>
                <a:ext cx="719640" cy="39240"/>
              </p14:xfrm>
            </p:contentPart>
          </mc:Choice>
          <mc:Fallback xmlns="">
            <p:pic>
              <p:nvPicPr>
                <p:cNvPr id="29" name="Mürekkep 28">
                  <a:extLst>
                    <a:ext uri="{FF2B5EF4-FFF2-40B4-BE49-F238E27FC236}">
                      <a16:creationId xmlns:a16="http://schemas.microsoft.com/office/drawing/2014/main" id="{97D97A82-0F14-752C-E805-39198C327F69}"/>
                    </a:ext>
                  </a:extLst>
                </p:cNvPr>
                <p:cNvPicPr/>
                <p:nvPr/>
              </p:nvPicPr>
              <p:blipFill>
                <a:blip r:embed="rId26"/>
                <a:stretch>
                  <a:fillRect/>
                </a:stretch>
              </p:blipFill>
              <p:spPr>
                <a:xfrm>
                  <a:off x="1916445" y="3124605"/>
                  <a:ext cx="75528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31" name="Mürekkep 30">
                  <a:extLst>
                    <a:ext uri="{FF2B5EF4-FFF2-40B4-BE49-F238E27FC236}">
                      <a16:creationId xmlns:a16="http://schemas.microsoft.com/office/drawing/2014/main" id="{BE0BCC16-7B84-471D-9788-359611ADF4D8}"/>
                    </a:ext>
                  </a:extLst>
                </p14:cNvPr>
                <p14:cNvContentPartPr/>
                <p14:nvPr/>
              </p14:nvContentPartPr>
              <p14:xfrm>
                <a:off x="2219565" y="3114165"/>
                <a:ext cx="134640" cy="14400"/>
              </p14:xfrm>
            </p:contentPart>
          </mc:Choice>
          <mc:Fallback xmlns="">
            <p:pic>
              <p:nvPicPr>
                <p:cNvPr id="31" name="Mürekkep 30">
                  <a:extLst>
                    <a:ext uri="{FF2B5EF4-FFF2-40B4-BE49-F238E27FC236}">
                      <a16:creationId xmlns:a16="http://schemas.microsoft.com/office/drawing/2014/main" id="{BE0BCC16-7B84-471D-9788-359611ADF4D8}"/>
                    </a:ext>
                  </a:extLst>
                </p:cNvPr>
                <p:cNvPicPr/>
                <p:nvPr/>
              </p:nvPicPr>
              <p:blipFill>
                <a:blip r:embed="rId28"/>
                <a:stretch>
                  <a:fillRect/>
                </a:stretch>
              </p:blipFill>
              <p:spPr>
                <a:xfrm>
                  <a:off x="2201925" y="3096525"/>
                  <a:ext cx="170280" cy="500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9">
            <p14:nvContentPartPr>
              <p14:cNvPr id="34" name="Mürekkep 33">
                <a:extLst>
                  <a:ext uri="{FF2B5EF4-FFF2-40B4-BE49-F238E27FC236}">
                    <a16:creationId xmlns:a16="http://schemas.microsoft.com/office/drawing/2014/main" id="{00FE3B95-22F6-97B2-4D2E-BFA41A1A5D92}"/>
                  </a:ext>
                </a:extLst>
              </p14:cNvPr>
              <p14:cNvContentPartPr/>
              <p14:nvPr/>
            </p14:nvContentPartPr>
            <p14:xfrm>
              <a:off x="3590873" y="3397959"/>
              <a:ext cx="4302720" cy="288000"/>
            </p14:xfrm>
          </p:contentPart>
        </mc:Choice>
        <mc:Fallback xmlns="">
          <p:pic>
            <p:nvPicPr>
              <p:cNvPr id="34" name="Mürekkep 33">
                <a:extLst>
                  <a:ext uri="{FF2B5EF4-FFF2-40B4-BE49-F238E27FC236}">
                    <a16:creationId xmlns:a16="http://schemas.microsoft.com/office/drawing/2014/main" id="{00FE3B95-22F6-97B2-4D2E-BFA41A1A5D92}"/>
                  </a:ext>
                </a:extLst>
              </p:cNvPr>
              <p:cNvPicPr/>
              <p:nvPr/>
            </p:nvPicPr>
            <p:blipFill>
              <a:blip r:embed="rId30"/>
              <a:stretch>
                <a:fillRect/>
              </a:stretch>
            </p:blipFill>
            <p:spPr>
              <a:xfrm>
                <a:off x="3528233" y="3334959"/>
                <a:ext cx="4428360" cy="41364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35" name="Mürekkep 34">
                <a:extLst>
                  <a:ext uri="{FF2B5EF4-FFF2-40B4-BE49-F238E27FC236}">
                    <a16:creationId xmlns:a16="http://schemas.microsoft.com/office/drawing/2014/main" id="{BF271E7B-5D2D-727B-FFF2-75D56573B072}"/>
                  </a:ext>
                </a:extLst>
              </p14:cNvPr>
              <p14:cNvContentPartPr/>
              <p14:nvPr/>
            </p14:nvContentPartPr>
            <p14:xfrm>
              <a:off x="3300285" y="5590245"/>
              <a:ext cx="4198680" cy="499320"/>
            </p14:xfrm>
          </p:contentPart>
        </mc:Choice>
        <mc:Fallback xmlns="">
          <p:pic>
            <p:nvPicPr>
              <p:cNvPr id="35" name="Mürekkep 34">
                <a:extLst>
                  <a:ext uri="{FF2B5EF4-FFF2-40B4-BE49-F238E27FC236}">
                    <a16:creationId xmlns:a16="http://schemas.microsoft.com/office/drawing/2014/main" id="{BF271E7B-5D2D-727B-FFF2-75D56573B072}"/>
                  </a:ext>
                </a:extLst>
              </p:cNvPr>
              <p:cNvPicPr/>
              <p:nvPr/>
            </p:nvPicPr>
            <p:blipFill>
              <a:blip r:embed="rId32"/>
              <a:stretch>
                <a:fillRect/>
              </a:stretch>
            </p:blipFill>
            <p:spPr>
              <a:xfrm>
                <a:off x="3237645" y="5527605"/>
                <a:ext cx="4324320" cy="624960"/>
              </a:xfrm>
              <a:prstGeom prst="rect">
                <a:avLst/>
              </a:prstGeom>
            </p:spPr>
          </p:pic>
        </mc:Fallback>
      </mc:AlternateContent>
      <p:sp>
        <p:nvSpPr>
          <p:cNvPr id="39" name="Metin kutusu 38">
            <a:extLst>
              <a:ext uri="{FF2B5EF4-FFF2-40B4-BE49-F238E27FC236}">
                <a16:creationId xmlns:a16="http://schemas.microsoft.com/office/drawing/2014/main" id="{878F2631-3ED4-CFAA-ADA4-B4D01E30E33B}"/>
              </a:ext>
            </a:extLst>
          </p:cNvPr>
          <p:cNvSpPr txBox="1"/>
          <p:nvPr/>
        </p:nvSpPr>
        <p:spPr>
          <a:xfrm>
            <a:off x="4023386" y="3346700"/>
            <a:ext cx="4381615" cy="646331"/>
          </a:xfrm>
          <a:prstGeom prst="rect">
            <a:avLst/>
          </a:prstGeom>
          <a:noFill/>
        </p:spPr>
        <p:txBody>
          <a:bodyPr wrap="square" rtlCol="0">
            <a:spAutoFit/>
          </a:bodyPr>
          <a:lstStyle/>
          <a:p>
            <a:r>
              <a:rPr lang="en-GB" sz="900" b="1" kern="100" dirty="0" err="1">
                <a:effectLst/>
                <a:latin typeface="Times New Roman" panose="02020603050405020304" pitchFamily="18" charset="0"/>
                <a:ea typeface="Calibri" panose="020F0502020204030204" pitchFamily="34" charset="0"/>
                <a:cs typeface="Arial" panose="020B0604020202020204" pitchFamily="34" charset="0"/>
              </a:rPr>
              <a:t>Şekil</a:t>
            </a:r>
            <a:r>
              <a:rPr lang="en-GB" sz="900" b="1" kern="100" dirty="0">
                <a:effectLst/>
                <a:latin typeface="Times New Roman" panose="02020603050405020304" pitchFamily="18" charset="0"/>
                <a:ea typeface="Calibri" panose="020F0502020204030204" pitchFamily="34" charset="0"/>
                <a:cs typeface="Arial" panose="020B0604020202020204" pitchFamily="34" charset="0"/>
              </a:rPr>
              <a:t> 1.9 </a:t>
            </a:r>
            <a:r>
              <a:rPr lang="en-GB" sz="900" kern="100" dirty="0" err="1">
                <a:effectLst/>
                <a:latin typeface="Times New Roman" panose="02020603050405020304" pitchFamily="18" charset="0"/>
                <a:ea typeface="Calibri" panose="020F0502020204030204" pitchFamily="34" charset="0"/>
                <a:cs typeface="Arial" panose="020B0604020202020204" pitchFamily="34" charset="0"/>
              </a:rPr>
              <a:t>Stokholm</a:t>
            </a:r>
            <a:r>
              <a:rPr lang="en-GB" sz="9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900" kern="100" dirty="0" err="1">
                <a:effectLst/>
                <a:latin typeface="Times New Roman" panose="02020603050405020304" pitchFamily="18" charset="0"/>
                <a:ea typeface="Calibri" panose="020F0502020204030204" pitchFamily="34" charset="0"/>
                <a:cs typeface="Arial" panose="020B0604020202020204" pitchFamily="34" charset="0"/>
              </a:rPr>
              <a:t>iç</a:t>
            </a:r>
            <a:r>
              <a:rPr lang="en-GB" sz="9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900" kern="100" dirty="0" err="1">
                <a:effectLst/>
                <a:latin typeface="Times New Roman" panose="02020603050405020304" pitchFamily="18" charset="0"/>
                <a:ea typeface="Calibri" panose="020F0502020204030204" pitchFamily="34" charset="0"/>
                <a:cs typeface="Arial" panose="020B0604020202020204" pitchFamily="34" charset="0"/>
              </a:rPr>
              <a:t>içe</a:t>
            </a:r>
            <a:r>
              <a:rPr lang="en-GB" sz="9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900" kern="100" dirty="0" err="1">
                <a:effectLst/>
                <a:latin typeface="Times New Roman" panose="02020603050405020304" pitchFamily="18" charset="0"/>
                <a:ea typeface="Calibri" panose="020F0502020204030204" pitchFamily="34" charset="0"/>
                <a:cs typeface="Arial" panose="020B0604020202020204" pitchFamily="34" charset="0"/>
              </a:rPr>
              <a:t>geçmiş</a:t>
            </a:r>
            <a:r>
              <a:rPr lang="en-GB" sz="900" kern="100" dirty="0">
                <a:effectLst/>
                <a:latin typeface="Times New Roman" panose="02020603050405020304" pitchFamily="18" charset="0"/>
                <a:ea typeface="Calibri" panose="020F0502020204030204" pitchFamily="34" charset="0"/>
                <a:cs typeface="Arial" panose="020B0604020202020204" pitchFamily="34" charset="0"/>
              </a:rPr>
              <a:t> logit </a:t>
            </a:r>
            <a:r>
              <a:rPr lang="en-GB" sz="900" kern="100" dirty="0" err="1">
                <a:effectLst/>
                <a:latin typeface="Times New Roman" panose="02020603050405020304" pitchFamily="18" charset="0"/>
                <a:ea typeface="Calibri" panose="020F0502020204030204" pitchFamily="34" charset="0"/>
                <a:cs typeface="Arial" panose="020B0604020202020204" pitchFamily="34" charset="0"/>
              </a:rPr>
              <a:t>iş</a:t>
            </a:r>
            <a:r>
              <a:rPr lang="en-GB" sz="900" kern="100" dirty="0">
                <a:effectLst/>
                <a:latin typeface="Times New Roman" panose="02020603050405020304" pitchFamily="18" charset="0"/>
                <a:ea typeface="Calibri" panose="020F0502020204030204" pitchFamily="34" charset="0"/>
                <a:cs typeface="Arial" panose="020B0604020202020204" pitchFamily="34" charset="0"/>
              </a:rPr>
              <a:t> </a:t>
            </a:r>
            <a:r>
              <a:rPr lang="tr-TR" sz="900" kern="100" dirty="0">
                <a:effectLst/>
                <a:latin typeface="Times New Roman" panose="02020603050405020304" pitchFamily="18" charset="0"/>
                <a:ea typeface="Calibri" panose="020F0502020204030204" pitchFamily="34" charset="0"/>
                <a:cs typeface="Arial" panose="020B0604020202020204" pitchFamily="34" charset="0"/>
              </a:rPr>
              <a:t>ziyareti</a:t>
            </a:r>
            <a:r>
              <a:rPr lang="en-GB" sz="9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900" kern="100" dirty="0" err="1">
                <a:effectLst/>
                <a:latin typeface="Times New Roman" panose="02020603050405020304" pitchFamily="18" charset="0"/>
                <a:ea typeface="Calibri" panose="020F0502020204030204" pitchFamily="34" charset="0"/>
                <a:cs typeface="Arial" panose="020B0604020202020204" pitchFamily="34" charset="0"/>
              </a:rPr>
              <a:t>modeli</a:t>
            </a:r>
            <a:r>
              <a:rPr lang="en-GB" sz="9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900" kern="100" dirty="0" err="1">
                <a:effectLst/>
                <a:latin typeface="Times New Roman" panose="02020603050405020304" pitchFamily="18" charset="0"/>
                <a:ea typeface="Calibri" panose="020F0502020204030204" pitchFamily="34" charset="0"/>
                <a:cs typeface="Arial" panose="020B0604020202020204" pitchFamily="34" charset="0"/>
              </a:rPr>
              <a:t>Hanehalkının</a:t>
            </a:r>
            <a:r>
              <a:rPr lang="en-GB" sz="9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900" kern="100" dirty="0" err="1">
                <a:effectLst/>
                <a:latin typeface="Times New Roman" panose="02020603050405020304" pitchFamily="18" charset="0"/>
                <a:ea typeface="Calibri" panose="020F0502020204030204" pitchFamily="34" charset="0"/>
                <a:cs typeface="Arial" panose="020B0604020202020204" pitchFamily="34" charset="0"/>
              </a:rPr>
              <a:t>işe</a:t>
            </a:r>
            <a:r>
              <a:rPr lang="en-GB" sz="9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900" kern="100" dirty="0" err="1">
                <a:effectLst/>
                <a:latin typeface="Times New Roman" panose="02020603050405020304" pitchFamily="18" charset="0"/>
                <a:ea typeface="Calibri" panose="020F0502020204030204" pitchFamily="34" charset="0"/>
                <a:cs typeface="Arial" panose="020B0604020202020204" pitchFamily="34" charset="0"/>
              </a:rPr>
              <a:t>katılımını</a:t>
            </a:r>
            <a:r>
              <a:rPr lang="en-GB" sz="9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900" kern="100" dirty="0" err="1">
                <a:effectLst/>
                <a:latin typeface="Times New Roman" panose="02020603050405020304" pitchFamily="18" charset="0"/>
                <a:ea typeface="Calibri" panose="020F0502020204030204" pitchFamily="34" charset="0"/>
                <a:cs typeface="Arial" panose="020B0604020202020204" pitchFamily="34" charset="0"/>
              </a:rPr>
              <a:t>çalışanlar</a:t>
            </a:r>
            <a:r>
              <a:rPr lang="en-GB" sz="9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900" kern="100" dirty="0" err="1">
                <a:effectLst/>
                <a:latin typeface="Times New Roman" panose="02020603050405020304" pitchFamily="18" charset="0"/>
                <a:ea typeface="Calibri" panose="020F0502020204030204" pitchFamily="34" charset="0"/>
                <a:cs typeface="Arial" panose="020B0604020202020204" pitchFamily="34" charset="0"/>
              </a:rPr>
              <a:t>arasında</a:t>
            </a:r>
            <a:r>
              <a:rPr lang="en-GB" sz="9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900" kern="100" dirty="0" err="1">
                <a:effectLst/>
                <a:latin typeface="Times New Roman" panose="02020603050405020304" pitchFamily="18" charset="0"/>
                <a:ea typeface="Calibri" panose="020F0502020204030204" pitchFamily="34" charset="0"/>
                <a:cs typeface="Arial" panose="020B0604020202020204" pitchFamily="34" charset="0"/>
              </a:rPr>
              <a:t>otomobil</a:t>
            </a:r>
            <a:r>
              <a:rPr lang="en-GB" sz="9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900" kern="100" dirty="0" err="1">
                <a:effectLst/>
                <a:latin typeface="Times New Roman" panose="02020603050405020304" pitchFamily="18" charset="0"/>
                <a:ea typeface="Calibri" panose="020F0502020204030204" pitchFamily="34" charset="0"/>
                <a:cs typeface="Arial" panose="020B0604020202020204" pitchFamily="34" charset="0"/>
              </a:rPr>
              <a:t>tahsisini</a:t>
            </a:r>
            <a:r>
              <a:rPr lang="en-GB" sz="9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900" kern="100" dirty="0" err="1">
                <a:effectLst/>
                <a:latin typeface="Times New Roman" panose="02020603050405020304" pitchFamily="18" charset="0"/>
                <a:ea typeface="Calibri" panose="020F0502020204030204" pitchFamily="34" charset="0"/>
                <a:cs typeface="Arial" panose="020B0604020202020204" pitchFamily="34" charset="0"/>
              </a:rPr>
              <a:t>ve</a:t>
            </a:r>
            <a:r>
              <a:rPr lang="en-GB" sz="9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900" kern="100" dirty="0" err="1">
                <a:effectLst/>
                <a:latin typeface="Times New Roman" panose="02020603050405020304" pitchFamily="18" charset="0"/>
                <a:ea typeface="Calibri" panose="020F0502020204030204" pitchFamily="34" charset="0"/>
                <a:cs typeface="Arial" panose="020B0604020202020204" pitchFamily="34" charset="0"/>
              </a:rPr>
              <a:t>işe</a:t>
            </a:r>
            <a:r>
              <a:rPr lang="en-GB" sz="9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900" kern="100" dirty="0" err="1">
                <a:effectLst/>
                <a:latin typeface="Times New Roman" panose="02020603050405020304" pitchFamily="18" charset="0"/>
                <a:ea typeface="Calibri" panose="020F0502020204030204" pitchFamily="34" charset="0"/>
                <a:cs typeface="Arial" panose="020B0604020202020204" pitchFamily="34" charset="0"/>
              </a:rPr>
              <a:t>gidip</a:t>
            </a:r>
            <a:r>
              <a:rPr lang="en-GB" sz="9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900" kern="100" dirty="0" err="1">
                <a:effectLst/>
                <a:latin typeface="Times New Roman" panose="02020603050405020304" pitchFamily="18" charset="0"/>
                <a:ea typeface="Calibri" panose="020F0502020204030204" pitchFamily="34" charset="0"/>
                <a:cs typeface="Arial" panose="020B0604020202020204" pitchFamily="34" charset="0"/>
              </a:rPr>
              <a:t>gelme</a:t>
            </a:r>
            <a:r>
              <a:rPr lang="en-GB" sz="9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900" kern="100" dirty="0" err="1">
                <a:effectLst/>
                <a:latin typeface="Times New Roman" panose="02020603050405020304" pitchFamily="18" charset="0"/>
                <a:ea typeface="Calibri" panose="020F0502020204030204" pitchFamily="34" charset="0"/>
                <a:cs typeface="Arial" panose="020B0604020202020204" pitchFamily="34" charset="0"/>
              </a:rPr>
              <a:t>modunu</a:t>
            </a:r>
            <a:r>
              <a:rPr lang="en-GB" sz="9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900" kern="100" dirty="0" err="1">
                <a:effectLst/>
                <a:latin typeface="Times New Roman" panose="02020603050405020304" pitchFamily="18" charset="0"/>
                <a:ea typeface="Calibri" panose="020F0502020204030204" pitchFamily="34" charset="0"/>
                <a:cs typeface="Arial" panose="020B0604020202020204" pitchFamily="34" charset="0"/>
              </a:rPr>
              <a:t>koşullu</a:t>
            </a:r>
            <a:r>
              <a:rPr lang="en-GB" sz="9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900" kern="100" dirty="0" err="1">
                <a:effectLst/>
                <a:latin typeface="Times New Roman" panose="02020603050405020304" pitchFamily="18" charset="0"/>
                <a:ea typeface="Calibri" panose="020F0502020204030204" pitchFamily="34" charset="0"/>
                <a:cs typeface="Arial" panose="020B0604020202020204" pitchFamily="34" charset="0"/>
              </a:rPr>
              <a:t>bir</a:t>
            </a:r>
            <a:r>
              <a:rPr lang="en-GB" sz="9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900" kern="100" dirty="0" err="1">
                <a:effectLst/>
                <a:latin typeface="Times New Roman" panose="02020603050405020304" pitchFamily="18" charset="0"/>
                <a:ea typeface="Calibri" panose="020F0502020204030204" pitchFamily="34" charset="0"/>
                <a:cs typeface="Arial" panose="020B0604020202020204" pitchFamily="34" charset="0"/>
              </a:rPr>
              <a:t>hiyerarşi</a:t>
            </a:r>
            <a:r>
              <a:rPr lang="en-GB" sz="9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900" kern="100" dirty="0" err="1">
                <a:effectLst/>
                <a:latin typeface="Times New Roman" panose="02020603050405020304" pitchFamily="18" charset="0"/>
                <a:ea typeface="Calibri" panose="020F0502020204030204" pitchFamily="34" charset="0"/>
                <a:cs typeface="Arial" panose="020B0604020202020204" pitchFamily="34" charset="0"/>
              </a:rPr>
              <a:t>içinde</a:t>
            </a:r>
            <a:r>
              <a:rPr lang="en-GB" sz="9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900" kern="100" dirty="0" err="1">
                <a:effectLst/>
                <a:latin typeface="Times New Roman" panose="02020603050405020304" pitchFamily="18" charset="0"/>
                <a:ea typeface="Calibri" panose="020F0502020204030204" pitchFamily="34" charset="0"/>
                <a:cs typeface="Arial" panose="020B0604020202020204" pitchFamily="34" charset="0"/>
              </a:rPr>
              <a:t>temsil</a:t>
            </a:r>
            <a:r>
              <a:rPr lang="en-GB" sz="900" kern="100" dirty="0">
                <a:effectLst/>
                <a:latin typeface="Times New Roman" panose="02020603050405020304" pitchFamily="18" charset="0"/>
                <a:ea typeface="Calibri" panose="020F0502020204030204" pitchFamily="34" charset="0"/>
                <a:cs typeface="Arial" panose="020B0604020202020204" pitchFamily="34" charset="0"/>
              </a:rPr>
              <a:t> </a:t>
            </a:r>
            <a:r>
              <a:rPr lang="en-GB" sz="900" kern="100" dirty="0" err="1">
                <a:effectLst/>
                <a:latin typeface="Times New Roman" panose="02020603050405020304" pitchFamily="18" charset="0"/>
                <a:ea typeface="Calibri" panose="020F0502020204030204" pitchFamily="34" charset="0"/>
                <a:cs typeface="Arial" panose="020B0604020202020204" pitchFamily="34" charset="0"/>
              </a:rPr>
              <a:t>etmektedir</a:t>
            </a:r>
            <a:r>
              <a:rPr lang="en-GB" sz="900" kern="100" dirty="0">
                <a:effectLst/>
                <a:latin typeface="Times New Roman" panose="02020603050405020304" pitchFamily="18" charset="0"/>
                <a:ea typeface="Calibri" panose="020F0502020204030204" pitchFamily="34" charset="0"/>
                <a:cs typeface="Arial" panose="020B0604020202020204" pitchFamily="34" charset="0"/>
              </a:rPr>
              <a:t>.</a:t>
            </a:r>
            <a:endParaRPr lang="tr-TR" sz="900" kern="100" dirty="0">
              <a:effectLst/>
              <a:latin typeface="Calibri" panose="020F0502020204030204" pitchFamily="34" charset="0"/>
              <a:ea typeface="Calibri" panose="020F0502020204030204" pitchFamily="34" charset="0"/>
              <a:cs typeface="Arial" panose="020B0604020202020204" pitchFamily="34" charset="0"/>
            </a:endParaRPr>
          </a:p>
          <a:p>
            <a:endParaRPr lang="en-GB" sz="900" dirty="0"/>
          </a:p>
        </p:txBody>
      </p:sp>
      <p:sp>
        <p:nvSpPr>
          <p:cNvPr id="40" name="Metin kutusu 39">
            <a:extLst>
              <a:ext uri="{FF2B5EF4-FFF2-40B4-BE49-F238E27FC236}">
                <a16:creationId xmlns:a16="http://schemas.microsoft.com/office/drawing/2014/main" id="{91EC2092-3586-8A36-2FC8-DC01464641B6}"/>
              </a:ext>
            </a:extLst>
          </p:cNvPr>
          <p:cNvSpPr txBox="1"/>
          <p:nvPr/>
        </p:nvSpPr>
        <p:spPr>
          <a:xfrm>
            <a:off x="3996857" y="5410010"/>
            <a:ext cx="4381615" cy="646331"/>
          </a:xfrm>
          <a:prstGeom prst="rect">
            <a:avLst/>
          </a:prstGeom>
          <a:noFill/>
        </p:spPr>
        <p:txBody>
          <a:bodyPr wrap="square" rtlCol="0">
            <a:spAutoFit/>
          </a:bodyPr>
          <a:lstStyle/>
          <a:p>
            <a:r>
              <a:rPr lang="en-GB" sz="900" b="1" dirty="0" err="1">
                <a:effectLst/>
                <a:latin typeface="Times New Roman" panose="02020603050405020304" pitchFamily="18" charset="0"/>
                <a:ea typeface="Calibri" panose="020F0502020204030204" pitchFamily="34" charset="0"/>
              </a:rPr>
              <a:t>Şekil</a:t>
            </a:r>
            <a:r>
              <a:rPr lang="en-GB" sz="900" b="1" dirty="0">
                <a:effectLst/>
                <a:latin typeface="Times New Roman" panose="02020603050405020304" pitchFamily="18" charset="0"/>
                <a:ea typeface="Calibri" panose="020F0502020204030204" pitchFamily="34" charset="0"/>
              </a:rPr>
              <a:t> 1.10 (a</a:t>
            </a:r>
            <a:r>
              <a:rPr lang="en-GB" sz="900" dirty="0">
                <a:effectLst/>
                <a:latin typeface="Times New Roman" panose="02020603050405020304" pitchFamily="18" charset="0"/>
                <a:ea typeface="Calibri" panose="020F0502020204030204" pitchFamily="34" charset="0"/>
              </a:rPr>
              <a:t>) Stockholm </a:t>
            </a:r>
            <a:r>
              <a:rPr lang="en-GB" sz="900" dirty="0" err="1">
                <a:effectLst/>
                <a:latin typeface="Times New Roman" panose="02020603050405020304" pitchFamily="18" charset="0"/>
                <a:ea typeface="Calibri" panose="020F0502020204030204" pitchFamily="34" charset="0"/>
              </a:rPr>
              <a:t>alışveriş</a:t>
            </a:r>
            <a:r>
              <a:rPr lang="en-GB" sz="900" dirty="0">
                <a:effectLst/>
                <a:latin typeface="Times New Roman" panose="02020603050405020304" pitchFamily="18" charset="0"/>
                <a:ea typeface="Calibri" panose="020F0502020204030204" pitchFamily="34" charset="0"/>
              </a:rPr>
              <a:t> </a:t>
            </a:r>
            <a:r>
              <a:rPr lang="tr-TR" sz="900" dirty="0">
                <a:effectLst/>
                <a:latin typeface="Times New Roman" panose="02020603050405020304" pitchFamily="18" charset="0"/>
                <a:ea typeface="Calibri" panose="020F0502020204030204" pitchFamily="34" charset="0"/>
              </a:rPr>
              <a:t>ziyaretleri</a:t>
            </a:r>
            <a:r>
              <a:rPr lang="en-GB" sz="900" dirty="0">
                <a:effectLst/>
                <a:latin typeface="Times New Roman" panose="02020603050405020304" pitchFamily="18" charset="0"/>
                <a:ea typeface="Calibri" panose="020F0502020204030204" pitchFamily="34" charset="0"/>
              </a:rPr>
              <a:t> </a:t>
            </a:r>
            <a:r>
              <a:rPr lang="en-GB" sz="900" dirty="0" err="1">
                <a:effectLst/>
                <a:latin typeface="Times New Roman" panose="02020603050405020304" pitchFamily="18" charset="0"/>
                <a:ea typeface="Calibri" panose="020F0502020204030204" pitchFamily="34" charset="0"/>
              </a:rPr>
              <a:t>modeli</a:t>
            </a:r>
            <a:r>
              <a:rPr lang="en-GB" sz="900" dirty="0">
                <a:effectLst/>
                <a:latin typeface="Times New Roman" panose="02020603050405020304" pitchFamily="18" charset="0"/>
                <a:ea typeface="Calibri" panose="020F0502020204030204" pitchFamily="34" charset="0"/>
              </a:rPr>
              <a:t>. </a:t>
            </a:r>
            <a:r>
              <a:rPr lang="en-GB" sz="900" b="1" dirty="0">
                <a:effectLst/>
                <a:latin typeface="Times New Roman" panose="02020603050405020304" pitchFamily="18" charset="0"/>
                <a:ea typeface="Calibri" panose="020F0502020204030204" pitchFamily="34" charset="0"/>
              </a:rPr>
              <a:t>(b)</a:t>
            </a:r>
            <a:r>
              <a:rPr lang="en-GB" sz="900" dirty="0">
                <a:effectLst/>
                <a:latin typeface="Times New Roman" panose="02020603050405020304" pitchFamily="18" charset="0"/>
                <a:ea typeface="Calibri" panose="020F0502020204030204" pitchFamily="34" charset="0"/>
              </a:rPr>
              <a:t> Her </a:t>
            </a:r>
            <a:r>
              <a:rPr lang="en-GB" sz="900" dirty="0" err="1">
                <a:effectLst/>
                <a:latin typeface="Times New Roman" panose="02020603050405020304" pitchFamily="18" charset="0"/>
                <a:ea typeface="Calibri" panose="020F0502020204030204" pitchFamily="34" charset="0"/>
              </a:rPr>
              <a:t>bir</a:t>
            </a:r>
            <a:r>
              <a:rPr lang="en-GB" sz="900" dirty="0">
                <a:effectLst/>
                <a:latin typeface="Times New Roman" panose="02020603050405020304" pitchFamily="18" charset="0"/>
                <a:ea typeface="Calibri" panose="020F0502020204030204" pitchFamily="34" charset="0"/>
              </a:rPr>
              <a:t> </a:t>
            </a:r>
            <a:r>
              <a:rPr lang="en-GB" sz="900" dirty="0" err="1">
                <a:effectLst/>
                <a:latin typeface="Times New Roman" panose="02020603050405020304" pitchFamily="18" charset="0"/>
                <a:ea typeface="Calibri" panose="020F0502020204030204" pitchFamily="34" charset="0"/>
              </a:rPr>
              <a:t>alışveriş</a:t>
            </a:r>
            <a:r>
              <a:rPr lang="en-GB" sz="900" dirty="0">
                <a:effectLst/>
                <a:latin typeface="Times New Roman" panose="02020603050405020304" pitchFamily="18" charset="0"/>
                <a:ea typeface="Calibri" panose="020F0502020204030204" pitchFamily="34" charset="0"/>
              </a:rPr>
              <a:t> </a:t>
            </a:r>
            <a:r>
              <a:rPr lang="en-GB" sz="900" dirty="0" err="1">
                <a:effectLst/>
                <a:latin typeface="Times New Roman" panose="02020603050405020304" pitchFamily="18" charset="0"/>
                <a:ea typeface="Calibri" panose="020F0502020204030204" pitchFamily="34" charset="0"/>
              </a:rPr>
              <a:t>faaliyeti</a:t>
            </a:r>
            <a:r>
              <a:rPr lang="en-GB" sz="900" dirty="0">
                <a:effectLst/>
                <a:latin typeface="Times New Roman" panose="02020603050405020304" pitchFamily="18" charset="0"/>
                <a:ea typeface="Calibri" panose="020F0502020204030204" pitchFamily="34" charset="0"/>
              </a:rPr>
              <a:t> </a:t>
            </a:r>
            <a:r>
              <a:rPr lang="en-GB" sz="900" dirty="0" err="1">
                <a:effectLst/>
                <a:latin typeface="Times New Roman" panose="02020603050405020304" pitchFamily="18" charset="0"/>
                <a:ea typeface="Calibri" panose="020F0502020204030204" pitchFamily="34" charset="0"/>
              </a:rPr>
              <a:t>bir</a:t>
            </a:r>
            <a:r>
              <a:rPr lang="en-GB" sz="900" dirty="0">
                <a:effectLst/>
                <a:latin typeface="Times New Roman" panose="02020603050405020304" pitchFamily="18" charset="0"/>
                <a:ea typeface="Calibri" panose="020F0502020204030204" pitchFamily="34" charset="0"/>
              </a:rPr>
              <a:t> </a:t>
            </a:r>
            <a:r>
              <a:rPr lang="en-GB" sz="900" dirty="0" err="1">
                <a:effectLst/>
                <a:latin typeface="Times New Roman" panose="02020603050405020304" pitchFamily="18" charset="0"/>
                <a:ea typeface="Calibri" panose="020F0502020204030204" pitchFamily="34" charset="0"/>
              </a:rPr>
              <a:t>veya</a:t>
            </a:r>
            <a:r>
              <a:rPr lang="en-GB" sz="900" dirty="0">
                <a:effectLst/>
                <a:latin typeface="Times New Roman" panose="02020603050405020304" pitchFamily="18" charset="0"/>
                <a:ea typeface="Calibri" panose="020F0502020204030204" pitchFamily="34" charset="0"/>
              </a:rPr>
              <a:t> </a:t>
            </a:r>
            <a:r>
              <a:rPr lang="en-GB" sz="900" dirty="0" err="1">
                <a:effectLst/>
                <a:latin typeface="Times New Roman" panose="02020603050405020304" pitchFamily="18" charset="0"/>
                <a:ea typeface="Calibri" panose="020F0502020204030204" pitchFamily="34" charset="0"/>
              </a:rPr>
              <a:t>daha</a:t>
            </a:r>
            <a:r>
              <a:rPr lang="en-GB" sz="900" dirty="0">
                <a:effectLst/>
                <a:latin typeface="Times New Roman" panose="02020603050405020304" pitchFamily="18" charset="0"/>
                <a:ea typeface="Calibri" panose="020F0502020204030204" pitchFamily="34" charset="0"/>
              </a:rPr>
              <a:t> </a:t>
            </a:r>
            <a:r>
              <a:rPr lang="en-GB" sz="900" dirty="0" err="1">
                <a:effectLst/>
                <a:latin typeface="Times New Roman" panose="02020603050405020304" pitchFamily="18" charset="0"/>
                <a:ea typeface="Calibri" panose="020F0502020204030204" pitchFamily="34" charset="0"/>
              </a:rPr>
              <a:t>fazla</a:t>
            </a:r>
            <a:r>
              <a:rPr lang="en-GB" sz="900" dirty="0">
                <a:effectLst/>
                <a:latin typeface="Times New Roman" panose="02020603050405020304" pitchFamily="18" charset="0"/>
                <a:ea typeface="Calibri" panose="020F0502020204030204" pitchFamily="34" charset="0"/>
              </a:rPr>
              <a:t> </a:t>
            </a:r>
            <a:r>
              <a:rPr lang="en-GB" sz="900" dirty="0" err="1">
                <a:effectLst/>
                <a:latin typeface="Times New Roman" panose="02020603050405020304" pitchFamily="18" charset="0"/>
                <a:ea typeface="Calibri" panose="020F0502020204030204" pitchFamily="34" charset="0"/>
              </a:rPr>
              <a:t>hane</a:t>
            </a:r>
            <a:r>
              <a:rPr lang="en-GB" sz="900" dirty="0">
                <a:effectLst/>
                <a:latin typeface="Times New Roman" panose="02020603050405020304" pitchFamily="18" charset="0"/>
                <a:ea typeface="Calibri" panose="020F0502020204030204" pitchFamily="34" charset="0"/>
              </a:rPr>
              <a:t> </a:t>
            </a:r>
            <a:r>
              <a:rPr lang="en-GB" sz="900" dirty="0" err="1">
                <a:effectLst/>
                <a:latin typeface="Times New Roman" panose="02020603050405020304" pitchFamily="18" charset="0"/>
                <a:ea typeface="Calibri" panose="020F0502020204030204" pitchFamily="34" charset="0"/>
              </a:rPr>
              <a:t>üyesine</a:t>
            </a:r>
            <a:r>
              <a:rPr lang="en-GB" sz="900" dirty="0">
                <a:effectLst/>
                <a:latin typeface="Times New Roman" panose="02020603050405020304" pitchFamily="18" charset="0"/>
                <a:ea typeface="Calibri" panose="020F0502020204030204" pitchFamily="34" charset="0"/>
              </a:rPr>
              <a:t> </a:t>
            </a:r>
            <a:r>
              <a:rPr lang="en-GB" sz="900" dirty="0" err="1">
                <a:effectLst/>
                <a:latin typeface="Times New Roman" panose="02020603050405020304" pitchFamily="18" charset="0"/>
                <a:ea typeface="Calibri" panose="020F0502020204030204" pitchFamily="34" charset="0"/>
              </a:rPr>
              <a:t>atanır</a:t>
            </a:r>
            <a:r>
              <a:rPr lang="en-GB" sz="900" dirty="0">
                <a:effectLst/>
                <a:latin typeface="Times New Roman" panose="02020603050405020304" pitchFamily="18" charset="0"/>
                <a:ea typeface="Calibri" panose="020F0502020204030204" pitchFamily="34" charset="0"/>
              </a:rPr>
              <a:t>. </a:t>
            </a:r>
            <a:r>
              <a:rPr lang="en-GB" sz="900" b="1" dirty="0">
                <a:effectLst/>
                <a:latin typeface="Times New Roman" panose="02020603050405020304" pitchFamily="18" charset="0"/>
                <a:ea typeface="Calibri" panose="020F0502020204030204" pitchFamily="34" charset="0"/>
              </a:rPr>
              <a:t>(c) </a:t>
            </a:r>
            <a:r>
              <a:rPr lang="en-GB" sz="900" dirty="0">
                <a:effectLst/>
                <a:latin typeface="Times New Roman" panose="02020603050405020304" pitchFamily="18" charset="0"/>
                <a:ea typeface="Calibri" panose="020F0502020204030204" pitchFamily="34" charset="0"/>
              </a:rPr>
              <a:t>Bir </a:t>
            </a:r>
            <a:r>
              <a:rPr lang="en-GB" sz="900" dirty="0" err="1">
                <a:effectLst/>
                <a:latin typeface="Times New Roman" panose="02020603050405020304" pitchFamily="18" charset="0"/>
                <a:ea typeface="Calibri" panose="020F0502020204030204" pitchFamily="34" charset="0"/>
              </a:rPr>
              <a:t>alışveriş</a:t>
            </a:r>
            <a:r>
              <a:rPr lang="en-GB" sz="900" dirty="0">
                <a:effectLst/>
                <a:latin typeface="Times New Roman" panose="02020603050405020304" pitchFamily="18" charset="0"/>
                <a:ea typeface="Calibri" panose="020F0502020204030204" pitchFamily="34" charset="0"/>
              </a:rPr>
              <a:t> </a:t>
            </a:r>
            <a:r>
              <a:rPr lang="en-GB" sz="900" dirty="0" err="1">
                <a:effectLst/>
                <a:latin typeface="Times New Roman" panose="02020603050405020304" pitchFamily="18" charset="0"/>
                <a:ea typeface="Calibri" panose="020F0502020204030204" pitchFamily="34" charset="0"/>
              </a:rPr>
              <a:t>faaliyeti</a:t>
            </a:r>
            <a:r>
              <a:rPr lang="en-GB" sz="900" dirty="0">
                <a:effectLst/>
                <a:latin typeface="Times New Roman" panose="02020603050405020304" pitchFamily="18" charset="0"/>
                <a:ea typeface="Calibri" panose="020F0502020204030204" pitchFamily="34" charset="0"/>
              </a:rPr>
              <a:t> </a:t>
            </a:r>
            <a:r>
              <a:rPr lang="en-GB" sz="900" dirty="0" err="1">
                <a:effectLst/>
                <a:latin typeface="Times New Roman" panose="02020603050405020304" pitchFamily="18" charset="0"/>
                <a:ea typeface="Calibri" panose="020F0502020204030204" pitchFamily="34" charset="0"/>
              </a:rPr>
              <a:t>bir</a:t>
            </a:r>
            <a:r>
              <a:rPr lang="en-GB" sz="900" dirty="0">
                <a:effectLst/>
                <a:latin typeface="Times New Roman" panose="02020603050405020304" pitchFamily="18" charset="0"/>
                <a:ea typeface="Calibri" panose="020F0502020204030204" pitchFamily="34" charset="0"/>
              </a:rPr>
              <a:t> </a:t>
            </a:r>
            <a:r>
              <a:rPr lang="en-GB" sz="900" dirty="0" err="1">
                <a:effectLst/>
                <a:latin typeface="Times New Roman" panose="02020603050405020304" pitchFamily="18" charset="0"/>
                <a:ea typeface="Calibri" panose="020F0502020204030204" pitchFamily="34" charset="0"/>
              </a:rPr>
              <a:t>çalışana</a:t>
            </a:r>
            <a:r>
              <a:rPr lang="en-GB" sz="900" dirty="0">
                <a:effectLst/>
                <a:latin typeface="Times New Roman" panose="02020603050405020304" pitchFamily="18" charset="0"/>
                <a:ea typeface="Calibri" panose="020F0502020204030204" pitchFamily="34" charset="0"/>
              </a:rPr>
              <a:t> </a:t>
            </a:r>
            <a:r>
              <a:rPr lang="en-GB" sz="900" dirty="0" err="1">
                <a:effectLst/>
                <a:latin typeface="Times New Roman" panose="02020603050405020304" pitchFamily="18" charset="0"/>
                <a:ea typeface="Calibri" panose="020F0502020204030204" pitchFamily="34" charset="0"/>
              </a:rPr>
              <a:t>atanmışsa</a:t>
            </a:r>
            <a:r>
              <a:rPr lang="en-GB" sz="900" dirty="0">
                <a:effectLst/>
                <a:latin typeface="Times New Roman" panose="02020603050405020304" pitchFamily="18" charset="0"/>
                <a:ea typeface="Calibri" panose="020F0502020204030204" pitchFamily="34" charset="0"/>
              </a:rPr>
              <a:t>, </a:t>
            </a:r>
            <a:r>
              <a:rPr lang="tr-TR" sz="900" dirty="0">
                <a:effectLst/>
                <a:latin typeface="Times New Roman" panose="02020603050405020304" pitchFamily="18" charset="0"/>
                <a:ea typeface="Calibri" panose="020F0502020204030204" pitchFamily="34" charset="0"/>
              </a:rPr>
              <a:t>ziyaret</a:t>
            </a:r>
            <a:r>
              <a:rPr lang="en-GB" sz="900" dirty="0">
                <a:effectLst/>
                <a:latin typeface="Times New Roman" panose="02020603050405020304" pitchFamily="18" charset="0"/>
                <a:ea typeface="Calibri" panose="020F0502020204030204" pitchFamily="34" charset="0"/>
              </a:rPr>
              <a:t> tipi </a:t>
            </a:r>
            <a:r>
              <a:rPr lang="en-GB" sz="900" dirty="0" err="1">
                <a:effectLst/>
                <a:latin typeface="Times New Roman" panose="02020603050405020304" pitchFamily="18" charset="0"/>
                <a:ea typeface="Calibri" panose="020F0502020204030204" pitchFamily="34" charset="0"/>
              </a:rPr>
              <a:t>modeli</a:t>
            </a:r>
            <a:r>
              <a:rPr lang="en-GB" sz="900" dirty="0">
                <a:effectLst/>
                <a:latin typeface="Times New Roman" panose="02020603050405020304" pitchFamily="18" charset="0"/>
                <a:ea typeface="Calibri" panose="020F0502020204030204" pitchFamily="34" charset="0"/>
              </a:rPr>
              <a:t> </a:t>
            </a:r>
            <a:r>
              <a:rPr lang="en-GB" sz="900" dirty="0" err="1">
                <a:effectLst/>
                <a:latin typeface="Times New Roman" panose="02020603050405020304" pitchFamily="18" charset="0"/>
                <a:ea typeface="Calibri" panose="020F0502020204030204" pitchFamily="34" charset="0"/>
              </a:rPr>
              <a:t>faaliyetin</a:t>
            </a:r>
            <a:r>
              <a:rPr lang="en-GB" sz="900" dirty="0">
                <a:effectLst/>
                <a:latin typeface="Times New Roman" panose="02020603050405020304" pitchFamily="18" charset="0"/>
                <a:ea typeface="Calibri" panose="020F0502020204030204" pitchFamily="34" charset="0"/>
              </a:rPr>
              <a:t> </a:t>
            </a:r>
            <a:r>
              <a:rPr lang="en-GB" sz="900" dirty="0" err="1">
                <a:effectLst/>
                <a:latin typeface="Times New Roman" panose="02020603050405020304" pitchFamily="18" charset="0"/>
                <a:ea typeface="Calibri" panose="020F0502020204030204" pitchFamily="34" charset="0"/>
              </a:rPr>
              <a:t>ev</a:t>
            </a:r>
            <a:r>
              <a:rPr lang="en-GB" sz="900" dirty="0">
                <a:effectLst/>
                <a:latin typeface="Times New Roman" panose="02020603050405020304" pitchFamily="18" charset="0"/>
                <a:ea typeface="Calibri" panose="020F0502020204030204" pitchFamily="34" charset="0"/>
              </a:rPr>
              <a:t> </a:t>
            </a:r>
            <a:r>
              <a:rPr lang="tr-TR" sz="900" dirty="0">
                <a:effectLst/>
                <a:latin typeface="Times New Roman" panose="02020603050405020304" pitchFamily="18" charset="0"/>
                <a:ea typeface="Calibri" panose="020F0502020204030204" pitchFamily="34" charset="0"/>
              </a:rPr>
              <a:t>bazlı</a:t>
            </a:r>
            <a:r>
              <a:rPr lang="en-GB" sz="900" dirty="0">
                <a:effectLst/>
                <a:latin typeface="Times New Roman" panose="02020603050405020304" pitchFamily="18" charset="0"/>
                <a:ea typeface="Calibri" panose="020F0502020204030204" pitchFamily="34" charset="0"/>
              </a:rPr>
              <a:t> </a:t>
            </a:r>
            <a:r>
              <a:rPr lang="en-GB" sz="900" dirty="0" err="1">
                <a:effectLst/>
                <a:latin typeface="Times New Roman" panose="02020603050405020304" pitchFamily="18" charset="0"/>
                <a:ea typeface="Calibri" panose="020F0502020204030204" pitchFamily="34" charset="0"/>
              </a:rPr>
              <a:t>bir</a:t>
            </a:r>
            <a:r>
              <a:rPr lang="en-GB" sz="900" dirty="0">
                <a:effectLst/>
                <a:latin typeface="Times New Roman" panose="02020603050405020304" pitchFamily="18" charset="0"/>
                <a:ea typeface="Calibri" panose="020F0502020204030204" pitchFamily="34" charset="0"/>
              </a:rPr>
              <a:t> </a:t>
            </a:r>
            <a:r>
              <a:rPr lang="tr-TR" sz="900" dirty="0">
                <a:effectLst/>
                <a:latin typeface="Times New Roman" panose="02020603050405020304" pitchFamily="18" charset="0"/>
                <a:ea typeface="Calibri" panose="020F0502020204030204" pitchFamily="34" charset="0"/>
              </a:rPr>
              <a:t>ziyarette</a:t>
            </a:r>
            <a:r>
              <a:rPr lang="en-GB" sz="900" dirty="0">
                <a:effectLst/>
                <a:latin typeface="Times New Roman" panose="02020603050405020304" pitchFamily="18" charset="0"/>
                <a:ea typeface="Calibri" panose="020F0502020204030204" pitchFamily="34" charset="0"/>
              </a:rPr>
              <a:t> m</a:t>
            </a:r>
            <a:r>
              <a:rPr lang="tr-TR" sz="900" dirty="0">
                <a:effectLst/>
                <a:latin typeface="Times New Roman" panose="02020603050405020304" pitchFamily="18" charset="0"/>
                <a:ea typeface="Calibri" panose="020F0502020204030204" pitchFamily="34" charset="0"/>
              </a:rPr>
              <a:t>i</a:t>
            </a:r>
            <a:r>
              <a:rPr lang="en-GB" sz="900" dirty="0">
                <a:effectLst/>
                <a:latin typeface="Times New Roman" panose="02020603050405020304" pitchFamily="18" charset="0"/>
                <a:ea typeface="Calibri" panose="020F0502020204030204" pitchFamily="34" charset="0"/>
              </a:rPr>
              <a:t>, </a:t>
            </a:r>
            <a:r>
              <a:rPr lang="en-GB" sz="900" dirty="0" err="1">
                <a:effectLst/>
                <a:latin typeface="Times New Roman" panose="02020603050405020304" pitchFamily="18" charset="0"/>
                <a:ea typeface="Calibri" panose="020F0502020204030204" pitchFamily="34" charset="0"/>
              </a:rPr>
              <a:t>iş</a:t>
            </a:r>
            <a:r>
              <a:rPr lang="en-GB" sz="900" dirty="0">
                <a:effectLst/>
                <a:latin typeface="Times New Roman" panose="02020603050405020304" pitchFamily="18" charset="0"/>
                <a:ea typeface="Calibri" panose="020F0502020204030204" pitchFamily="34" charset="0"/>
              </a:rPr>
              <a:t> </a:t>
            </a:r>
            <a:r>
              <a:rPr lang="tr-TR" sz="900" dirty="0">
                <a:effectLst/>
                <a:latin typeface="Times New Roman" panose="02020603050405020304" pitchFamily="18" charset="0"/>
                <a:ea typeface="Calibri" panose="020F0502020204030204" pitchFamily="34" charset="0"/>
              </a:rPr>
              <a:t>bazlı</a:t>
            </a:r>
            <a:r>
              <a:rPr lang="en-GB" sz="900" dirty="0">
                <a:effectLst/>
                <a:latin typeface="Times New Roman" panose="02020603050405020304" pitchFamily="18" charset="0"/>
                <a:ea typeface="Calibri" panose="020F0502020204030204" pitchFamily="34" charset="0"/>
              </a:rPr>
              <a:t> </a:t>
            </a:r>
            <a:r>
              <a:rPr lang="en-GB" sz="900" dirty="0" err="1">
                <a:effectLst/>
                <a:latin typeface="Times New Roman" panose="02020603050405020304" pitchFamily="18" charset="0"/>
                <a:ea typeface="Calibri" panose="020F0502020204030204" pitchFamily="34" charset="0"/>
              </a:rPr>
              <a:t>bir</a:t>
            </a:r>
            <a:r>
              <a:rPr lang="en-GB" sz="900" dirty="0">
                <a:effectLst/>
                <a:latin typeface="Times New Roman" panose="02020603050405020304" pitchFamily="18" charset="0"/>
                <a:ea typeface="Calibri" panose="020F0502020204030204" pitchFamily="34" charset="0"/>
              </a:rPr>
              <a:t> </a:t>
            </a:r>
            <a:r>
              <a:rPr lang="tr-TR" sz="900" dirty="0">
                <a:effectLst/>
                <a:latin typeface="Times New Roman" panose="02020603050405020304" pitchFamily="18" charset="0"/>
                <a:ea typeface="Calibri" panose="020F0502020204030204" pitchFamily="34" charset="0"/>
              </a:rPr>
              <a:t>ziyarette</a:t>
            </a:r>
            <a:r>
              <a:rPr lang="en-GB" sz="900" dirty="0">
                <a:effectLst/>
                <a:latin typeface="Times New Roman" panose="02020603050405020304" pitchFamily="18" charset="0"/>
                <a:ea typeface="Calibri" panose="020F0502020204030204" pitchFamily="34" charset="0"/>
              </a:rPr>
              <a:t> </a:t>
            </a:r>
            <a:r>
              <a:rPr lang="tr-TR" sz="900" dirty="0">
                <a:effectLst/>
                <a:latin typeface="Times New Roman" panose="02020603050405020304" pitchFamily="18" charset="0"/>
                <a:ea typeface="Calibri" panose="020F0502020204030204" pitchFamily="34" charset="0"/>
              </a:rPr>
              <a:t>mi</a:t>
            </a:r>
            <a:r>
              <a:rPr lang="en-GB" sz="900" dirty="0">
                <a:effectLst/>
                <a:latin typeface="Times New Roman" panose="02020603050405020304" pitchFamily="18" charset="0"/>
                <a:ea typeface="Calibri" panose="020F0502020204030204" pitchFamily="34" charset="0"/>
              </a:rPr>
              <a:t> </a:t>
            </a:r>
            <a:r>
              <a:rPr lang="en-GB" sz="900" dirty="0" err="1">
                <a:effectLst/>
                <a:latin typeface="Times New Roman" panose="02020603050405020304" pitchFamily="18" charset="0"/>
                <a:ea typeface="Calibri" panose="020F0502020204030204" pitchFamily="34" charset="0"/>
              </a:rPr>
              <a:t>yoksa</a:t>
            </a:r>
            <a:r>
              <a:rPr lang="en-GB" sz="900" dirty="0">
                <a:effectLst/>
                <a:latin typeface="Times New Roman" panose="02020603050405020304" pitchFamily="18" charset="0"/>
                <a:ea typeface="Calibri" panose="020F0502020204030204" pitchFamily="34" charset="0"/>
              </a:rPr>
              <a:t> </a:t>
            </a:r>
            <a:r>
              <a:rPr lang="en-GB" sz="900" dirty="0" err="1">
                <a:effectLst/>
                <a:latin typeface="Times New Roman" panose="02020603050405020304" pitchFamily="18" charset="0"/>
                <a:ea typeface="Calibri" panose="020F0502020204030204" pitchFamily="34" charset="0"/>
              </a:rPr>
              <a:t>iş</a:t>
            </a:r>
            <a:r>
              <a:rPr lang="en-GB" sz="900" dirty="0">
                <a:effectLst/>
                <a:latin typeface="Times New Roman" panose="02020603050405020304" pitchFamily="18" charset="0"/>
                <a:ea typeface="Calibri" panose="020F0502020204030204" pitchFamily="34" charset="0"/>
              </a:rPr>
              <a:t> </a:t>
            </a:r>
            <a:r>
              <a:rPr lang="tr-TR" sz="900" dirty="0">
                <a:effectLst/>
                <a:latin typeface="Times New Roman" panose="02020603050405020304" pitchFamily="18" charset="0"/>
                <a:ea typeface="Calibri" panose="020F0502020204030204" pitchFamily="34" charset="0"/>
              </a:rPr>
              <a:t>ziyaretinde</a:t>
            </a:r>
            <a:r>
              <a:rPr lang="en-GB" sz="900" dirty="0">
                <a:effectLst/>
                <a:latin typeface="Times New Roman" panose="02020603050405020304" pitchFamily="18" charset="0"/>
                <a:ea typeface="Calibri" panose="020F0502020204030204" pitchFamily="34" charset="0"/>
              </a:rPr>
              <a:t> </a:t>
            </a:r>
            <a:r>
              <a:rPr lang="en-GB" sz="900" dirty="0" err="1">
                <a:effectLst/>
                <a:latin typeface="Times New Roman" panose="02020603050405020304" pitchFamily="18" charset="0"/>
                <a:ea typeface="Calibri" panose="020F0502020204030204" pitchFamily="34" charset="0"/>
              </a:rPr>
              <a:t>zincirleme</a:t>
            </a:r>
            <a:r>
              <a:rPr lang="en-GB" sz="900" dirty="0">
                <a:effectLst/>
                <a:latin typeface="Times New Roman" panose="02020603050405020304" pitchFamily="18" charset="0"/>
                <a:ea typeface="Calibri" panose="020F0502020204030204" pitchFamily="34" charset="0"/>
              </a:rPr>
              <a:t> </a:t>
            </a:r>
            <a:r>
              <a:rPr lang="en-GB" sz="900" dirty="0" err="1">
                <a:effectLst/>
                <a:latin typeface="Times New Roman" panose="02020603050405020304" pitchFamily="18" charset="0"/>
                <a:ea typeface="Calibri" panose="020F0502020204030204" pitchFamily="34" charset="0"/>
              </a:rPr>
              <a:t>olarak</a:t>
            </a:r>
            <a:r>
              <a:rPr lang="en-GB" sz="900" dirty="0">
                <a:effectLst/>
                <a:latin typeface="Times New Roman" panose="02020603050405020304" pitchFamily="18" charset="0"/>
                <a:ea typeface="Calibri" panose="020F0502020204030204" pitchFamily="34" charset="0"/>
              </a:rPr>
              <a:t> </a:t>
            </a:r>
            <a:r>
              <a:rPr lang="en-GB" sz="900" dirty="0" err="1">
                <a:effectLst/>
                <a:latin typeface="Times New Roman" panose="02020603050405020304" pitchFamily="18" charset="0"/>
                <a:ea typeface="Calibri" panose="020F0502020204030204" pitchFamily="34" charset="0"/>
              </a:rPr>
              <a:t>mı</a:t>
            </a:r>
            <a:r>
              <a:rPr lang="en-GB" sz="900" dirty="0">
                <a:effectLst/>
                <a:latin typeface="Times New Roman" panose="02020603050405020304" pitchFamily="18" charset="0"/>
                <a:ea typeface="Calibri" panose="020F0502020204030204" pitchFamily="34" charset="0"/>
              </a:rPr>
              <a:t> </a:t>
            </a:r>
            <a:r>
              <a:rPr lang="en-GB" sz="900" dirty="0" err="1">
                <a:effectLst/>
                <a:latin typeface="Times New Roman" panose="02020603050405020304" pitchFamily="18" charset="0"/>
                <a:ea typeface="Calibri" panose="020F0502020204030204" pitchFamily="34" charset="0"/>
              </a:rPr>
              <a:t>gerçekleşeceğini</a:t>
            </a:r>
            <a:r>
              <a:rPr lang="en-GB" sz="900" dirty="0">
                <a:effectLst/>
                <a:latin typeface="Times New Roman" panose="02020603050405020304" pitchFamily="18" charset="0"/>
                <a:ea typeface="Calibri" panose="020F0502020204030204" pitchFamily="34" charset="0"/>
              </a:rPr>
              <a:t> </a:t>
            </a:r>
            <a:r>
              <a:rPr lang="en-GB" sz="900" dirty="0" err="1">
                <a:effectLst/>
                <a:latin typeface="Times New Roman" panose="02020603050405020304" pitchFamily="18" charset="0"/>
                <a:ea typeface="Calibri" panose="020F0502020204030204" pitchFamily="34" charset="0"/>
              </a:rPr>
              <a:t>belirler</a:t>
            </a:r>
            <a:r>
              <a:rPr lang="en-GB" sz="900" dirty="0">
                <a:effectLst/>
                <a:latin typeface="Times New Roman" panose="02020603050405020304" pitchFamily="18" charset="0"/>
                <a:ea typeface="Calibri" panose="020F0502020204030204" pitchFamily="34" charset="0"/>
              </a:rPr>
              <a:t>.</a:t>
            </a:r>
            <a:endParaRPr lang="en-GB" sz="900" dirty="0"/>
          </a:p>
        </p:txBody>
      </p:sp>
      <p:sp>
        <p:nvSpPr>
          <p:cNvPr id="41" name="Metin kutusu 40">
            <a:extLst>
              <a:ext uri="{FF2B5EF4-FFF2-40B4-BE49-F238E27FC236}">
                <a16:creationId xmlns:a16="http://schemas.microsoft.com/office/drawing/2014/main" id="{626BEA78-7E6B-5A62-6B2B-44F3B9037710}"/>
              </a:ext>
            </a:extLst>
          </p:cNvPr>
          <p:cNvSpPr txBox="1"/>
          <p:nvPr/>
        </p:nvSpPr>
        <p:spPr>
          <a:xfrm>
            <a:off x="1703836" y="2627391"/>
            <a:ext cx="1238486" cy="355482"/>
          </a:xfrm>
          <a:prstGeom prst="rect">
            <a:avLst/>
          </a:prstGeom>
          <a:noFill/>
        </p:spPr>
        <p:txBody>
          <a:bodyPr wrap="square" rtlCol="0">
            <a:spAutoFit/>
          </a:bodyPr>
          <a:lstStyle/>
          <a:p>
            <a:r>
              <a:rPr lang="tr-TR" sz="570" dirty="0">
                <a:latin typeface="Times New Roman" panose="02020603050405020304" pitchFamily="18" charset="0"/>
                <a:cs typeface="Times New Roman" panose="02020603050405020304" pitchFamily="18" charset="0"/>
              </a:rPr>
              <a:t>Hareketlilik &amp; Yaşam Tarzı</a:t>
            </a:r>
          </a:p>
          <a:p>
            <a:r>
              <a:rPr lang="tr-TR" sz="570" dirty="0">
                <a:latin typeface="Times New Roman" panose="02020603050405020304" pitchFamily="18" charset="0"/>
                <a:cs typeface="Times New Roman" panose="02020603050405020304" pitchFamily="18" charset="0"/>
              </a:rPr>
              <a:t>- Taşıt sahipliliği</a:t>
            </a:r>
          </a:p>
          <a:p>
            <a:r>
              <a:rPr lang="tr-TR" sz="570" dirty="0">
                <a:latin typeface="Times New Roman" panose="02020603050405020304" pitchFamily="18" charset="0"/>
                <a:cs typeface="Times New Roman" panose="02020603050405020304" pitchFamily="18" charset="0"/>
              </a:rPr>
              <a:t>- İş yeri konumu</a:t>
            </a:r>
            <a:endParaRPr lang="en-GB" sz="570" dirty="0">
              <a:latin typeface="Times New Roman" panose="02020603050405020304" pitchFamily="18" charset="0"/>
              <a:cs typeface="Times New Roman" panose="02020603050405020304" pitchFamily="18" charset="0"/>
            </a:endParaRPr>
          </a:p>
        </p:txBody>
      </p:sp>
      <p:sp>
        <p:nvSpPr>
          <p:cNvPr id="42" name="Metin kutusu 41">
            <a:extLst>
              <a:ext uri="{FF2B5EF4-FFF2-40B4-BE49-F238E27FC236}">
                <a16:creationId xmlns:a16="http://schemas.microsoft.com/office/drawing/2014/main" id="{B88EED3B-8F65-831E-B9EC-B01F1C7E833C}"/>
              </a:ext>
            </a:extLst>
          </p:cNvPr>
          <p:cNvSpPr txBox="1"/>
          <p:nvPr/>
        </p:nvSpPr>
        <p:spPr>
          <a:xfrm>
            <a:off x="1675022" y="3029133"/>
            <a:ext cx="1238486" cy="200055"/>
          </a:xfrm>
          <a:prstGeom prst="rect">
            <a:avLst/>
          </a:prstGeom>
          <a:noFill/>
        </p:spPr>
        <p:txBody>
          <a:bodyPr wrap="square" rtlCol="0">
            <a:spAutoFit/>
          </a:bodyPr>
          <a:lstStyle/>
          <a:p>
            <a:r>
              <a:rPr lang="tr-TR" sz="700" dirty="0">
                <a:latin typeface="Times New Roman" panose="02020603050405020304" pitchFamily="18" charset="0"/>
                <a:cs typeface="Times New Roman" panose="02020603050405020304" pitchFamily="18" charset="0"/>
              </a:rPr>
              <a:t>Faaliyet ve Seyahat</a:t>
            </a:r>
            <a:endParaRPr lang="en-GB" sz="700" dirty="0">
              <a:latin typeface="Times New Roman" panose="02020603050405020304" pitchFamily="18" charset="0"/>
              <a:cs typeface="Times New Roman" panose="02020603050405020304" pitchFamily="18" charset="0"/>
            </a:endParaRPr>
          </a:p>
        </p:txBody>
      </p:sp>
      <p:sp>
        <p:nvSpPr>
          <p:cNvPr id="43" name="Metin kutusu 42">
            <a:extLst>
              <a:ext uri="{FF2B5EF4-FFF2-40B4-BE49-F238E27FC236}">
                <a16:creationId xmlns:a16="http://schemas.microsoft.com/office/drawing/2014/main" id="{597CF9F6-4BFC-F0C6-B26E-7F41849F3234}"/>
              </a:ext>
            </a:extLst>
          </p:cNvPr>
          <p:cNvSpPr txBox="1"/>
          <p:nvPr/>
        </p:nvSpPr>
        <p:spPr>
          <a:xfrm>
            <a:off x="1815879" y="3234316"/>
            <a:ext cx="1281845" cy="200055"/>
          </a:xfrm>
          <a:prstGeom prst="rect">
            <a:avLst/>
          </a:prstGeom>
          <a:noFill/>
        </p:spPr>
        <p:txBody>
          <a:bodyPr wrap="square" rtlCol="0">
            <a:spAutoFit/>
          </a:bodyPr>
          <a:lstStyle/>
          <a:p>
            <a:r>
              <a:rPr lang="tr-TR" sz="700" dirty="0">
                <a:latin typeface="Times New Roman" panose="02020603050405020304" pitchFamily="18" charset="0"/>
                <a:cs typeface="Times New Roman" panose="02020603050405020304" pitchFamily="18" charset="0"/>
              </a:rPr>
              <a:t>İş Ziyaretleri</a:t>
            </a:r>
            <a:endParaRPr lang="en-GB" sz="700" dirty="0">
              <a:latin typeface="Times New Roman" panose="02020603050405020304" pitchFamily="18" charset="0"/>
              <a:cs typeface="Times New Roman" panose="02020603050405020304" pitchFamily="18" charset="0"/>
            </a:endParaRPr>
          </a:p>
        </p:txBody>
      </p:sp>
      <p:sp>
        <p:nvSpPr>
          <p:cNvPr id="44" name="Metin kutusu 43">
            <a:extLst>
              <a:ext uri="{FF2B5EF4-FFF2-40B4-BE49-F238E27FC236}">
                <a16:creationId xmlns:a16="http://schemas.microsoft.com/office/drawing/2014/main" id="{170B505E-946C-1D2C-9E8C-9ABE8D2D753F}"/>
              </a:ext>
            </a:extLst>
          </p:cNvPr>
          <p:cNvSpPr txBox="1"/>
          <p:nvPr/>
        </p:nvSpPr>
        <p:spPr>
          <a:xfrm>
            <a:off x="1722500" y="3562450"/>
            <a:ext cx="451390" cy="215444"/>
          </a:xfrm>
          <a:prstGeom prst="rect">
            <a:avLst/>
          </a:prstGeom>
          <a:noFill/>
        </p:spPr>
        <p:txBody>
          <a:bodyPr wrap="square" rtlCol="0">
            <a:spAutoFit/>
          </a:bodyPr>
          <a:lstStyle/>
          <a:p>
            <a:r>
              <a:rPr lang="tr-TR" sz="800" dirty="0">
                <a:latin typeface="Times New Roman" panose="02020603050405020304" pitchFamily="18" charset="0"/>
                <a:cs typeface="Times New Roman" panose="02020603050405020304" pitchFamily="18" charset="0"/>
              </a:rPr>
              <a:t>İş</a:t>
            </a:r>
            <a:endParaRPr lang="en-GB" sz="800" dirty="0">
              <a:latin typeface="Times New Roman" panose="02020603050405020304" pitchFamily="18" charset="0"/>
              <a:cs typeface="Times New Roman" panose="02020603050405020304" pitchFamily="18" charset="0"/>
            </a:endParaRPr>
          </a:p>
        </p:txBody>
      </p:sp>
      <p:sp>
        <p:nvSpPr>
          <p:cNvPr id="47" name="Metin kutusu 46">
            <a:extLst>
              <a:ext uri="{FF2B5EF4-FFF2-40B4-BE49-F238E27FC236}">
                <a16:creationId xmlns:a16="http://schemas.microsoft.com/office/drawing/2014/main" id="{47F88794-EFB7-222E-61C6-90595B04B9A2}"/>
              </a:ext>
            </a:extLst>
          </p:cNvPr>
          <p:cNvSpPr txBox="1"/>
          <p:nvPr/>
        </p:nvSpPr>
        <p:spPr>
          <a:xfrm>
            <a:off x="2285470" y="3562450"/>
            <a:ext cx="451390" cy="215444"/>
          </a:xfrm>
          <a:prstGeom prst="rect">
            <a:avLst/>
          </a:prstGeom>
          <a:noFill/>
        </p:spPr>
        <p:txBody>
          <a:bodyPr wrap="square" rtlCol="0">
            <a:spAutoFit/>
          </a:bodyPr>
          <a:lstStyle/>
          <a:p>
            <a:r>
              <a:rPr lang="tr-TR" sz="800" dirty="0">
                <a:latin typeface="Times New Roman" panose="02020603050405020304" pitchFamily="18" charset="0"/>
                <a:cs typeface="Times New Roman" panose="02020603050405020304" pitchFamily="18" charset="0"/>
              </a:rPr>
              <a:t>Okul</a:t>
            </a:r>
            <a:endParaRPr lang="en-GB" sz="800" dirty="0">
              <a:latin typeface="Times New Roman" panose="02020603050405020304" pitchFamily="18" charset="0"/>
              <a:cs typeface="Times New Roman" panose="02020603050405020304" pitchFamily="18" charset="0"/>
            </a:endParaRPr>
          </a:p>
        </p:txBody>
      </p:sp>
      <p:sp>
        <p:nvSpPr>
          <p:cNvPr id="48" name="Metin kutusu 47">
            <a:extLst>
              <a:ext uri="{FF2B5EF4-FFF2-40B4-BE49-F238E27FC236}">
                <a16:creationId xmlns:a16="http://schemas.microsoft.com/office/drawing/2014/main" id="{AA4CDC64-C173-72DE-3A0C-9566354859E2}"/>
              </a:ext>
            </a:extLst>
          </p:cNvPr>
          <p:cNvSpPr txBox="1"/>
          <p:nvPr/>
        </p:nvSpPr>
        <p:spPr>
          <a:xfrm>
            <a:off x="1588491" y="3926889"/>
            <a:ext cx="545098" cy="292388"/>
          </a:xfrm>
          <a:prstGeom prst="rect">
            <a:avLst/>
          </a:prstGeom>
          <a:noFill/>
        </p:spPr>
        <p:txBody>
          <a:bodyPr wrap="square" rtlCol="0">
            <a:spAutoFit/>
          </a:bodyPr>
          <a:lstStyle/>
          <a:p>
            <a:r>
              <a:rPr lang="tr-TR" sz="650" dirty="0">
                <a:latin typeface="Times New Roman" panose="02020603050405020304" pitchFamily="18" charset="0"/>
                <a:cs typeface="Times New Roman" panose="02020603050405020304" pitchFamily="18" charset="0"/>
              </a:rPr>
              <a:t>Alışveriş</a:t>
            </a:r>
          </a:p>
          <a:p>
            <a:r>
              <a:rPr lang="tr-TR" sz="650" dirty="0">
                <a:latin typeface="Times New Roman" panose="02020603050405020304" pitchFamily="18" charset="0"/>
                <a:cs typeface="Times New Roman" panose="02020603050405020304" pitchFamily="18" charset="0"/>
              </a:rPr>
              <a:t>(2 tür)</a:t>
            </a:r>
            <a:endParaRPr lang="en-GB" sz="650" dirty="0">
              <a:latin typeface="Times New Roman" panose="02020603050405020304" pitchFamily="18" charset="0"/>
              <a:cs typeface="Times New Roman" panose="02020603050405020304" pitchFamily="18" charset="0"/>
            </a:endParaRPr>
          </a:p>
        </p:txBody>
      </p:sp>
      <p:sp>
        <p:nvSpPr>
          <p:cNvPr id="49" name="Metin kutusu 48">
            <a:extLst>
              <a:ext uri="{FF2B5EF4-FFF2-40B4-BE49-F238E27FC236}">
                <a16:creationId xmlns:a16="http://schemas.microsoft.com/office/drawing/2014/main" id="{43F258E8-EB62-0CFF-101B-6596156221D6}"/>
              </a:ext>
            </a:extLst>
          </p:cNvPr>
          <p:cNvSpPr txBox="1"/>
          <p:nvPr/>
        </p:nvSpPr>
        <p:spPr>
          <a:xfrm>
            <a:off x="2216971" y="3833158"/>
            <a:ext cx="562820" cy="313932"/>
          </a:xfrm>
          <a:prstGeom prst="rect">
            <a:avLst/>
          </a:prstGeom>
          <a:noFill/>
        </p:spPr>
        <p:txBody>
          <a:bodyPr wrap="square" rtlCol="0">
            <a:spAutoFit/>
          </a:bodyPr>
          <a:lstStyle/>
          <a:p>
            <a:r>
              <a:rPr lang="tr-TR" sz="720" dirty="0">
                <a:latin typeface="Times New Roman" panose="02020603050405020304" pitchFamily="18" charset="0"/>
                <a:cs typeface="Times New Roman" panose="02020603050405020304" pitchFamily="18" charset="0"/>
              </a:rPr>
              <a:t>Eğlence</a:t>
            </a:r>
          </a:p>
          <a:p>
            <a:r>
              <a:rPr lang="tr-TR" sz="720" dirty="0">
                <a:latin typeface="Times New Roman" panose="02020603050405020304" pitchFamily="18" charset="0"/>
                <a:cs typeface="Times New Roman" panose="02020603050405020304" pitchFamily="18" charset="0"/>
              </a:rPr>
              <a:t>(içeride)</a:t>
            </a:r>
            <a:endParaRPr lang="en-GB" sz="720" dirty="0">
              <a:latin typeface="Times New Roman" panose="02020603050405020304" pitchFamily="18" charset="0"/>
              <a:cs typeface="Times New Roman" panose="02020603050405020304" pitchFamily="18" charset="0"/>
            </a:endParaRPr>
          </a:p>
        </p:txBody>
      </p:sp>
      <p:sp>
        <p:nvSpPr>
          <p:cNvPr id="50" name="Metin kutusu 49">
            <a:extLst>
              <a:ext uri="{FF2B5EF4-FFF2-40B4-BE49-F238E27FC236}">
                <a16:creationId xmlns:a16="http://schemas.microsoft.com/office/drawing/2014/main" id="{E9D516FC-47C3-57C5-A79C-BC6C92C29BAA}"/>
              </a:ext>
            </a:extLst>
          </p:cNvPr>
          <p:cNvSpPr txBox="1"/>
          <p:nvPr/>
        </p:nvSpPr>
        <p:spPr>
          <a:xfrm>
            <a:off x="1601608" y="4300098"/>
            <a:ext cx="545479" cy="307777"/>
          </a:xfrm>
          <a:prstGeom prst="rect">
            <a:avLst/>
          </a:prstGeom>
          <a:noFill/>
        </p:spPr>
        <p:txBody>
          <a:bodyPr wrap="square" rtlCol="0">
            <a:spAutoFit/>
          </a:bodyPr>
          <a:lstStyle/>
          <a:p>
            <a:r>
              <a:rPr lang="tr-TR" sz="700" dirty="0">
                <a:latin typeface="Times New Roman" panose="02020603050405020304" pitchFamily="18" charset="0"/>
                <a:cs typeface="Times New Roman" panose="02020603050405020304" pitchFamily="18" charset="0"/>
              </a:rPr>
              <a:t>Sosyal</a:t>
            </a:r>
          </a:p>
          <a:p>
            <a:r>
              <a:rPr lang="tr-TR" sz="700" dirty="0">
                <a:latin typeface="Times New Roman" panose="02020603050405020304" pitchFamily="18" charset="0"/>
                <a:cs typeface="Times New Roman" panose="02020603050405020304" pitchFamily="18" charset="0"/>
              </a:rPr>
              <a:t>(2 tür)</a:t>
            </a:r>
            <a:endParaRPr lang="en-GB" sz="700" dirty="0">
              <a:latin typeface="Times New Roman" panose="02020603050405020304" pitchFamily="18" charset="0"/>
              <a:cs typeface="Times New Roman" panose="02020603050405020304" pitchFamily="18" charset="0"/>
            </a:endParaRPr>
          </a:p>
        </p:txBody>
      </p:sp>
      <p:sp>
        <p:nvSpPr>
          <p:cNvPr id="51" name="Metin kutusu 50">
            <a:extLst>
              <a:ext uri="{FF2B5EF4-FFF2-40B4-BE49-F238E27FC236}">
                <a16:creationId xmlns:a16="http://schemas.microsoft.com/office/drawing/2014/main" id="{63FB5BF3-E056-BDC7-7A3A-39E0C429227D}"/>
              </a:ext>
            </a:extLst>
          </p:cNvPr>
          <p:cNvSpPr txBox="1"/>
          <p:nvPr/>
        </p:nvSpPr>
        <p:spPr>
          <a:xfrm>
            <a:off x="2056724" y="4318104"/>
            <a:ext cx="597361" cy="307777"/>
          </a:xfrm>
          <a:prstGeom prst="rect">
            <a:avLst/>
          </a:prstGeom>
          <a:noFill/>
        </p:spPr>
        <p:txBody>
          <a:bodyPr wrap="square" rtlCol="0">
            <a:spAutoFit/>
          </a:bodyPr>
          <a:lstStyle/>
          <a:p>
            <a:pPr algn="ctr"/>
            <a:r>
              <a:rPr lang="tr-TR" sz="700" dirty="0">
                <a:latin typeface="Times New Roman" panose="02020603050405020304" pitchFamily="18" charset="0"/>
                <a:cs typeface="Times New Roman" panose="02020603050405020304" pitchFamily="18" charset="0"/>
              </a:rPr>
              <a:t>Kişisel İş (4)</a:t>
            </a:r>
            <a:endParaRPr lang="en-GB" sz="7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062712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4" name="Google Shape;424;p66"/>
          <p:cNvSpPr txBox="1"/>
          <p:nvPr/>
        </p:nvSpPr>
        <p:spPr>
          <a:xfrm>
            <a:off x="1545222" y="251805"/>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Günlük Program veya Günlük Örüntü</a:t>
            </a:r>
            <a:endParaRPr sz="1270" b="1" dirty="0">
              <a:solidFill>
                <a:srgbClr val="F17F09"/>
              </a:solidFill>
              <a:latin typeface="Source Sans Pro"/>
              <a:ea typeface="Source Sans Pro"/>
              <a:cs typeface="Source Sans Pro"/>
              <a:sym typeface="Source Sans Pro"/>
            </a:endParaRPr>
          </a:p>
        </p:txBody>
      </p:sp>
      <p:cxnSp>
        <p:nvCxnSpPr>
          <p:cNvPr id="425" name="Google Shape;425;p66"/>
          <p:cNvCxnSpPr/>
          <p:nvPr/>
        </p:nvCxnSpPr>
        <p:spPr>
          <a:xfrm>
            <a:off x="1545222" y="796432"/>
            <a:ext cx="6031456" cy="0"/>
          </a:xfrm>
          <a:prstGeom prst="straightConnector1">
            <a:avLst/>
          </a:prstGeom>
          <a:noFill/>
          <a:ln w="28575" cap="flat" cmpd="sng">
            <a:solidFill>
              <a:schemeClr val="dk1"/>
            </a:solidFill>
            <a:prstDash val="solid"/>
            <a:round/>
            <a:headEnd type="none" w="sm" len="sm"/>
            <a:tailEnd type="none" w="sm" len="sm"/>
          </a:ln>
        </p:spPr>
      </p:cxnSp>
      <p:sp>
        <p:nvSpPr>
          <p:cNvPr id="426" name="Google Shape;426;p66"/>
          <p:cNvSpPr txBox="1"/>
          <p:nvPr/>
        </p:nvSpPr>
        <p:spPr>
          <a:xfrm>
            <a:off x="1567326" y="1574168"/>
            <a:ext cx="6009352" cy="1420695"/>
          </a:xfrm>
          <a:prstGeom prst="rect">
            <a:avLst/>
          </a:prstGeom>
          <a:noFill/>
          <a:ln>
            <a:noFill/>
          </a:ln>
        </p:spPr>
        <p:txBody>
          <a:bodyPr spcFirstLastPara="1" wrap="square" lIns="67500" tIns="34275" rIns="67500" bIns="34275" anchor="t" anchorCtr="0">
            <a:noAutofit/>
          </a:bodyPr>
          <a:lstStyle/>
          <a:p>
            <a:pPr algn="just">
              <a:buClr>
                <a:srgbClr val="F17F09"/>
              </a:buClr>
              <a:buSzPts val="1200"/>
            </a:pPr>
            <a:r>
              <a:rPr lang="tr-TR" sz="1200" dirty="0">
                <a:solidFill>
                  <a:schemeClr val="dk1"/>
                </a:solidFill>
                <a:latin typeface="Source Sans Pro"/>
                <a:ea typeface="Source Sans Pro"/>
                <a:cs typeface="Source Sans Pro"/>
                <a:sym typeface="Source Sans Pro"/>
              </a:rPr>
              <a:t>Her bir turda verilen kararları kapsayan ve birleştiren bir günlük aktivite planındaki seçimleri temsil eder</a:t>
            </a:r>
            <a:r>
              <a:rPr lang="en" sz="1200" dirty="0">
                <a:solidFill>
                  <a:schemeClr val="dk1"/>
                </a:solidFill>
                <a:latin typeface="Source Sans Pro"/>
                <a:ea typeface="Source Sans Pro"/>
                <a:cs typeface="Source Sans Pro"/>
                <a:sym typeface="Source Sans Pro"/>
              </a:rPr>
              <a:t>.</a:t>
            </a:r>
            <a:endParaRPr sz="1350" dirty="0"/>
          </a:p>
          <a:p>
            <a:pPr marL="214313" indent="-214313" algn="just">
              <a:buClr>
                <a:srgbClr val="F17F09"/>
              </a:buClr>
              <a:buSzPts val="1200"/>
              <a:buFont typeface="Arial"/>
              <a:buChar char="•"/>
            </a:pPr>
            <a:r>
              <a:rPr lang="tr-TR" sz="1200" dirty="0">
                <a:solidFill>
                  <a:schemeClr val="dk1"/>
                </a:solidFill>
                <a:latin typeface="Source Sans Pro"/>
                <a:ea typeface="Source Sans Pro"/>
                <a:cs typeface="Source Sans Pro"/>
                <a:sym typeface="Source Sans Pro"/>
              </a:rPr>
              <a:t>Günün saatine dair kararları içerir.</a:t>
            </a:r>
          </a:p>
          <a:p>
            <a:pPr marL="214313" indent="-214313" algn="just">
              <a:buClr>
                <a:srgbClr val="F17F09"/>
              </a:buClr>
              <a:buSzPts val="1200"/>
              <a:buFont typeface="Arial"/>
              <a:buChar char="•"/>
            </a:pPr>
            <a:r>
              <a:rPr lang="tr-TR" sz="1200" dirty="0">
                <a:solidFill>
                  <a:schemeClr val="dk1"/>
                </a:solidFill>
                <a:latin typeface="Source Sans Pro"/>
                <a:ea typeface="Source Sans Pro"/>
                <a:cs typeface="Source Sans Pro"/>
                <a:sym typeface="Source Sans Pro"/>
              </a:rPr>
              <a:t>Her bir günlük plan, ana tur ve aktivite ile ikincil turlara bölünmüştür.</a:t>
            </a:r>
          </a:p>
          <a:p>
            <a:pPr marL="214313" indent="-214313" algn="just">
              <a:buClr>
                <a:srgbClr val="F17F09"/>
              </a:buClr>
              <a:buSzPts val="1200"/>
              <a:buFont typeface="Arial"/>
              <a:buChar char="•"/>
            </a:pPr>
            <a:r>
              <a:rPr lang="tr-TR" sz="1200" dirty="0">
                <a:solidFill>
                  <a:schemeClr val="dk1"/>
                </a:solidFill>
                <a:latin typeface="Source Sans Pro"/>
                <a:ea typeface="Source Sans Pro"/>
                <a:cs typeface="Source Sans Pro"/>
                <a:sym typeface="Source Sans Pro"/>
              </a:rPr>
              <a:t>Model katlı terimli veya iç içe geçmiş </a:t>
            </a:r>
            <a:r>
              <a:rPr lang="tr-TR" sz="1200" dirty="0" err="1">
                <a:solidFill>
                  <a:schemeClr val="dk1"/>
                </a:solidFill>
                <a:latin typeface="Source Sans Pro"/>
                <a:ea typeface="Source Sans Pro"/>
                <a:cs typeface="Source Sans Pro"/>
                <a:sym typeface="Source Sans Pro"/>
              </a:rPr>
              <a:t>logit</a:t>
            </a:r>
            <a:r>
              <a:rPr lang="tr-TR" sz="1200" dirty="0">
                <a:solidFill>
                  <a:schemeClr val="dk1"/>
                </a:solidFill>
                <a:latin typeface="Source Sans Pro"/>
                <a:ea typeface="Source Sans Pro"/>
                <a:cs typeface="Source Sans Pro"/>
                <a:sym typeface="Source Sans Pro"/>
              </a:rPr>
              <a:t> sistemi olarak uygulanmaktadır.</a:t>
            </a:r>
            <a:endParaRPr sz="1200" dirty="0">
              <a:solidFill>
                <a:schemeClr val="dk1"/>
              </a:solidFill>
              <a:latin typeface="Source Sans Pro"/>
              <a:ea typeface="Source Sans Pro"/>
              <a:cs typeface="Source Sans Pro"/>
              <a:sym typeface="Source Sans Pro"/>
            </a:endParaRPr>
          </a:p>
        </p:txBody>
      </p:sp>
      <p:pic>
        <p:nvPicPr>
          <p:cNvPr id="427" name="Google Shape;427;p66"/>
          <p:cNvPicPr preferRelativeResize="0"/>
          <p:nvPr/>
        </p:nvPicPr>
        <p:blipFill rotWithShape="1">
          <a:blip r:embed="rId3">
            <a:alphaModFix/>
          </a:blip>
          <a:srcRect/>
          <a:stretch/>
        </p:blipFill>
        <p:spPr>
          <a:xfrm>
            <a:off x="1831749" y="3177611"/>
            <a:ext cx="5003443" cy="2446907"/>
          </a:xfrm>
          <a:prstGeom prst="rect">
            <a:avLst/>
          </a:prstGeom>
          <a:noFill/>
          <a:ln>
            <a:noFill/>
          </a:ln>
        </p:spPr>
      </p:pic>
      <p:sp>
        <p:nvSpPr>
          <p:cNvPr id="428" name="Google Shape;428;p66"/>
          <p:cNvSpPr txBox="1"/>
          <p:nvPr/>
        </p:nvSpPr>
        <p:spPr>
          <a:xfrm>
            <a:off x="1769006" y="5761440"/>
            <a:ext cx="2164413" cy="184636"/>
          </a:xfrm>
          <a:prstGeom prst="rect">
            <a:avLst/>
          </a:prstGeom>
          <a:noFill/>
          <a:ln>
            <a:noFill/>
          </a:ln>
        </p:spPr>
        <p:txBody>
          <a:bodyPr spcFirstLastPara="1" wrap="square" lIns="68569" tIns="34275" rIns="68569" bIns="34275" anchor="t" anchorCtr="0">
            <a:spAutoFit/>
          </a:bodyPr>
          <a:lstStyle/>
          <a:p>
            <a:r>
              <a:rPr lang="en" sz="750" i="1">
                <a:solidFill>
                  <a:srgbClr val="000000"/>
                </a:solidFill>
                <a:latin typeface="Times New Roman"/>
                <a:ea typeface="Times New Roman"/>
                <a:cs typeface="Times New Roman"/>
                <a:sym typeface="Times New Roman"/>
              </a:rPr>
              <a:t>Ben-Akiva and Bowman (1998)</a:t>
            </a:r>
            <a:endParaRPr sz="750" i="1">
              <a:solidFill>
                <a:srgbClr val="000000"/>
              </a:solidFill>
              <a:latin typeface="Arial"/>
              <a:ea typeface="Arial"/>
              <a:cs typeface="Arial"/>
              <a:sym typeface="Arial"/>
            </a:endParaRPr>
          </a:p>
        </p:txBody>
      </p:sp>
      <mc:AlternateContent xmlns:mc="http://schemas.openxmlformats.org/markup-compatibility/2006" xmlns:p14="http://schemas.microsoft.com/office/powerpoint/2010/main">
        <mc:Choice Requires="p14">
          <p:contentPart p14:bwMode="auto" r:id="rId4">
            <p14:nvContentPartPr>
              <p14:cNvPr id="2" name="Mürekkep 1">
                <a:extLst>
                  <a:ext uri="{FF2B5EF4-FFF2-40B4-BE49-F238E27FC236}">
                    <a16:creationId xmlns:a16="http://schemas.microsoft.com/office/drawing/2014/main" id="{409D48AA-81A1-4E29-48F2-DBEF46B7AFA7}"/>
                  </a:ext>
                </a:extLst>
              </p14:cNvPr>
              <p14:cNvContentPartPr/>
              <p14:nvPr/>
            </p14:nvContentPartPr>
            <p14:xfrm>
              <a:off x="1417410" y="5130630"/>
              <a:ext cx="6743610" cy="448200"/>
            </p14:xfrm>
          </p:contentPart>
        </mc:Choice>
        <mc:Fallback xmlns="">
          <p:pic>
            <p:nvPicPr>
              <p:cNvPr id="2" name="Mürekkep 1">
                <a:extLst>
                  <a:ext uri="{FF2B5EF4-FFF2-40B4-BE49-F238E27FC236}">
                    <a16:creationId xmlns:a16="http://schemas.microsoft.com/office/drawing/2014/main" id="{409D48AA-81A1-4E29-48F2-DBEF46B7AFA7}"/>
                  </a:ext>
                </a:extLst>
              </p:cNvPr>
              <p:cNvPicPr/>
              <p:nvPr/>
            </p:nvPicPr>
            <p:blipFill>
              <a:blip r:embed="rId5"/>
              <a:stretch>
                <a:fillRect/>
              </a:stretch>
            </p:blipFill>
            <p:spPr>
              <a:xfrm>
                <a:off x="1354409" y="5067630"/>
                <a:ext cx="6869252" cy="573840"/>
              </a:xfrm>
              <a:prstGeom prst="rect">
                <a:avLst/>
              </a:prstGeom>
            </p:spPr>
          </p:pic>
        </mc:Fallback>
      </mc:AlternateContent>
      <p:sp>
        <p:nvSpPr>
          <p:cNvPr id="3" name="Metin kutusu 2">
            <a:extLst>
              <a:ext uri="{FF2B5EF4-FFF2-40B4-BE49-F238E27FC236}">
                <a16:creationId xmlns:a16="http://schemas.microsoft.com/office/drawing/2014/main" id="{EB263419-01F0-705B-72E7-30BFDB558EE3}"/>
              </a:ext>
            </a:extLst>
          </p:cNvPr>
          <p:cNvSpPr txBox="1"/>
          <p:nvPr/>
        </p:nvSpPr>
        <p:spPr>
          <a:xfrm>
            <a:off x="1560150" y="5130630"/>
            <a:ext cx="5289970" cy="553998"/>
          </a:xfrm>
          <a:prstGeom prst="rect">
            <a:avLst/>
          </a:prstGeom>
          <a:noFill/>
        </p:spPr>
        <p:txBody>
          <a:bodyPr wrap="square" rtlCol="0">
            <a:spAutoFit/>
          </a:bodyPr>
          <a:lstStyle/>
          <a:p>
            <a:r>
              <a:rPr lang="en-GB" sz="1000" b="1" dirty="0" err="1"/>
              <a:t>Şekil</a:t>
            </a:r>
            <a:r>
              <a:rPr lang="en-GB" sz="1000" b="1" dirty="0"/>
              <a:t> 1.12. </a:t>
            </a:r>
            <a:r>
              <a:rPr lang="en-GB" sz="1000" dirty="0" err="1"/>
              <a:t>Günlük</a:t>
            </a:r>
            <a:r>
              <a:rPr lang="en-GB" sz="1000" dirty="0"/>
              <a:t> program </a:t>
            </a:r>
            <a:r>
              <a:rPr lang="en-GB" sz="1000" dirty="0" err="1"/>
              <a:t>sistemi</a:t>
            </a:r>
            <a:r>
              <a:rPr lang="en-GB" sz="1000" dirty="0"/>
              <a:t> </a:t>
            </a:r>
            <a:r>
              <a:rPr lang="en-GB" sz="1000" dirty="0" err="1"/>
              <a:t>prototipi</a:t>
            </a:r>
            <a:r>
              <a:rPr lang="en-GB" sz="1000" b="1" dirty="0"/>
              <a:t>. (a) </a:t>
            </a:r>
            <a:r>
              <a:rPr lang="en-GB" sz="1000" dirty="0" err="1"/>
              <a:t>Günlük</a:t>
            </a:r>
            <a:r>
              <a:rPr lang="en-GB" sz="1000" dirty="0"/>
              <a:t> </a:t>
            </a:r>
            <a:r>
              <a:rPr lang="en-GB" sz="1000" dirty="0" err="1"/>
              <a:t>örüntü</a:t>
            </a:r>
            <a:r>
              <a:rPr lang="en-GB" sz="1000" dirty="0"/>
              <a:t>, </a:t>
            </a:r>
            <a:r>
              <a:rPr lang="en-GB" sz="1000" dirty="0" err="1"/>
              <a:t>birincil</a:t>
            </a:r>
            <a:r>
              <a:rPr lang="en-GB" sz="1000" dirty="0"/>
              <a:t> </a:t>
            </a:r>
            <a:r>
              <a:rPr lang="tr-TR" sz="1000" dirty="0"/>
              <a:t>ziyaret</a:t>
            </a:r>
            <a:r>
              <a:rPr lang="en-GB" sz="1000" dirty="0"/>
              <a:t> </a:t>
            </a:r>
            <a:r>
              <a:rPr lang="en-GB" sz="1000" dirty="0" err="1"/>
              <a:t>ve</a:t>
            </a:r>
            <a:r>
              <a:rPr lang="en-GB" sz="1000" dirty="0"/>
              <a:t> </a:t>
            </a:r>
            <a:r>
              <a:rPr lang="en-GB" sz="1000" dirty="0" err="1"/>
              <a:t>ikincil</a:t>
            </a:r>
            <a:r>
              <a:rPr lang="en-GB" sz="1000" dirty="0"/>
              <a:t> </a:t>
            </a:r>
            <a:r>
              <a:rPr lang="tr-TR" sz="1000" dirty="0"/>
              <a:t>ziyaret</a:t>
            </a:r>
            <a:r>
              <a:rPr lang="en-GB" sz="1000" dirty="0"/>
              <a:t>, </a:t>
            </a:r>
            <a:r>
              <a:rPr lang="en-GB" sz="1000" dirty="0" err="1"/>
              <a:t>günlük</a:t>
            </a:r>
            <a:r>
              <a:rPr lang="en-GB" sz="1000" dirty="0"/>
              <a:t> </a:t>
            </a:r>
            <a:r>
              <a:rPr lang="en-GB" sz="1000" dirty="0" err="1"/>
              <a:t>faaliyet</a:t>
            </a:r>
            <a:r>
              <a:rPr lang="en-GB" sz="1000" dirty="0"/>
              <a:t> </a:t>
            </a:r>
            <a:r>
              <a:rPr lang="en-GB" sz="1000" dirty="0" err="1"/>
              <a:t>örüntüsü</a:t>
            </a:r>
            <a:r>
              <a:rPr lang="en-GB" sz="1000" dirty="0"/>
              <a:t> </a:t>
            </a:r>
            <a:r>
              <a:rPr lang="en-GB" sz="1000" dirty="0" err="1"/>
              <a:t>seçimini</a:t>
            </a:r>
            <a:r>
              <a:rPr lang="en-GB" sz="1000" dirty="0"/>
              <a:t> </a:t>
            </a:r>
            <a:r>
              <a:rPr lang="en-GB" sz="1000" dirty="0" err="1"/>
              <a:t>etkileyen</a:t>
            </a:r>
            <a:r>
              <a:rPr lang="en-GB" sz="1000" dirty="0"/>
              <a:t> </a:t>
            </a:r>
            <a:r>
              <a:rPr lang="en-GB" sz="1000" dirty="0" err="1"/>
              <a:t>beklenen</a:t>
            </a:r>
            <a:r>
              <a:rPr lang="en-GB" sz="1000" dirty="0"/>
              <a:t> </a:t>
            </a:r>
            <a:r>
              <a:rPr lang="tr-TR" sz="1000" dirty="0"/>
              <a:t>ziyaret</a:t>
            </a:r>
            <a:r>
              <a:rPr lang="en-GB" sz="1000" dirty="0"/>
              <a:t> </a:t>
            </a:r>
            <a:r>
              <a:rPr lang="en-GB" sz="1000" dirty="0" err="1"/>
              <a:t>faydası</a:t>
            </a:r>
            <a:r>
              <a:rPr lang="en-GB" sz="1000" dirty="0"/>
              <a:t> </a:t>
            </a:r>
            <a:r>
              <a:rPr lang="en-GB" sz="1000" dirty="0" err="1"/>
              <a:t>ile</a:t>
            </a:r>
            <a:r>
              <a:rPr lang="en-GB" sz="1000" dirty="0"/>
              <a:t> </a:t>
            </a:r>
            <a:r>
              <a:rPr lang="en-GB" sz="1000" dirty="0" err="1"/>
              <a:t>bir</a:t>
            </a:r>
            <a:r>
              <a:rPr lang="en-GB" sz="1000" dirty="0"/>
              <a:t> </a:t>
            </a:r>
            <a:r>
              <a:rPr lang="en-GB" sz="1000" dirty="0" err="1"/>
              <a:t>hiyerarşi</a:t>
            </a:r>
            <a:r>
              <a:rPr lang="en-GB" sz="1000" dirty="0"/>
              <a:t> </a:t>
            </a:r>
            <a:r>
              <a:rPr lang="en-GB" sz="1000" dirty="0" err="1"/>
              <a:t>içinde</a:t>
            </a:r>
            <a:r>
              <a:rPr lang="en-GB" sz="1000" dirty="0"/>
              <a:t> </a:t>
            </a:r>
            <a:r>
              <a:rPr lang="en-GB" sz="1000" dirty="0" err="1"/>
              <a:t>modellenmiştir</a:t>
            </a:r>
            <a:r>
              <a:rPr lang="en-GB" sz="1000" dirty="0"/>
              <a:t>. </a:t>
            </a:r>
            <a:r>
              <a:rPr lang="tr-TR" sz="1000" dirty="0"/>
              <a:t> </a:t>
            </a:r>
            <a:r>
              <a:rPr lang="en-GB" sz="1000" b="1" dirty="0"/>
              <a:t>(b)</a:t>
            </a:r>
            <a:r>
              <a:rPr lang="en-GB" sz="1000" dirty="0"/>
              <a:t> </a:t>
            </a:r>
            <a:r>
              <a:rPr lang="en-GB" sz="1000" dirty="0" err="1"/>
              <a:t>Günlük</a:t>
            </a:r>
            <a:r>
              <a:rPr lang="en-GB" sz="1000" dirty="0"/>
              <a:t> model 55 </a:t>
            </a:r>
            <a:r>
              <a:rPr lang="en-GB" sz="1000" dirty="0" err="1"/>
              <a:t>alternatifi</a:t>
            </a:r>
            <a:r>
              <a:rPr lang="en-GB" sz="1000" dirty="0"/>
              <a:t> </a:t>
            </a:r>
            <a:r>
              <a:rPr lang="en-GB" sz="1000" dirty="0" err="1"/>
              <a:t>ayırt</a:t>
            </a:r>
            <a:r>
              <a:rPr lang="en-GB" sz="1000" dirty="0"/>
              <a:t> </a:t>
            </a:r>
            <a:r>
              <a:rPr lang="en-GB" sz="1000" dirty="0" err="1"/>
              <a:t>eder</a:t>
            </a:r>
            <a:r>
              <a:rPr lang="en-GB" sz="1000" dirty="0"/>
              <a:t>.</a:t>
            </a:r>
          </a:p>
        </p:txBody>
      </p:sp>
    </p:spTree>
    <p:extLst>
      <p:ext uri="{BB962C8B-B14F-4D97-AF65-F5344CB8AC3E}">
        <p14:creationId xmlns:p14="http://schemas.microsoft.com/office/powerpoint/2010/main" val="34573448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95511D-6124-400B-8004-FDE7F6264A0A}"/>
              </a:ext>
            </a:extLst>
          </p:cNvPr>
          <p:cNvSpPr>
            <a:spLocks noGrp="1"/>
          </p:cNvSpPr>
          <p:nvPr>
            <p:ph type="title"/>
          </p:nvPr>
        </p:nvSpPr>
        <p:spPr/>
        <p:txBody>
          <a:bodyPr>
            <a:normAutofit/>
          </a:bodyPr>
          <a:lstStyle/>
          <a:p>
            <a:r>
              <a:rPr lang="tr-TR" dirty="0"/>
              <a:t>Gündem</a:t>
            </a:r>
            <a:endParaRPr lang="en-GB" dirty="0"/>
          </a:p>
        </p:txBody>
      </p:sp>
      <p:sp>
        <p:nvSpPr>
          <p:cNvPr id="4" name="Slide Number Placeholder 3">
            <a:extLst>
              <a:ext uri="{FF2B5EF4-FFF2-40B4-BE49-F238E27FC236}">
                <a16:creationId xmlns:a16="http://schemas.microsoft.com/office/drawing/2014/main" id="{C17088C1-3683-4F09-A570-DBE3080C0A39}"/>
              </a:ext>
            </a:extLst>
          </p:cNvPr>
          <p:cNvSpPr>
            <a:spLocks noGrp="1"/>
          </p:cNvSpPr>
          <p:nvPr>
            <p:ph type="sldNum" sz="quarter" idx="12"/>
          </p:nvPr>
        </p:nvSpPr>
        <p:spPr/>
        <p:txBody>
          <a:bodyPr/>
          <a:lstStyle/>
          <a:p>
            <a:fld id="{5336F0B7-EF37-4B31-BA1E-D2B9204CDF2B}" type="slidenum">
              <a:rPr lang="ca-ES" noProof="0" smtClean="0"/>
              <a:pPr/>
              <a:t>3</a:t>
            </a:fld>
            <a:endParaRPr lang="ca-ES" noProof="0" dirty="0"/>
          </a:p>
        </p:txBody>
      </p:sp>
      <p:graphicFrame>
        <p:nvGraphicFramePr>
          <p:cNvPr id="12" name="Taula 11"/>
          <p:cNvGraphicFramePr>
            <a:graphicFrameLocks noGrp="1"/>
          </p:cNvGraphicFramePr>
          <p:nvPr>
            <p:extLst>
              <p:ext uri="{D42A27DB-BD31-4B8C-83A1-F6EECF244321}">
                <p14:modId xmlns:p14="http://schemas.microsoft.com/office/powerpoint/2010/main" val="1082648190"/>
              </p:ext>
            </p:extLst>
          </p:nvPr>
        </p:nvGraphicFramePr>
        <p:xfrm>
          <a:off x="454699" y="1714024"/>
          <a:ext cx="8298776" cy="4142931"/>
        </p:xfrm>
        <a:graphic>
          <a:graphicData uri="http://schemas.openxmlformats.org/drawingml/2006/table">
            <a:tbl>
              <a:tblPr firstRow="1" firstCol="1" bandRow="1">
                <a:tableStyleId>{5C22544A-7EE6-4342-B048-85BDC9FD1C3A}</a:tableStyleId>
              </a:tblPr>
              <a:tblGrid>
                <a:gridCol w="1377650">
                  <a:extLst>
                    <a:ext uri="{9D8B030D-6E8A-4147-A177-3AD203B41FA5}">
                      <a16:colId xmlns:a16="http://schemas.microsoft.com/office/drawing/2014/main" val="468044428"/>
                    </a:ext>
                  </a:extLst>
                </a:gridCol>
                <a:gridCol w="6921126">
                  <a:extLst>
                    <a:ext uri="{9D8B030D-6E8A-4147-A177-3AD203B41FA5}">
                      <a16:colId xmlns:a16="http://schemas.microsoft.com/office/drawing/2014/main" val="4177223117"/>
                    </a:ext>
                  </a:extLst>
                </a:gridCol>
              </a:tblGrid>
              <a:tr h="213995">
                <a:tc>
                  <a:txBody>
                    <a:bodyPr/>
                    <a:lstStyle/>
                    <a:p>
                      <a:pPr marL="182880" algn="ctr">
                        <a:lnSpc>
                          <a:spcPct val="115000"/>
                        </a:lnSpc>
                        <a:spcBef>
                          <a:spcPts val="600"/>
                        </a:spcBef>
                        <a:spcAft>
                          <a:spcPts val="0"/>
                        </a:spcAft>
                      </a:pPr>
                      <a:r>
                        <a:rPr lang="tr-TR" sz="1400" dirty="0">
                          <a:solidFill>
                            <a:schemeClr val="bg1"/>
                          </a:solidFill>
                          <a:effectLst/>
                          <a:latin typeface="Source Sans Pro" panose="020B0503030403020204" pitchFamily="34" charset="0"/>
                          <a:ea typeface="Times New Roman" panose="02020603050405020304" pitchFamily="18" charset="0"/>
                          <a:cs typeface="Times New Roman" panose="02020603050405020304" pitchFamily="18" charset="0"/>
                        </a:rPr>
                        <a:t>Saat</a:t>
                      </a:r>
                      <a:endParaRPr lang="es-ES" sz="1200" dirty="0">
                        <a:solidFill>
                          <a:schemeClr val="bg1"/>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182880">
                        <a:lnSpc>
                          <a:spcPct val="115000"/>
                        </a:lnSpc>
                        <a:spcBef>
                          <a:spcPts val="600"/>
                        </a:spcBef>
                        <a:spcAft>
                          <a:spcPts val="0"/>
                        </a:spcAft>
                      </a:pPr>
                      <a:r>
                        <a:rPr lang="tr-TR" sz="1400" dirty="0">
                          <a:effectLst/>
                        </a:rPr>
                        <a:t>Başlık / faaliyet</a:t>
                      </a:r>
                      <a:endParaRPr lang="es-ES" sz="1200" dirty="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4280193192"/>
                  </a:ext>
                </a:extLst>
              </a:tr>
              <a:tr h="323850">
                <a:tc>
                  <a:txBody>
                    <a:bodyPr/>
                    <a:lstStyle/>
                    <a:p>
                      <a:pPr marL="0" algn="ctr" defTabSz="914400" rtl="0" eaLnBrk="1" fontAlgn="ctr" latinLnBrk="0" hangingPunct="1">
                        <a:lnSpc>
                          <a:spcPct val="115000"/>
                        </a:lnSpc>
                        <a:spcBef>
                          <a:spcPts val="0"/>
                        </a:spcBef>
                        <a:spcAft>
                          <a:spcPts val="0"/>
                        </a:spcAft>
                      </a:pPr>
                      <a:r>
                        <a:rPr lang="en" sz="1400" b="1" kern="1200" dirty="0">
                          <a:solidFill>
                            <a:schemeClr val="lt1"/>
                          </a:solidFill>
                          <a:effectLst/>
                          <a:latin typeface="+mn-lt"/>
                          <a:ea typeface="+mn-ea"/>
                          <a:cs typeface="+mn-cs"/>
                        </a:rPr>
                        <a:t>10:00-10:05</a:t>
                      </a:r>
                      <a:endParaRPr lang="es-ES" sz="1400" b="1" kern="1200" dirty="0">
                        <a:solidFill>
                          <a:schemeClr val="lt1"/>
                        </a:solidFill>
                        <a:effectLst/>
                        <a:latin typeface="+mn-lt"/>
                        <a:ea typeface="+mn-ea"/>
                        <a:cs typeface="+mn-cs"/>
                      </a:endParaRPr>
                    </a:p>
                  </a:txBody>
                  <a:tcPr marL="68580" marR="68580" marT="0" marB="0" anchor="ctr">
                    <a:solidFill>
                      <a:schemeClr val="accent1"/>
                    </a:solidFill>
                  </a:tcPr>
                </a:tc>
                <a:tc>
                  <a:txBody>
                    <a:bodyPr/>
                    <a:lstStyle/>
                    <a:p>
                      <a:pPr marL="0" algn="l" defTabSz="914400" rtl="0" eaLnBrk="1" fontAlgn="ctr" latinLnBrk="0" hangingPunct="1">
                        <a:lnSpc>
                          <a:spcPct val="115000"/>
                        </a:lnSpc>
                        <a:spcBef>
                          <a:spcPts val="0"/>
                        </a:spcBef>
                        <a:spcAft>
                          <a:spcPts val="0"/>
                        </a:spcAft>
                      </a:pPr>
                      <a:r>
                        <a:rPr lang="tr-TR" sz="1000" b="0" i="0" u="none" strike="noStrike" kern="1200" dirty="0">
                          <a:solidFill>
                            <a:srgbClr val="000000"/>
                          </a:solidFill>
                          <a:effectLst/>
                          <a:latin typeface="Calibri" panose="020F0502020204030204" pitchFamily="34" charset="0"/>
                          <a:ea typeface="+mn-ea"/>
                          <a:cs typeface="+mn-cs"/>
                        </a:rPr>
                        <a:t>Gündemin ve Konu Başlıklarının Tanıtımı</a:t>
                      </a:r>
                    </a:p>
                  </a:txBody>
                  <a:tcPr marL="68580" marR="68580" marT="0" marB="0" anchor="ctr">
                    <a:solidFill>
                      <a:srgbClr val="E9EDF4"/>
                    </a:solidFill>
                  </a:tcPr>
                </a:tc>
                <a:extLst>
                  <a:ext uri="{0D108BD9-81ED-4DB2-BD59-A6C34878D82A}">
                    <a16:rowId xmlns:a16="http://schemas.microsoft.com/office/drawing/2014/main" val="3981958453"/>
                  </a:ext>
                </a:extLst>
              </a:tr>
              <a:tr h="323850">
                <a:tc>
                  <a:txBody>
                    <a:bodyPr/>
                    <a:lstStyle/>
                    <a:p>
                      <a:pPr marL="182880" algn="l" defTabSz="914400" rtl="0" eaLnBrk="1" fontAlgn="ctr" latinLnBrk="0" hangingPunct="1">
                        <a:lnSpc>
                          <a:spcPct val="115000"/>
                        </a:lnSpc>
                        <a:spcBef>
                          <a:spcPts val="600"/>
                        </a:spcBef>
                        <a:spcAft>
                          <a:spcPts val="0"/>
                        </a:spcAft>
                      </a:pPr>
                      <a:r>
                        <a:rPr lang="en" sz="1400" b="1" kern="1200" dirty="0">
                          <a:solidFill>
                            <a:schemeClr val="tx1"/>
                          </a:solidFill>
                          <a:effectLst/>
                          <a:latin typeface="+mn-lt"/>
                          <a:ea typeface="+mn-ea"/>
                          <a:cs typeface="+mn-cs"/>
                        </a:rPr>
                        <a:t>10:05-10:50</a:t>
                      </a:r>
                    </a:p>
                  </a:txBody>
                  <a:tcPr marL="73025" marR="73025" anchor="ctr">
                    <a:solidFill>
                      <a:schemeClr val="accent6"/>
                    </a:solidFill>
                  </a:tcPr>
                </a:tc>
                <a:tc>
                  <a:txBody>
                    <a:bodyPr/>
                    <a:lstStyle/>
                    <a:p>
                      <a:pPr marL="182880" algn="l" defTabSz="914400" rtl="0" eaLnBrk="1" fontAlgn="ctr" latinLnBrk="0" hangingPunct="1">
                        <a:lnSpc>
                          <a:spcPct val="115000"/>
                        </a:lnSpc>
                        <a:spcBef>
                          <a:spcPts val="600"/>
                        </a:spcBef>
                        <a:spcAft>
                          <a:spcPts val="0"/>
                        </a:spcAft>
                      </a:pPr>
                      <a:r>
                        <a:rPr lang="tr-TR" sz="1400" b="1" kern="1200" dirty="0">
                          <a:solidFill>
                            <a:schemeClr val="tx1"/>
                          </a:solidFill>
                          <a:effectLst/>
                          <a:latin typeface="+mn-lt"/>
                          <a:ea typeface="+mn-ea"/>
                          <a:cs typeface="+mn-cs"/>
                        </a:rPr>
                        <a:t>Temel Bilgilere Giriş: 4 Adımlı Modelleme</a:t>
                      </a:r>
                    </a:p>
                  </a:txBody>
                  <a:tcPr marL="73025" marR="73025" anchor="ctr">
                    <a:solidFill>
                      <a:schemeClr val="accent6"/>
                    </a:solidFill>
                  </a:tcPr>
                </a:tc>
                <a:extLst>
                  <a:ext uri="{0D108BD9-81ED-4DB2-BD59-A6C34878D82A}">
                    <a16:rowId xmlns:a16="http://schemas.microsoft.com/office/drawing/2014/main" val="3581361266"/>
                  </a:ext>
                </a:extLst>
              </a:tr>
              <a:tr h="323850">
                <a:tc>
                  <a:txBody>
                    <a:bodyPr/>
                    <a:lstStyle/>
                    <a:p>
                      <a:pPr marL="0" algn="ctr" defTabSz="914400" rtl="0" eaLnBrk="1" fontAlgn="ctr" latinLnBrk="0" hangingPunct="1">
                        <a:lnSpc>
                          <a:spcPct val="115000"/>
                        </a:lnSpc>
                        <a:spcBef>
                          <a:spcPts val="0"/>
                        </a:spcBef>
                        <a:spcAft>
                          <a:spcPts val="0"/>
                        </a:spcAft>
                      </a:pPr>
                      <a:r>
                        <a:rPr lang="en" sz="1400" b="1" kern="1200" dirty="0">
                          <a:solidFill>
                            <a:schemeClr val="lt1"/>
                          </a:solidFill>
                          <a:effectLst/>
                          <a:latin typeface="+mn-lt"/>
                          <a:ea typeface="+mn-ea"/>
                          <a:cs typeface="+mn-cs"/>
                        </a:rPr>
                        <a:t>10:50-11:20</a:t>
                      </a:r>
                    </a:p>
                  </a:txBody>
                  <a:tcPr marL="73025" marR="73025" anchor="ctr">
                    <a:solidFill>
                      <a:schemeClr val="accent1"/>
                    </a:solidFill>
                  </a:tcPr>
                </a:tc>
                <a:tc>
                  <a:txBody>
                    <a:bodyPr/>
                    <a:lstStyle/>
                    <a:p>
                      <a:pPr marL="0" algn="l" defTabSz="914400" rtl="0" eaLnBrk="1" fontAlgn="ctr" latinLnBrk="0" hangingPunct="1">
                        <a:lnSpc>
                          <a:spcPct val="115000"/>
                        </a:lnSpc>
                        <a:spcBef>
                          <a:spcPts val="600"/>
                        </a:spcBef>
                        <a:spcAft>
                          <a:spcPts val="0"/>
                        </a:spcAft>
                      </a:pPr>
                      <a:r>
                        <a:rPr lang="tr-TR" sz="1000" b="0" i="0" u="none" strike="noStrike" kern="1200" dirty="0">
                          <a:solidFill>
                            <a:srgbClr val="000000"/>
                          </a:solidFill>
                          <a:effectLst/>
                          <a:latin typeface="Calibri" panose="020F0502020204030204" pitchFamily="34" charset="0"/>
                          <a:ea typeface="+mn-ea"/>
                          <a:cs typeface="+mn-cs"/>
                        </a:rPr>
                        <a:t>Modern Yaklaşımlar: Faaliyete Dayalı Modelleme</a:t>
                      </a:r>
                    </a:p>
                  </a:txBody>
                  <a:tcPr marL="73025" marR="73025" anchor="ctr">
                    <a:solidFill>
                      <a:srgbClr val="E9EDF4"/>
                    </a:solidFill>
                  </a:tcPr>
                </a:tc>
                <a:extLst>
                  <a:ext uri="{0D108BD9-81ED-4DB2-BD59-A6C34878D82A}">
                    <a16:rowId xmlns:a16="http://schemas.microsoft.com/office/drawing/2014/main" val="1224670916"/>
                  </a:ext>
                </a:extLst>
              </a:tr>
              <a:tr h="323850">
                <a:tc>
                  <a:txBody>
                    <a:bodyPr/>
                    <a:lstStyle/>
                    <a:p>
                      <a:pPr algn="ctr" rtl="0" fontAlgn="ctr">
                        <a:spcBef>
                          <a:spcPts val="0"/>
                        </a:spcBef>
                        <a:spcAft>
                          <a:spcPts val="0"/>
                        </a:spcAft>
                      </a:pPr>
                      <a:r>
                        <a:rPr lang="en" sz="1400" b="1" kern="1200" dirty="0">
                          <a:solidFill>
                            <a:schemeClr val="lt1"/>
                          </a:solidFill>
                          <a:effectLst/>
                          <a:latin typeface="+mn-lt"/>
                          <a:ea typeface="+mn-ea"/>
                          <a:cs typeface="+mn-cs"/>
                        </a:rPr>
                        <a:t>11.20-11:30</a:t>
                      </a:r>
                    </a:p>
                  </a:txBody>
                  <a:tcPr marL="73025" marR="73025" anchor="ctr"/>
                </a:tc>
                <a:tc>
                  <a:txBody>
                    <a:bodyPr/>
                    <a:lstStyle/>
                    <a:p>
                      <a:pPr rtl="0" fontAlgn="ctr">
                        <a:spcBef>
                          <a:spcPts val="0"/>
                        </a:spcBef>
                        <a:spcAft>
                          <a:spcPts val="0"/>
                        </a:spcAft>
                      </a:pPr>
                      <a:r>
                        <a:rPr lang="tr-TR" sz="1000" b="0" i="0" u="none" strike="noStrike" dirty="0">
                          <a:solidFill>
                            <a:srgbClr val="00B050"/>
                          </a:solidFill>
                          <a:effectLst/>
                          <a:latin typeface="Calibri" panose="020F0502020204030204" pitchFamily="34" charset="0"/>
                        </a:rPr>
                        <a:t>Ara</a:t>
                      </a:r>
                      <a:endParaRPr lang="es-ES" dirty="0">
                        <a:effectLst/>
                      </a:endParaRPr>
                    </a:p>
                  </a:txBody>
                  <a:tcPr marL="73025" marR="73025" anchor="ctr"/>
                </a:tc>
                <a:extLst>
                  <a:ext uri="{0D108BD9-81ED-4DB2-BD59-A6C34878D82A}">
                    <a16:rowId xmlns:a16="http://schemas.microsoft.com/office/drawing/2014/main" val="293986023"/>
                  </a:ext>
                </a:extLst>
              </a:tr>
              <a:tr h="323850">
                <a:tc>
                  <a:txBody>
                    <a:bodyPr/>
                    <a:lstStyle/>
                    <a:p>
                      <a:pPr algn="ctr" rtl="0" fontAlgn="ctr">
                        <a:spcBef>
                          <a:spcPts val="0"/>
                        </a:spcBef>
                        <a:spcAft>
                          <a:spcPts val="0"/>
                        </a:spcAft>
                      </a:pPr>
                      <a:r>
                        <a:rPr lang="en" sz="1400" b="1" kern="1200" dirty="0">
                          <a:solidFill>
                            <a:schemeClr val="lt1"/>
                          </a:solidFill>
                          <a:effectLst/>
                          <a:latin typeface="+mn-lt"/>
                          <a:ea typeface="+mn-ea"/>
                          <a:cs typeface="+mn-cs"/>
                        </a:rPr>
                        <a:t>11:30-12:00</a:t>
                      </a:r>
                    </a:p>
                  </a:txBody>
                  <a:tcPr marL="73025" marR="73025" anchor="ctr"/>
                </a:tc>
                <a:tc>
                  <a:txBody>
                    <a:bodyPr/>
                    <a:lstStyle/>
                    <a:p>
                      <a:pPr rtl="0" fontAlgn="ctr">
                        <a:spcBef>
                          <a:spcPts val="0"/>
                        </a:spcBef>
                        <a:spcAft>
                          <a:spcPts val="0"/>
                        </a:spcAft>
                      </a:pPr>
                      <a:r>
                        <a:rPr lang="tr-TR" sz="1000" b="0" i="0" u="none" strike="noStrike" dirty="0">
                          <a:solidFill>
                            <a:srgbClr val="000000"/>
                          </a:solidFill>
                          <a:effectLst/>
                          <a:latin typeface="Calibri" panose="020F0502020204030204" pitchFamily="34" charset="0"/>
                        </a:rPr>
                        <a:t>Modern Yaklaşımlar: </a:t>
                      </a:r>
                      <a:r>
                        <a:rPr lang="en-US" sz="1000" b="0" i="0" u="none" strike="noStrike" dirty="0" err="1">
                          <a:solidFill>
                            <a:srgbClr val="000000"/>
                          </a:solidFill>
                          <a:effectLst/>
                          <a:latin typeface="Calibri" panose="020F0502020204030204" pitchFamily="34" charset="0"/>
                        </a:rPr>
                        <a:t>Temsilci</a:t>
                      </a:r>
                      <a:r>
                        <a:rPr lang="tr-TR" sz="1000" b="0" i="0" u="none" strike="noStrike" dirty="0">
                          <a:solidFill>
                            <a:srgbClr val="000000"/>
                          </a:solidFill>
                          <a:effectLst/>
                          <a:latin typeface="Calibri" panose="020F0502020204030204" pitchFamily="34" charset="0"/>
                        </a:rPr>
                        <a:t> Tabanlı Modelleme</a:t>
                      </a:r>
                    </a:p>
                  </a:txBody>
                  <a:tcPr marL="73025" marR="73025" anchor="ctr"/>
                </a:tc>
                <a:extLst>
                  <a:ext uri="{0D108BD9-81ED-4DB2-BD59-A6C34878D82A}">
                    <a16:rowId xmlns:a16="http://schemas.microsoft.com/office/drawing/2014/main" val="2415912385"/>
                  </a:ext>
                </a:extLst>
              </a:tr>
              <a:tr h="323850">
                <a:tc>
                  <a:txBody>
                    <a:bodyPr/>
                    <a:lstStyle/>
                    <a:p>
                      <a:pPr algn="ctr" rtl="0" fontAlgn="ctr">
                        <a:spcBef>
                          <a:spcPts val="0"/>
                        </a:spcBef>
                        <a:spcAft>
                          <a:spcPts val="0"/>
                        </a:spcAft>
                      </a:pPr>
                      <a:r>
                        <a:rPr lang="en" sz="1400" b="1" kern="1200" dirty="0">
                          <a:solidFill>
                            <a:schemeClr val="lt1"/>
                          </a:solidFill>
                          <a:effectLst/>
                          <a:latin typeface="+mn-lt"/>
                          <a:ea typeface="+mn-ea"/>
                          <a:cs typeface="+mn-cs"/>
                        </a:rPr>
                        <a:t>12:00-12:30</a:t>
                      </a:r>
                    </a:p>
                  </a:txBody>
                  <a:tcPr marL="73025" marR="73025" anchor="ctr"/>
                </a:tc>
                <a:tc>
                  <a:txBody>
                    <a:bodyPr/>
                    <a:lstStyle/>
                    <a:p>
                      <a:pPr rtl="0" fontAlgn="ctr">
                        <a:spcBef>
                          <a:spcPts val="0"/>
                        </a:spcBef>
                        <a:spcAft>
                          <a:spcPts val="0"/>
                        </a:spcAft>
                      </a:pPr>
                      <a:r>
                        <a:rPr lang="tr-TR" sz="1000" b="0" i="0" u="none" strike="noStrike" dirty="0" err="1">
                          <a:solidFill>
                            <a:srgbClr val="000000"/>
                          </a:solidFill>
                          <a:effectLst/>
                          <a:latin typeface="Calibri" panose="020F0502020204030204" pitchFamily="34" charset="0"/>
                        </a:rPr>
                        <a:t>SKUp</a:t>
                      </a:r>
                      <a:r>
                        <a:rPr lang="tr-TR" sz="1000" b="0" i="0" u="none" strike="noStrike" dirty="0">
                          <a:solidFill>
                            <a:srgbClr val="000000"/>
                          </a:solidFill>
                          <a:effectLst/>
                          <a:latin typeface="Calibri" panose="020F0502020204030204" pitchFamily="34" charset="0"/>
                        </a:rPr>
                        <a:t> Bağlamında Mikro-Simülasyon</a:t>
                      </a:r>
                    </a:p>
                  </a:txBody>
                  <a:tcPr marL="73025" marR="73025" anchor="ctr"/>
                </a:tc>
                <a:extLst>
                  <a:ext uri="{0D108BD9-81ED-4DB2-BD59-A6C34878D82A}">
                    <a16:rowId xmlns:a16="http://schemas.microsoft.com/office/drawing/2014/main" val="2397360864"/>
                  </a:ext>
                </a:extLst>
              </a:tr>
              <a:tr h="323850">
                <a:tc>
                  <a:txBody>
                    <a:bodyPr/>
                    <a:lstStyle/>
                    <a:p>
                      <a:pPr algn="ctr" rtl="0" fontAlgn="ctr">
                        <a:spcBef>
                          <a:spcPts val="0"/>
                        </a:spcBef>
                        <a:spcAft>
                          <a:spcPts val="0"/>
                        </a:spcAft>
                      </a:pPr>
                      <a:r>
                        <a:rPr lang="en" sz="1400" b="1" kern="1200" dirty="0">
                          <a:solidFill>
                            <a:schemeClr val="lt1"/>
                          </a:solidFill>
                          <a:effectLst/>
                          <a:latin typeface="+mn-lt"/>
                          <a:ea typeface="+mn-ea"/>
                          <a:cs typeface="+mn-cs"/>
                        </a:rPr>
                        <a:t>12:30-13:30</a:t>
                      </a:r>
                    </a:p>
                  </a:txBody>
                  <a:tcPr marL="73025" marR="73025" anchor="ctr"/>
                </a:tc>
                <a:tc>
                  <a:txBody>
                    <a:bodyPr/>
                    <a:lstStyle/>
                    <a:p>
                      <a:pPr rtl="0" fontAlgn="ctr">
                        <a:spcBef>
                          <a:spcPts val="0"/>
                        </a:spcBef>
                        <a:spcAft>
                          <a:spcPts val="0"/>
                        </a:spcAft>
                      </a:pPr>
                      <a:r>
                        <a:rPr lang="tr-TR" sz="1000" b="0" i="0" u="none" strike="noStrike" dirty="0">
                          <a:solidFill>
                            <a:srgbClr val="00B050"/>
                          </a:solidFill>
                          <a:effectLst/>
                          <a:latin typeface="Calibri" panose="020F0502020204030204" pitchFamily="34" charset="0"/>
                        </a:rPr>
                        <a:t>Öğle yemeği</a:t>
                      </a:r>
                      <a:endParaRPr lang="es-ES" dirty="0">
                        <a:effectLst/>
                      </a:endParaRPr>
                    </a:p>
                  </a:txBody>
                  <a:tcPr marL="73025" marR="73025" anchor="ctr"/>
                </a:tc>
                <a:extLst>
                  <a:ext uri="{0D108BD9-81ED-4DB2-BD59-A6C34878D82A}">
                    <a16:rowId xmlns:a16="http://schemas.microsoft.com/office/drawing/2014/main" val="329062081"/>
                  </a:ext>
                </a:extLst>
              </a:tr>
              <a:tr h="323850">
                <a:tc>
                  <a:txBody>
                    <a:bodyPr/>
                    <a:lstStyle/>
                    <a:p>
                      <a:pPr algn="ctr" rtl="0" fontAlgn="ctr">
                        <a:spcBef>
                          <a:spcPts val="0"/>
                        </a:spcBef>
                        <a:spcAft>
                          <a:spcPts val="0"/>
                        </a:spcAft>
                      </a:pPr>
                      <a:r>
                        <a:rPr lang="en" sz="1400" b="1" kern="1200" dirty="0">
                          <a:solidFill>
                            <a:schemeClr val="lt1"/>
                          </a:solidFill>
                          <a:effectLst/>
                          <a:latin typeface="+mn-lt"/>
                          <a:ea typeface="+mn-ea"/>
                          <a:cs typeface="+mn-cs"/>
                        </a:rPr>
                        <a:t>13:30-14:00</a:t>
                      </a:r>
                    </a:p>
                  </a:txBody>
                  <a:tcPr marL="73025" marR="73025" anchor="ctr"/>
                </a:tc>
                <a:tc>
                  <a:txBody>
                    <a:bodyPr/>
                    <a:lstStyle/>
                    <a:p>
                      <a:pPr rtl="0" fontAlgn="ctr">
                        <a:spcBef>
                          <a:spcPts val="0"/>
                        </a:spcBef>
                        <a:spcAft>
                          <a:spcPts val="0"/>
                        </a:spcAft>
                      </a:pPr>
                      <a:r>
                        <a:rPr lang="tr-TR" sz="1000" b="0" i="0" u="none" strike="noStrike" dirty="0">
                          <a:solidFill>
                            <a:srgbClr val="000000"/>
                          </a:solidFill>
                          <a:effectLst/>
                          <a:latin typeface="Calibri" panose="020F0502020204030204" pitchFamily="34" charset="0"/>
                        </a:rPr>
                        <a:t>Ulaşım Modellemesi Kullanarak </a:t>
                      </a:r>
                      <a:r>
                        <a:rPr lang="tr-TR" sz="1000" b="0" i="0" u="none" strike="noStrike" dirty="0" err="1">
                          <a:solidFill>
                            <a:srgbClr val="000000"/>
                          </a:solidFill>
                          <a:effectLst/>
                          <a:latin typeface="Calibri" panose="020F0502020204030204" pitchFamily="34" charset="0"/>
                        </a:rPr>
                        <a:t>SKUp</a:t>
                      </a:r>
                      <a:r>
                        <a:rPr lang="tr-TR" sz="1000" b="0" i="0" u="none" strike="noStrike" dirty="0">
                          <a:solidFill>
                            <a:srgbClr val="000000"/>
                          </a:solidFill>
                          <a:effectLst/>
                          <a:latin typeface="Calibri" panose="020F0502020204030204" pitchFamily="34" charset="0"/>
                        </a:rPr>
                        <a:t> Politikasının Değerlendirilmesi</a:t>
                      </a:r>
                    </a:p>
                  </a:txBody>
                  <a:tcPr marL="73025" marR="73025" anchor="ctr"/>
                </a:tc>
                <a:extLst>
                  <a:ext uri="{0D108BD9-81ED-4DB2-BD59-A6C34878D82A}">
                    <a16:rowId xmlns:a16="http://schemas.microsoft.com/office/drawing/2014/main" val="2464221441"/>
                  </a:ext>
                </a:extLst>
              </a:tr>
              <a:tr h="323850">
                <a:tc>
                  <a:txBody>
                    <a:bodyPr/>
                    <a:lstStyle/>
                    <a:p>
                      <a:pPr algn="ctr" rtl="0" fontAlgn="ctr">
                        <a:spcBef>
                          <a:spcPts val="0"/>
                        </a:spcBef>
                        <a:spcAft>
                          <a:spcPts val="0"/>
                        </a:spcAft>
                      </a:pPr>
                      <a:r>
                        <a:rPr lang="en" sz="1400" b="1" kern="1200" dirty="0">
                          <a:solidFill>
                            <a:schemeClr val="lt1"/>
                          </a:solidFill>
                          <a:effectLst/>
                          <a:latin typeface="+mn-lt"/>
                          <a:ea typeface="+mn-ea"/>
                          <a:cs typeface="+mn-cs"/>
                        </a:rPr>
                        <a:t>14:00-14:45</a:t>
                      </a:r>
                    </a:p>
                  </a:txBody>
                  <a:tcPr marL="73025" marR="73025" anchor="ctr"/>
                </a:tc>
                <a:tc>
                  <a:txBody>
                    <a:bodyPr/>
                    <a:lstStyle/>
                    <a:p>
                      <a:pPr rtl="0" fontAlgn="ctr">
                        <a:spcBef>
                          <a:spcPts val="0"/>
                        </a:spcBef>
                        <a:spcAft>
                          <a:spcPts val="0"/>
                        </a:spcAft>
                      </a:pPr>
                      <a:r>
                        <a:rPr lang="tr-TR" sz="1000" b="0" i="0" u="none" strike="noStrike" dirty="0">
                          <a:solidFill>
                            <a:srgbClr val="000000"/>
                          </a:solidFill>
                          <a:effectLst/>
                          <a:latin typeface="Calibri" panose="020F0502020204030204" pitchFamily="34" charset="0"/>
                        </a:rPr>
                        <a:t>Ulaşım Modelleme Alıştırması</a:t>
                      </a:r>
                    </a:p>
                  </a:txBody>
                  <a:tcPr marL="73025" marR="73025" anchor="ctr"/>
                </a:tc>
                <a:extLst>
                  <a:ext uri="{0D108BD9-81ED-4DB2-BD59-A6C34878D82A}">
                    <a16:rowId xmlns:a16="http://schemas.microsoft.com/office/drawing/2014/main" val="2884246611"/>
                  </a:ext>
                </a:extLst>
              </a:tr>
              <a:tr h="323850">
                <a:tc>
                  <a:txBody>
                    <a:bodyPr/>
                    <a:lstStyle/>
                    <a:p>
                      <a:pPr algn="ctr" rtl="0" fontAlgn="ctr">
                        <a:spcBef>
                          <a:spcPts val="0"/>
                        </a:spcBef>
                        <a:spcAft>
                          <a:spcPts val="0"/>
                        </a:spcAft>
                      </a:pPr>
                      <a:r>
                        <a:rPr lang="en" sz="1400" b="1" kern="1200" dirty="0">
                          <a:solidFill>
                            <a:schemeClr val="lt1"/>
                          </a:solidFill>
                          <a:effectLst/>
                          <a:latin typeface="+mn-lt"/>
                          <a:ea typeface="+mn-ea"/>
                          <a:cs typeface="+mn-cs"/>
                        </a:rPr>
                        <a:t>14:45-15:00</a:t>
                      </a:r>
                    </a:p>
                  </a:txBody>
                  <a:tcPr marL="73025" marR="73025" anchor="ctr"/>
                </a:tc>
                <a:tc>
                  <a:txBody>
                    <a:bodyPr/>
                    <a:lstStyle/>
                    <a:p>
                      <a:pPr rtl="0" fontAlgn="ctr">
                        <a:spcBef>
                          <a:spcPts val="0"/>
                        </a:spcBef>
                        <a:spcAft>
                          <a:spcPts val="0"/>
                        </a:spcAft>
                      </a:pPr>
                      <a:r>
                        <a:rPr lang="tr-TR" sz="1000" b="0" i="0" u="none" strike="noStrike" dirty="0">
                          <a:solidFill>
                            <a:srgbClr val="00B050"/>
                          </a:solidFill>
                          <a:effectLst/>
                          <a:latin typeface="Calibri" panose="020F0502020204030204" pitchFamily="34" charset="0"/>
                        </a:rPr>
                        <a:t>Ara</a:t>
                      </a:r>
                      <a:endParaRPr lang="es-ES" dirty="0">
                        <a:effectLst/>
                      </a:endParaRPr>
                    </a:p>
                  </a:txBody>
                  <a:tcPr marL="73025" marR="73025" anchor="ctr"/>
                </a:tc>
                <a:extLst>
                  <a:ext uri="{0D108BD9-81ED-4DB2-BD59-A6C34878D82A}">
                    <a16:rowId xmlns:a16="http://schemas.microsoft.com/office/drawing/2014/main" val="1569870334"/>
                  </a:ext>
                </a:extLst>
              </a:tr>
              <a:tr h="323850">
                <a:tc>
                  <a:txBody>
                    <a:bodyPr/>
                    <a:lstStyle/>
                    <a:p>
                      <a:pPr algn="ctr" rtl="0" fontAlgn="ctr">
                        <a:spcBef>
                          <a:spcPts val="0"/>
                        </a:spcBef>
                        <a:spcAft>
                          <a:spcPts val="0"/>
                        </a:spcAft>
                      </a:pPr>
                      <a:r>
                        <a:rPr lang="en" sz="1400" b="1" kern="1200" dirty="0">
                          <a:solidFill>
                            <a:schemeClr val="lt1"/>
                          </a:solidFill>
                          <a:effectLst/>
                          <a:latin typeface="+mn-lt"/>
                          <a:ea typeface="+mn-ea"/>
                          <a:cs typeface="+mn-cs"/>
                        </a:rPr>
                        <a:t>15:00-15:50</a:t>
                      </a:r>
                    </a:p>
                  </a:txBody>
                  <a:tcPr marL="73025" marR="73025" anchor="ctr"/>
                </a:tc>
                <a:tc>
                  <a:txBody>
                    <a:bodyPr/>
                    <a:lstStyle/>
                    <a:p>
                      <a:pPr rtl="0" fontAlgn="ctr">
                        <a:spcBef>
                          <a:spcPts val="0"/>
                        </a:spcBef>
                        <a:spcAft>
                          <a:spcPts val="0"/>
                        </a:spcAft>
                      </a:pPr>
                      <a:r>
                        <a:rPr lang="tr-TR" sz="1000" b="0" i="0" u="none" strike="noStrike" dirty="0">
                          <a:solidFill>
                            <a:srgbClr val="000000"/>
                          </a:solidFill>
                          <a:effectLst/>
                          <a:latin typeface="Calibri" panose="020F0502020204030204" pitchFamily="34" charset="0"/>
                        </a:rPr>
                        <a:t>Yük Taşımacılığı Modellemesi</a:t>
                      </a:r>
                    </a:p>
                  </a:txBody>
                  <a:tcPr marL="73025" marR="73025" anchor="ctr"/>
                </a:tc>
                <a:extLst>
                  <a:ext uri="{0D108BD9-81ED-4DB2-BD59-A6C34878D82A}">
                    <a16:rowId xmlns:a16="http://schemas.microsoft.com/office/drawing/2014/main" val="3940067041"/>
                  </a:ext>
                </a:extLst>
              </a:tr>
              <a:tr h="323850">
                <a:tc>
                  <a:txBody>
                    <a:bodyPr/>
                    <a:lstStyle/>
                    <a:p>
                      <a:pPr algn="ctr" rtl="0" fontAlgn="ctr">
                        <a:spcBef>
                          <a:spcPts val="0"/>
                        </a:spcBef>
                        <a:spcAft>
                          <a:spcPts val="0"/>
                        </a:spcAft>
                      </a:pPr>
                      <a:r>
                        <a:rPr lang="en" sz="1400" b="1" kern="1200" dirty="0">
                          <a:solidFill>
                            <a:schemeClr val="lt1"/>
                          </a:solidFill>
                          <a:effectLst/>
                          <a:latin typeface="+mn-lt"/>
                          <a:ea typeface="+mn-ea"/>
                          <a:cs typeface="+mn-cs"/>
                        </a:rPr>
                        <a:t>15:50-16:00</a:t>
                      </a:r>
                    </a:p>
                  </a:txBody>
                  <a:tcPr marL="73025" marR="73025" anchor="ctr"/>
                </a:tc>
                <a:tc>
                  <a:txBody>
                    <a:bodyPr/>
                    <a:lstStyle/>
                    <a:p>
                      <a:pPr rtl="0" fontAlgn="ctr">
                        <a:spcBef>
                          <a:spcPts val="0"/>
                        </a:spcBef>
                        <a:spcAft>
                          <a:spcPts val="0"/>
                        </a:spcAft>
                      </a:pPr>
                      <a:r>
                        <a:rPr lang="tr-TR" sz="1000" b="0" i="0" u="none" strike="noStrike" dirty="0">
                          <a:solidFill>
                            <a:srgbClr val="000000"/>
                          </a:solidFill>
                          <a:effectLst/>
                          <a:latin typeface="Calibri" panose="020F0502020204030204" pitchFamily="34" charset="0"/>
                        </a:rPr>
                        <a:t>Sorular ve Kapanış Konuşmaları</a:t>
                      </a:r>
                      <a:endParaRPr lang="es-ES" sz="1000" dirty="0">
                        <a:effectLst/>
                      </a:endParaRPr>
                    </a:p>
                  </a:txBody>
                  <a:tcPr marL="73025" marR="73025" anchor="ctr"/>
                </a:tc>
                <a:extLst>
                  <a:ext uri="{0D108BD9-81ED-4DB2-BD59-A6C34878D82A}">
                    <a16:rowId xmlns:a16="http://schemas.microsoft.com/office/drawing/2014/main" val="1358072520"/>
                  </a:ext>
                </a:extLst>
              </a:tr>
            </a:tbl>
          </a:graphicData>
        </a:graphic>
      </p:graphicFrame>
    </p:spTree>
    <p:extLst>
      <p:ext uri="{BB962C8B-B14F-4D97-AF65-F5344CB8AC3E}">
        <p14:creationId xmlns:p14="http://schemas.microsoft.com/office/powerpoint/2010/main" val="10136081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435" name="Google Shape;435;p67"/>
          <p:cNvSpPr txBox="1"/>
          <p:nvPr/>
        </p:nvSpPr>
        <p:spPr>
          <a:xfrm>
            <a:off x="1578376" y="287664"/>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Planların düzenlenmesi</a:t>
            </a:r>
            <a:endParaRPr sz="1270" b="1" dirty="0">
              <a:solidFill>
                <a:srgbClr val="F17F09"/>
              </a:solidFill>
              <a:latin typeface="Source Sans Pro"/>
              <a:ea typeface="Source Sans Pro"/>
              <a:cs typeface="Source Sans Pro"/>
              <a:sym typeface="Source Sans Pro"/>
            </a:endParaRPr>
          </a:p>
        </p:txBody>
      </p:sp>
      <p:cxnSp>
        <p:nvCxnSpPr>
          <p:cNvPr id="436" name="Google Shape;436;p67"/>
          <p:cNvCxnSpPr/>
          <p:nvPr/>
        </p:nvCxnSpPr>
        <p:spPr>
          <a:xfrm>
            <a:off x="1578376" y="832291"/>
            <a:ext cx="6031456" cy="0"/>
          </a:xfrm>
          <a:prstGeom prst="straightConnector1">
            <a:avLst/>
          </a:prstGeom>
          <a:noFill/>
          <a:ln w="28575" cap="flat" cmpd="sng">
            <a:solidFill>
              <a:schemeClr val="dk1"/>
            </a:solidFill>
            <a:prstDash val="solid"/>
            <a:round/>
            <a:headEnd type="none" w="sm" len="sm"/>
            <a:tailEnd type="none" w="sm" len="sm"/>
          </a:ln>
        </p:spPr>
      </p:cxnSp>
      <p:sp>
        <p:nvSpPr>
          <p:cNvPr id="437" name="Google Shape;437;p67"/>
          <p:cNvSpPr txBox="1"/>
          <p:nvPr/>
        </p:nvSpPr>
        <p:spPr>
          <a:xfrm>
            <a:off x="1578376" y="1534265"/>
            <a:ext cx="6009352" cy="450531"/>
          </a:xfrm>
          <a:prstGeom prst="rect">
            <a:avLst/>
          </a:prstGeom>
          <a:noFill/>
          <a:ln>
            <a:noFill/>
          </a:ln>
        </p:spPr>
        <p:txBody>
          <a:bodyPr spcFirstLastPara="1" wrap="square" lIns="67500" tIns="34275" rIns="67500" bIns="34275" anchor="t" anchorCtr="0">
            <a:noAutofit/>
          </a:bodyPr>
          <a:lstStyle/>
          <a:p>
            <a:pPr algn="just">
              <a:buClr>
                <a:srgbClr val="F17F09"/>
              </a:buClr>
              <a:buSzPts val="1200"/>
            </a:pPr>
            <a:r>
              <a:rPr lang="tr-TR" sz="1200" dirty="0">
                <a:solidFill>
                  <a:schemeClr val="dk1"/>
                </a:solidFill>
                <a:latin typeface="Source Sans Pro"/>
                <a:ea typeface="Source Sans Pro"/>
                <a:cs typeface="Source Sans Pro"/>
                <a:sym typeface="Source Sans Pro"/>
              </a:rPr>
              <a:t>Ekonometrik bir modelde ayarlama algoritması örneği. Örneğin, herhangi bir plan aşağıdaki kısıtlamaları karşılamalıdır:</a:t>
            </a:r>
            <a:endParaRPr sz="1200" dirty="0">
              <a:solidFill>
                <a:schemeClr val="dk1"/>
              </a:solidFill>
              <a:latin typeface="Source Sans Pro"/>
              <a:ea typeface="Source Sans Pro"/>
              <a:cs typeface="Source Sans Pro"/>
              <a:sym typeface="Source Sans Pro"/>
            </a:endParaRPr>
          </a:p>
        </p:txBody>
      </p:sp>
      <p:pic>
        <p:nvPicPr>
          <p:cNvPr id="438" name="Google Shape;438;p67"/>
          <p:cNvPicPr preferRelativeResize="0"/>
          <p:nvPr/>
        </p:nvPicPr>
        <p:blipFill rotWithShape="1">
          <a:blip r:embed="rId3">
            <a:alphaModFix/>
          </a:blip>
          <a:srcRect/>
          <a:stretch/>
        </p:blipFill>
        <p:spPr>
          <a:xfrm>
            <a:off x="4665154" y="2490817"/>
            <a:ext cx="2922575" cy="2507363"/>
          </a:xfrm>
          <a:prstGeom prst="rect">
            <a:avLst/>
          </a:prstGeom>
          <a:noFill/>
          <a:ln>
            <a:noFill/>
          </a:ln>
        </p:spPr>
      </p:pic>
      <p:sp>
        <p:nvSpPr>
          <p:cNvPr id="439" name="Google Shape;439;p67"/>
          <p:cNvSpPr txBox="1"/>
          <p:nvPr/>
        </p:nvSpPr>
        <p:spPr>
          <a:xfrm>
            <a:off x="1578376" y="2686769"/>
            <a:ext cx="3086778" cy="2285211"/>
          </a:xfrm>
          <a:prstGeom prst="rect">
            <a:avLst/>
          </a:prstGeom>
          <a:noFill/>
          <a:ln>
            <a:noFill/>
          </a:ln>
        </p:spPr>
        <p:txBody>
          <a:bodyPr spcFirstLastPara="1" wrap="square" lIns="68569" tIns="34275" rIns="68569" bIns="34275" anchor="t" anchorCtr="0">
            <a:spAutoFit/>
          </a:bodyPr>
          <a:lstStyle/>
          <a:p>
            <a:pPr marL="257175" indent="-257175" algn="just">
              <a:buClr>
                <a:srgbClr val="000000"/>
              </a:buClr>
              <a:buSzPts val="1600"/>
              <a:buFont typeface="Arial"/>
              <a:buAutoNum type="arabicPeriod"/>
            </a:pPr>
            <a:r>
              <a:rPr lang="tr-TR" sz="1200" dirty="0">
                <a:solidFill>
                  <a:srgbClr val="000000"/>
                </a:solidFill>
                <a:latin typeface="Source Sans Pro"/>
                <a:ea typeface="Source Sans Pro"/>
                <a:cs typeface="Source Sans Pro"/>
                <a:sym typeface="Source Sans Pro"/>
              </a:rPr>
              <a:t>Tüm aktiviteler saat sabah 0:00 ile gece 12:00 arasında başlamalıdır (evdeki son aktivite hariç).</a:t>
            </a:r>
          </a:p>
          <a:p>
            <a:pPr marL="257175" indent="-257175" algn="just">
              <a:buClr>
                <a:srgbClr val="000000"/>
              </a:buClr>
              <a:buSzPts val="1600"/>
              <a:buFont typeface="Arial"/>
              <a:buAutoNum type="arabicPeriod"/>
            </a:pPr>
            <a:r>
              <a:rPr lang="tr-TR" sz="1200" dirty="0">
                <a:solidFill>
                  <a:srgbClr val="000000"/>
                </a:solidFill>
                <a:latin typeface="Source Sans Pro"/>
                <a:ea typeface="Source Sans Pro"/>
                <a:cs typeface="Source Sans Pro"/>
                <a:sym typeface="Source Sans Pro"/>
              </a:rPr>
              <a:t>Bir temsilci aynı anda yalnızca bir aktivite veya yolculuk gerçekleştirebilir.</a:t>
            </a:r>
          </a:p>
          <a:p>
            <a:pPr marL="257175" indent="-257175" algn="just">
              <a:buClr>
                <a:srgbClr val="000000"/>
              </a:buClr>
              <a:buSzPts val="1600"/>
              <a:buFont typeface="Arial"/>
              <a:buAutoNum type="arabicPeriod"/>
            </a:pPr>
            <a:r>
              <a:rPr lang="tr-TR" sz="1200" dirty="0">
                <a:solidFill>
                  <a:srgbClr val="000000"/>
                </a:solidFill>
                <a:latin typeface="Source Sans Pro"/>
                <a:ea typeface="Source Sans Pro"/>
                <a:cs typeface="Source Sans Pro"/>
                <a:sym typeface="Source Sans Pro"/>
              </a:rPr>
              <a:t>Toplam yolculuk süresi X zaman dilimini aşmamalıdır.</a:t>
            </a:r>
          </a:p>
          <a:p>
            <a:pPr marL="257175" indent="-257175" algn="just">
              <a:buClr>
                <a:srgbClr val="000000"/>
              </a:buClr>
              <a:buSzPts val="1600"/>
              <a:buFont typeface="Arial"/>
              <a:buAutoNum type="arabicPeriod"/>
            </a:pPr>
            <a:r>
              <a:rPr lang="tr-TR" sz="1200" dirty="0">
                <a:solidFill>
                  <a:srgbClr val="000000"/>
                </a:solidFill>
                <a:latin typeface="Source Sans Pro"/>
                <a:ea typeface="Source Sans Pro"/>
                <a:cs typeface="Source Sans Pro"/>
                <a:sym typeface="Source Sans Pro"/>
              </a:rPr>
              <a:t>Toplam aktivite süresi Y zaman dilimini aşmamalıdır.</a:t>
            </a:r>
          </a:p>
          <a:p>
            <a:pPr marL="257175" indent="-257175" algn="just">
              <a:buClr>
                <a:srgbClr val="000000"/>
              </a:buClr>
              <a:buSzPts val="1600"/>
              <a:buFont typeface="Arial"/>
              <a:buAutoNum type="arabicPeriod"/>
            </a:pPr>
            <a:r>
              <a:rPr lang="tr-TR" sz="1200" dirty="0">
                <a:solidFill>
                  <a:srgbClr val="000000"/>
                </a:solidFill>
                <a:latin typeface="Source Sans Pro"/>
                <a:ea typeface="Source Sans Pro"/>
                <a:cs typeface="Source Sans Pro"/>
                <a:sym typeface="Source Sans Pro"/>
              </a:rPr>
              <a:t>Aktivite ve yolculuk bölümleri için harcanan toplam süre, Z = X + Y olmak üzere toplam Z saat dilimini aşmayacaktır.</a:t>
            </a:r>
            <a:endParaRPr sz="1350" dirty="0"/>
          </a:p>
        </p:txBody>
      </p:sp>
      <p:sp>
        <p:nvSpPr>
          <p:cNvPr id="440" name="Google Shape;440;p67"/>
          <p:cNvSpPr txBox="1"/>
          <p:nvPr/>
        </p:nvSpPr>
        <p:spPr>
          <a:xfrm>
            <a:off x="4899693" y="5242341"/>
            <a:ext cx="2453497" cy="196177"/>
          </a:xfrm>
          <a:prstGeom prst="rect">
            <a:avLst/>
          </a:prstGeom>
          <a:noFill/>
          <a:ln>
            <a:noFill/>
          </a:ln>
        </p:spPr>
        <p:txBody>
          <a:bodyPr spcFirstLastPara="1" wrap="square" lIns="68569" tIns="34275" rIns="68569" bIns="34275" anchor="t" anchorCtr="0">
            <a:spAutoFit/>
          </a:bodyPr>
          <a:lstStyle/>
          <a:p>
            <a:r>
              <a:rPr lang="en" sz="825">
                <a:solidFill>
                  <a:srgbClr val="000000"/>
                </a:solidFill>
                <a:latin typeface="Source Sans Pro"/>
                <a:ea typeface="Source Sans Pro"/>
                <a:cs typeface="Source Sans Pro"/>
                <a:sym typeface="Source Sans Pro"/>
              </a:rPr>
              <a:t>Scherr et al. (2019)</a:t>
            </a:r>
            <a:endParaRPr sz="825">
              <a:solidFill>
                <a:srgbClr val="000000"/>
              </a:solidFill>
              <a:latin typeface="Arial"/>
              <a:ea typeface="Arial"/>
              <a:cs typeface="Arial"/>
              <a:sym typeface="Arial"/>
            </a:endParaRPr>
          </a:p>
        </p:txBody>
      </p:sp>
    </p:spTree>
    <p:extLst>
      <p:ext uri="{BB962C8B-B14F-4D97-AF65-F5344CB8AC3E}">
        <p14:creationId xmlns:p14="http://schemas.microsoft.com/office/powerpoint/2010/main" val="1448574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45"/>
        <p:cNvGrpSpPr/>
        <p:nvPr/>
      </p:nvGrpSpPr>
      <p:grpSpPr>
        <a:xfrm>
          <a:off x="0" y="0"/>
          <a:ext cx="0" cy="0"/>
          <a:chOff x="0" y="0"/>
          <a:chExt cx="0" cy="0"/>
        </a:xfrm>
      </p:grpSpPr>
      <p:sp>
        <p:nvSpPr>
          <p:cNvPr id="447" name="Google Shape;447;p68"/>
          <p:cNvSpPr txBox="1"/>
          <p:nvPr/>
        </p:nvSpPr>
        <p:spPr>
          <a:xfrm>
            <a:off x="1556272" y="233876"/>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Özet: temel unsurlar</a:t>
            </a:r>
            <a:endParaRPr sz="1270" b="1" dirty="0">
              <a:solidFill>
                <a:srgbClr val="F17F09"/>
              </a:solidFill>
              <a:latin typeface="Source Sans Pro"/>
              <a:ea typeface="Source Sans Pro"/>
              <a:cs typeface="Source Sans Pro"/>
              <a:sym typeface="Source Sans Pro"/>
            </a:endParaRPr>
          </a:p>
        </p:txBody>
      </p:sp>
      <p:cxnSp>
        <p:nvCxnSpPr>
          <p:cNvPr id="448" name="Google Shape;448;p68"/>
          <p:cNvCxnSpPr/>
          <p:nvPr/>
        </p:nvCxnSpPr>
        <p:spPr>
          <a:xfrm>
            <a:off x="1556272" y="778503"/>
            <a:ext cx="6031456" cy="0"/>
          </a:xfrm>
          <a:prstGeom prst="straightConnector1">
            <a:avLst/>
          </a:prstGeom>
          <a:noFill/>
          <a:ln w="28575" cap="flat" cmpd="sng">
            <a:solidFill>
              <a:schemeClr val="dk1"/>
            </a:solidFill>
            <a:prstDash val="solid"/>
            <a:round/>
            <a:headEnd type="none" w="sm" len="sm"/>
            <a:tailEnd type="none" w="sm" len="sm"/>
          </a:ln>
        </p:spPr>
      </p:cxnSp>
      <p:pic>
        <p:nvPicPr>
          <p:cNvPr id="449" name="Google Shape;449;p68"/>
          <p:cNvPicPr preferRelativeResize="0"/>
          <p:nvPr/>
        </p:nvPicPr>
        <p:blipFill rotWithShape="1">
          <a:blip r:embed="rId3">
            <a:alphaModFix/>
          </a:blip>
          <a:srcRect/>
          <a:stretch/>
        </p:blipFill>
        <p:spPr>
          <a:xfrm>
            <a:off x="4144359" y="2362727"/>
            <a:ext cx="3856641" cy="2485499"/>
          </a:xfrm>
          <a:prstGeom prst="rect">
            <a:avLst/>
          </a:prstGeom>
          <a:noFill/>
          <a:ln>
            <a:noFill/>
          </a:ln>
        </p:spPr>
      </p:pic>
      <p:sp>
        <p:nvSpPr>
          <p:cNvPr id="450" name="Google Shape;450;p68"/>
          <p:cNvSpPr txBox="1"/>
          <p:nvPr/>
        </p:nvSpPr>
        <p:spPr>
          <a:xfrm>
            <a:off x="1556272" y="2362728"/>
            <a:ext cx="2253728" cy="2876021"/>
          </a:xfrm>
          <a:prstGeom prst="rect">
            <a:avLst/>
          </a:prstGeom>
          <a:noFill/>
          <a:ln>
            <a:noFill/>
          </a:ln>
        </p:spPr>
        <p:txBody>
          <a:bodyPr spcFirstLastPara="1" wrap="square" lIns="67500" tIns="34275" rIns="67500" bIns="34275" anchor="t" anchorCtr="0">
            <a:noAutofit/>
          </a:bodyPr>
          <a:lstStyle/>
          <a:p>
            <a:pPr marL="214313" indent="-214313" algn="just">
              <a:buClr>
                <a:srgbClr val="F17F09"/>
              </a:buClr>
              <a:buSzPts val="1200"/>
              <a:buFont typeface="Arial"/>
              <a:buChar char="•"/>
            </a:pPr>
            <a:r>
              <a:rPr lang="tr-TR" sz="1200" dirty="0">
                <a:solidFill>
                  <a:schemeClr val="dk1"/>
                </a:solidFill>
                <a:latin typeface="Source Sans Pro"/>
                <a:ea typeface="Source Sans Pro"/>
                <a:cs typeface="Source Sans Pro"/>
                <a:sym typeface="Source Sans Pro"/>
              </a:rPr>
              <a:t>Her seviyede fayda temelli ayrık seçim modelleri kullanılmaktadır.</a:t>
            </a:r>
          </a:p>
          <a:p>
            <a:pPr marL="214313" indent="-214313" algn="just">
              <a:buClr>
                <a:srgbClr val="F17F09"/>
              </a:buClr>
              <a:buSzPts val="1200"/>
              <a:buFont typeface="Arial"/>
              <a:buChar char="•"/>
            </a:pPr>
            <a:r>
              <a:rPr lang="tr-TR" sz="1200" dirty="0">
                <a:solidFill>
                  <a:schemeClr val="dk1"/>
                </a:solidFill>
                <a:latin typeface="Source Sans Pro"/>
                <a:ea typeface="Source Sans Pro"/>
                <a:cs typeface="Source Sans Pro"/>
                <a:sym typeface="Source Sans Pro"/>
              </a:rPr>
              <a:t>Genel olarak, günümüzde farklı aktivite turlarının oluşturduğu günlük aktivite planları kullanılmaktadır.</a:t>
            </a:r>
          </a:p>
          <a:p>
            <a:pPr marL="214313" indent="-214313" algn="just">
              <a:buClr>
                <a:srgbClr val="F17F09"/>
              </a:buClr>
              <a:buSzPts val="1200"/>
              <a:buFont typeface="Arial"/>
              <a:buChar char="•"/>
            </a:pPr>
            <a:r>
              <a:rPr lang="tr-TR" sz="1200" dirty="0">
                <a:solidFill>
                  <a:schemeClr val="dk1"/>
                </a:solidFill>
                <a:latin typeface="Source Sans Pro"/>
                <a:ea typeface="Source Sans Pro"/>
                <a:cs typeface="Source Sans Pro"/>
                <a:sym typeface="Source Sans Pro"/>
              </a:rPr>
              <a:t>Ana aktiviteler, döngünün geri kalan aktivitelerini ve tur kararlarını belirler.</a:t>
            </a:r>
          </a:p>
          <a:p>
            <a:pPr marL="214313" indent="-214313" algn="just">
              <a:buClr>
                <a:srgbClr val="F17F09"/>
              </a:buClr>
              <a:buSzPts val="1200"/>
              <a:buFont typeface="Arial"/>
              <a:buChar char="•"/>
            </a:pPr>
            <a:r>
              <a:rPr lang="tr-TR" sz="1200" dirty="0">
                <a:solidFill>
                  <a:schemeClr val="dk1"/>
                </a:solidFill>
                <a:latin typeface="Source Sans Pro"/>
                <a:ea typeface="Source Sans Pro"/>
                <a:cs typeface="Source Sans Pro"/>
                <a:sym typeface="Source Sans Pro"/>
              </a:rPr>
              <a:t>Hane halkı düzeyinde ortak kararlar da dahil edilebilir.</a:t>
            </a:r>
            <a:endParaRPr sz="1200" dirty="0">
              <a:solidFill>
                <a:schemeClr val="dk1"/>
              </a:solidFill>
              <a:latin typeface="Source Sans Pro"/>
              <a:ea typeface="Source Sans Pro"/>
              <a:cs typeface="Source Sans Pro"/>
              <a:sym typeface="Source Sans Pro"/>
            </a:endParaRPr>
          </a:p>
        </p:txBody>
      </p:sp>
      <p:sp>
        <p:nvSpPr>
          <p:cNvPr id="451" name="Google Shape;451;p68"/>
          <p:cNvSpPr txBox="1"/>
          <p:nvPr/>
        </p:nvSpPr>
        <p:spPr>
          <a:xfrm>
            <a:off x="4363433" y="5048312"/>
            <a:ext cx="3344106" cy="346218"/>
          </a:xfrm>
          <a:prstGeom prst="rect">
            <a:avLst/>
          </a:prstGeom>
          <a:noFill/>
          <a:ln>
            <a:noFill/>
          </a:ln>
        </p:spPr>
        <p:txBody>
          <a:bodyPr spcFirstLastPara="1" wrap="square" lIns="68569" tIns="34275" rIns="68569" bIns="34275" anchor="t" anchorCtr="0">
            <a:spAutoFit/>
          </a:bodyPr>
          <a:lstStyle/>
          <a:p>
            <a:r>
              <a:rPr lang="en" sz="600" i="1">
                <a:solidFill>
                  <a:srgbClr val="000000"/>
                </a:solidFill>
                <a:latin typeface="Arial"/>
                <a:ea typeface="Arial"/>
                <a:cs typeface="Arial"/>
                <a:sym typeface="Arial"/>
              </a:rPr>
              <a:t>National Academies of Sciences, Engineering, and Medicine. 2014. Activity-Based Travel Demand Models: A Primer. Washington, DC: The National Academies Press. https://doi.org/10.17226/22357.</a:t>
            </a:r>
            <a:endParaRPr sz="600" i="1">
              <a:solidFill>
                <a:srgbClr val="000000"/>
              </a:solidFill>
              <a:latin typeface="Arial"/>
              <a:ea typeface="Arial"/>
              <a:cs typeface="Arial"/>
              <a:sym typeface="Arial"/>
            </a:endParaRPr>
          </a:p>
        </p:txBody>
      </p:sp>
    </p:spTree>
    <p:extLst>
      <p:ext uri="{BB962C8B-B14F-4D97-AF65-F5344CB8AC3E}">
        <p14:creationId xmlns:p14="http://schemas.microsoft.com/office/powerpoint/2010/main" val="15636413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56"/>
        <p:cNvGrpSpPr/>
        <p:nvPr/>
      </p:nvGrpSpPr>
      <p:grpSpPr>
        <a:xfrm>
          <a:off x="0" y="0"/>
          <a:ext cx="0" cy="0"/>
          <a:chOff x="0" y="0"/>
          <a:chExt cx="0" cy="0"/>
        </a:xfrm>
      </p:grpSpPr>
      <p:sp>
        <p:nvSpPr>
          <p:cNvPr id="458" name="Google Shape;458;p69"/>
          <p:cNvSpPr txBox="1"/>
          <p:nvPr/>
        </p:nvSpPr>
        <p:spPr>
          <a:xfrm>
            <a:off x="1506319" y="269735"/>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Davranışsal gerçekçiliğe geri dönüş</a:t>
            </a:r>
            <a:endParaRPr sz="1270" b="1" dirty="0">
              <a:solidFill>
                <a:srgbClr val="F17F09"/>
              </a:solidFill>
              <a:latin typeface="Source Sans Pro"/>
              <a:ea typeface="Source Sans Pro"/>
              <a:cs typeface="Source Sans Pro"/>
              <a:sym typeface="Source Sans Pro"/>
            </a:endParaRPr>
          </a:p>
        </p:txBody>
      </p:sp>
      <p:cxnSp>
        <p:nvCxnSpPr>
          <p:cNvPr id="459" name="Google Shape;459;p69"/>
          <p:cNvCxnSpPr/>
          <p:nvPr/>
        </p:nvCxnSpPr>
        <p:spPr>
          <a:xfrm>
            <a:off x="1506319" y="814362"/>
            <a:ext cx="6031456" cy="0"/>
          </a:xfrm>
          <a:prstGeom prst="straightConnector1">
            <a:avLst/>
          </a:prstGeom>
          <a:noFill/>
          <a:ln w="28575" cap="flat" cmpd="sng">
            <a:solidFill>
              <a:schemeClr val="dk1"/>
            </a:solidFill>
            <a:prstDash val="solid"/>
            <a:round/>
            <a:headEnd type="none" w="sm" len="sm"/>
            <a:tailEnd type="none" w="sm" len="sm"/>
          </a:ln>
        </p:spPr>
      </p:cxnSp>
      <p:sp>
        <p:nvSpPr>
          <p:cNvPr id="461" name="Google Shape;461;p69"/>
          <p:cNvSpPr/>
          <p:nvPr/>
        </p:nvSpPr>
        <p:spPr>
          <a:xfrm>
            <a:off x="7537775" y="3232807"/>
            <a:ext cx="1559000" cy="392385"/>
          </a:xfrm>
          <a:prstGeom prst="rect">
            <a:avLst/>
          </a:prstGeom>
          <a:noFill/>
          <a:ln>
            <a:noFill/>
          </a:ln>
        </p:spPr>
        <p:txBody>
          <a:bodyPr spcFirstLastPara="1" wrap="square" lIns="68569" tIns="34275" rIns="68569" bIns="34275" anchor="t" anchorCtr="0">
            <a:spAutoFit/>
          </a:bodyPr>
          <a:lstStyle/>
          <a:p>
            <a:r>
              <a:rPr lang="tr-TR" sz="1050" dirty="0">
                <a:solidFill>
                  <a:srgbClr val="000000"/>
                </a:solidFill>
                <a:latin typeface="Arial"/>
                <a:ea typeface="Arial"/>
                <a:cs typeface="Arial"/>
                <a:sym typeface="Arial"/>
              </a:rPr>
              <a:t>Karmaşıklığa karşı davranışsal gerçekçilik</a:t>
            </a:r>
            <a:endParaRPr sz="1050" dirty="0">
              <a:solidFill>
                <a:srgbClr val="000000"/>
              </a:solidFill>
              <a:latin typeface="Arial"/>
              <a:ea typeface="Arial"/>
              <a:cs typeface="Arial"/>
              <a:sym typeface="Arial"/>
            </a:endParaRPr>
          </a:p>
        </p:txBody>
      </p:sp>
      <mc:AlternateContent xmlns:mc="http://schemas.openxmlformats.org/markup-compatibility/2006" xmlns:p14="http://schemas.microsoft.com/office/powerpoint/2010/main">
        <mc:Choice Requires="p14">
          <p:contentPart p14:bwMode="auto" r:id="rId3">
            <p14:nvContentPartPr>
              <p14:cNvPr id="3" name="Mürekkep 2">
                <a:extLst>
                  <a:ext uri="{FF2B5EF4-FFF2-40B4-BE49-F238E27FC236}">
                    <a16:creationId xmlns:a16="http://schemas.microsoft.com/office/drawing/2014/main" id="{504366A1-284C-1186-26D0-4F6EB4AF52BB}"/>
                  </a:ext>
                </a:extLst>
              </p14:cNvPr>
              <p14:cNvContentPartPr/>
              <p14:nvPr/>
            </p14:nvContentPartPr>
            <p14:xfrm>
              <a:off x="1432890" y="5233950"/>
              <a:ext cx="2899080" cy="47160"/>
            </p14:xfrm>
          </p:contentPart>
        </mc:Choice>
        <mc:Fallback xmlns="">
          <p:pic>
            <p:nvPicPr>
              <p:cNvPr id="3" name="Mürekkep 2">
                <a:extLst>
                  <a:ext uri="{FF2B5EF4-FFF2-40B4-BE49-F238E27FC236}">
                    <a16:creationId xmlns:a16="http://schemas.microsoft.com/office/drawing/2014/main" id="{504366A1-284C-1186-26D0-4F6EB4AF52BB}"/>
                  </a:ext>
                </a:extLst>
              </p:cNvPr>
              <p:cNvPicPr/>
              <p:nvPr/>
            </p:nvPicPr>
            <p:blipFill>
              <a:blip r:embed="rId4"/>
              <a:stretch>
                <a:fillRect/>
              </a:stretch>
            </p:blipFill>
            <p:spPr>
              <a:xfrm>
                <a:off x="1369890" y="5170465"/>
                <a:ext cx="3024720" cy="173766"/>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4" name="Mürekkep 3">
                <a:extLst>
                  <a:ext uri="{FF2B5EF4-FFF2-40B4-BE49-F238E27FC236}">
                    <a16:creationId xmlns:a16="http://schemas.microsoft.com/office/drawing/2014/main" id="{D23612A5-EC25-A203-D5C5-E7DD3ABEE00F}"/>
                  </a:ext>
                </a:extLst>
              </p14:cNvPr>
              <p14:cNvContentPartPr/>
              <p14:nvPr/>
            </p14:nvContentPartPr>
            <p14:xfrm>
              <a:off x="400050" y="5520510"/>
              <a:ext cx="360" cy="360"/>
            </p14:xfrm>
          </p:contentPart>
        </mc:Choice>
        <mc:Fallback xmlns="">
          <p:pic>
            <p:nvPicPr>
              <p:cNvPr id="4" name="Mürekkep 3">
                <a:extLst>
                  <a:ext uri="{FF2B5EF4-FFF2-40B4-BE49-F238E27FC236}">
                    <a16:creationId xmlns:a16="http://schemas.microsoft.com/office/drawing/2014/main" id="{D23612A5-EC25-A203-D5C5-E7DD3ABEE00F}"/>
                  </a:ext>
                </a:extLst>
              </p:cNvPr>
              <p:cNvPicPr/>
              <p:nvPr/>
            </p:nvPicPr>
            <p:blipFill>
              <a:blip r:embed="rId6"/>
              <a:stretch>
                <a:fillRect/>
              </a:stretch>
            </p:blipFill>
            <p:spPr>
              <a:xfrm>
                <a:off x="337050" y="5457510"/>
                <a:ext cx="126000" cy="126000"/>
              </a:xfrm>
              <a:prstGeom prst="rect">
                <a:avLst/>
              </a:prstGeom>
            </p:spPr>
          </p:pic>
        </mc:Fallback>
      </mc:AlternateContent>
      <p:sp>
        <p:nvSpPr>
          <p:cNvPr id="2" name="Rectangle 1">
            <a:extLst>
              <a:ext uri="{FF2B5EF4-FFF2-40B4-BE49-F238E27FC236}">
                <a16:creationId xmlns:a16="http://schemas.microsoft.com/office/drawing/2014/main" id="{B1D5AFC8-FD80-4708-8DCF-55B5B5354F00}"/>
              </a:ext>
            </a:extLst>
          </p:cNvPr>
          <p:cNvSpPr/>
          <p:nvPr/>
        </p:nvSpPr>
        <p:spPr>
          <a:xfrm>
            <a:off x="878186" y="1665838"/>
            <a:ext cx="1231271" cy="552261"/>
          </a:xfrm>
          <a:prstGeom prst="rect">
            <a:avLst/>
          </a:prstGeom>
          <a:solidFill>
            <a:srgbClr val="BBE0E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100" dirty="0">
                <a:solidFill>
                  <a:schemeClr val="tx1"/>
                </a:solidFill>
                <a:latin typeface="Source Sans Pro" panose="020B0503030403020204" pitchFamily="34" charset="0"/>
                <a:ea typeface="Source Sans Pro" panose="020B0503030403020204" pitchFamily="34" charset="0"/>
              </a:rPr>
              <a:t>Arazi kullanımı ve nüfus projeksiyonu</a:t>
            </a:r>
          </a:p>
        </p:txBody>
      </p:sp>
      <p:sp>
        <p:nvSpPr>
          <p:cNvPr id="10" name="Rectangle 9">
            <a:extLst>
              <a:ext uri="{FF2B5EF4-FFF2-40B4-BE49-F238E27FC236}">
                <a16:creationId xmlns:a16="http://schemas.microsoft.com/office/drawing/2014/main" id="{34DB83B3-1137-4885-AE5A-4C663A011178}"/>
              </a:ext>
            </a:extLst>
          </p:cNvPr>
          <p:cNvSpPr/>
          <p:nvPr/>
        </p:nvSpPr>
        <p:spPr>
          <a:xfrm>
            <a:off x="878186" y="2517313"/>
            <a:ext cx="1231271" cy="552261"/>
          </a:xfrm>
          <a:prstGeom prst="rect">
            <a:avLst/>
          </a:prstGeom>
          <a:solidFill>
            <a:srgbClr val="BBE0E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100" dirty="0">
                <a:solidFill>
                  <a:schemeClr val="tx1"/>
                </a:solidFill>
                <a:latin typeface="Source Sans Pro" panose="020B0503030403020204" pitchFamily="34" charset="0"/>
                <a:ea typeface="Source Sans Pro" panose="020B0503030403020204" pitchFamily="34" charset="0"/>
              </a:rPr>
              <a:t>Nüfus üreteci</a:t>
            </a:r>
          </a:p>
        </p:txBody>
      </p:sp>
      <p:sp>
        <p:nvSpPr>
          <p:cNvPr id="11" name="Rectangle 10">
            <a:extLst>
              <a:ext uri="{FF2B5EF4-FFF2-40B4-BE49-F238E27FC236}">
                <a16:creationId xmlns:a16="http://schemas.microsoft.com/office/drawing/2014/main" id="{ED603696-2650-4B23-94E5-052A4D2CC502}"/>
              </a:ext>
            </a:extLst>
          </p:cNvPr>
          <p:cNvSpPr/>
          <p:nvPr/>
        </p:nvSpPr>
        <p:spPr>
          <a:xfrm>
            <a:off x="878186" y="3734555"/>
            <a:ext cx="1231271" cy="552261"/>
          </a:xfrm>
          <a:prstGeom prst="rect">
            <a:avLst/>
          </a:prstGeom>
          <a:solidFill>
            <a:srgbClr val="BBE0E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100" dirty="0">
                <a:solidFill>
                  <a:schemeClr val="tx1"/>
                </a:solidFill>
                <a:latin typeface="Source Sans Pro" panose="020B0503030403020204" pitchFamily="34" charset="0"/>
                <a:ea typeface="Source Sans Pro" panose="020B0503030403020204" pitchFamily="34" charset="0"/>
              </a:rPr>
              <a:t>Hane halkı &amp; bireyler</a:t>
            </a:r>
          </a:p>
        </p:txBody>
      </p:sp>
      <p:sp>
        <p:nvSpPr>
          <p:cNvPr id="12" name="Rectangle 11">
            <a:extLst>
              <a:ext uri="{FF2B5EF4-FFF2-40B4-BE49-F238E27FC236}">
                <a16:creationId xmlns:a16="http://schemas.microsoft.com/office/drawing/2014/main" id="{F6BD05DF-5188-4413-8914-5DCDDBA52209}"/>
              </a:ext>
            </a:extLst>
          </p:cNvPr>
          <p:cNvSpPr/>
          <p:nvPr/>
        </p:nvSpPr>
        <p:spPr>
          <a:xfrm>
            <a:off x="878186" y="4594572"/>
            <a:ext cx="1231271" cy="552261"/>
          </a:xfrm>
          <a:prstGeom prst="rect">
            <a:avLst/>
          </a:prstGeom>
          <a:solidFill>
            <a:srgbClr val="BBE0E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100" dirty="0">
                <a:solidFill>
                  <a:schemeClr val="tx1"/>
                </a:solidFill>
                <a:latin typeface="Source Sans Pro" panose="020B0503030403020204" pitchFamily="34" charset="0"/>
                <a:ea typeface="Source Sans Pro" panose="020B0503030403020204" pitchFamily="34" charset="0"/>
              </a:rPr>
              <a:t>Taşıt sahipliliği</a:t>
            </a:r>
          </a:p>
        </p:txBody>
      </p:sp>
      <p:cxnSp>
        <p:nvCxnSpPr>
          <p:cNvPr id="7" name="Straight Arrow Connector 6">
            <a:extLst>
              <a:ext uri="{FF2B5EF4-FFF2-40B4-BE49-F238E27FC236}">
                <a16:creationId xmlns:a16="http://schemas.microsoft.com/office/drawing/2014/main" id="{5568434D-8323-418B-99B9-5CD001A5F311}"/>
              </a:ext>
            </a:extLst>
          </p:cNvPr>
          <p:cNvCxnSpPr>
            <a:stCxn id="2" idx="2"/>
            <a:endCxn id="10" idx="0"/>
          </p:cNvCxnSpPr>
          <p:nvPr/>
        </p:nvCxnSpPr>
        <p:spPr>
          <a:xfrm>
            <a:off x="1493822" y="2218099"/>
            <a:ext cx="0" cy="299214"/>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14" name="Straight Arrow Connector 13">
            <a:extLst>
              <a:ext uri="{FF2B5EF4-FFF2-40B4-BE49-F238E27FC236}">
                <a16:creationId xmlns:a16="http://schemas.microsoft.com/office/drawing/2014/main" id="{4750285E-5F3E-4F08-BC46-BB4B576FF19B}"/>
              </a:ext>
            </a:extLst>
          </p:cNvPr>
          <p:cNvCxnSpPr>
            <a:stCxn id="11" idx="2"/>
            <a:endCxn id="12" idx="0"/>
          </p:cNvCxnSpPr>
          <p:nvPr/>
        </p:nvCxnSpPr>
        <p:spPr>
          <a:xfrm>
            <a:off x="1493822" y="4286816"/>
            <a:ext cx="0" cy="307756"/>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A0873DED-59DA-4FD3-A0BA-D8FC8C249BC2}"/>
              </a:ext>
            </a:extLst>
          </p:cNvPr>
          <p:cNvCxnSpPr>
            <a:cxnSpLocks/>
          </p:cNvCxnSpPr>
          <p:nvPr/>
        </p:nvCxnSpPr>
        <p:spPr>
          <a:xfrm>
            <a:off x="796705" y="3429000"/>
            <a:ext cx="674107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65CB2E0-10B4-44C9-8186-72144ED8AFB5}"/>
              </a:ext>
            </a:extLst>
          </p:cNvPr>
          <p:cNvCxnSpPr>
            <a:cxnSpLocks/>
          </p:cNvCxnSpPr>
          <p:nvPr/>
        </p:nvCxnSpPr>
        <p:spPr>
          <a:xfrm>
            <a:off x="796704" y="3407121"/>
            <a:ext cx="674107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ECD4D752-2504-40DD-892F-3A9C15CF3C7B}"/>
              </a:ext>
            </a:extLst>
          </p:cNvPr>
          <p:cNvSpPr/>
          <p:nvPr/>
        </p:nvSpPr>
        <p:spPr>
          <a:xfrm>
            <a:off x="3386839" y="1665838"/>
            <a:ext cx="1231271" cy="552261"/>
          </a:xfrm>
          <a:prstGeom prst="rect">
            <a:avLst/>
          </a:prstGeom>
          <a:solidFill>
            <a:srgbClr val="BBE0E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100" dirty="0">
                <a:solidFill>
                  <a:schemeClr val="tx1"/>
                </a:solidFill>
                <a:latin typeface="Source Sans Pro" panose="020B0503030403020204" pitchFamily="34" charset="0"/>
                <a:ea typeface="Source Sans Pro" panose="020B0503030403020204" pitchFamily="34" charset="0"/>
              </a:rPr>
              <a:t>Ağ performansı</a:t>
            </a:r>
          </a:p>
        </p:txBody>
      </p:sp>
      <p:sp>
        <p:nvSpPr>
          <p:cNvPr id="26" name="Rectangle 25">
            <a:extLst>
              <a:ext uri="{FF2B5EF4-FFF2-40B4-BE49-F238E27FC236}">
                <a16:creationId xmlns:a16="http://schemas.microsoft.com/office/drawing/2014/main" id="{F5293D9A-15D1-4292-86F8-802B8533D2D1}"/>
              </a:ext>
            </a:extLst>
          </p:cNvPr>
          <p:cNvSpPr/>
          <p:nvPr/>
        </p:nvSpPr>
        <p:spPr>
          <a:xfrm>
            <a:off x="2669262" y="3734554"/>
            <a:ext cx="1231271" cy="552261"/>
          </a:xfrm>
          <a:prstGeom prst="rect">
            <a:avLst/>
          </a:prstGeom>
          <a:solidFill>
            <a:srgbClr val="BBE0E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100" dirty="0">
                <a:solidFill>
                  <a:schemeClr val="tx1"/>
                </a:solidFill>
                <a:latin typeface="Source Sans Pro" panose="020B0503030403020204" pitchFamily="34" charset="0"/>
                <a:ea typeface="Source Sans Pro" panose="020B0503030403020204" pitchFamily="34" charset="0"/>
              </a:rPr>
              <a:t>Ev &amp; iş yeri konumu</a:t>
            </a:r>
          </a:p>
        </p:txBody>
      </p:sp>
      <p:sp>
        <p:nvSpPr>
          <p:cNvPr id="27" name="Rectangle 26">
            <a:extLst>
              <a:ext uri="{FF2B5EF4-FFF2-40B4-BE49-F238E27FC236}">
                <a16:creationId xmlns:a16="http://schemas.microsoft.com/office/drawing/2014/main" id="{0B6DC9C1-26C6-4C85-AD9C-C677272C68D4}"/>
              </a:ext>
            </a:extLst>
          </p:cNvPr>
          <p:cNvSpPr/>
          <p:nvPr/>
        </p:nvSpPr>
        <p:spPr>
          <a:xfrm>
            <a:off x="3106849" y="4594572"/>
            <a:ext cx="1231271" cy="552261"/>
          </a:xfrm>
          <a:prstGeom prst="rect">
            <a:avLst/>
          </a:prstGeom>
          <a:solidFill>
            <a:srgbClr val="BBE0E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100" dirty="0">
                <a:solidFill>
                  <a:schemeClr val="tx1"/>
                </a:solidFill>
                <a:latin typeface="Source Sans Pro" panose="020B0503030403020204" pitchFamily="34" charset="0"/>
                <a:ea typeface="Source Sans Pro" panose="020B0503030403020204" pitchFamily="34" charset="0"/>
              </a:rPr>
              <a:t>Aktivite Bazlı Seçim Modelleri</a:t>
            </a:r>
          </a:p>
        </p:txBody>
      </p:sp>
      <p:sp>
        <p:nvSpPr>
          <p:cNvPr id="28" name="Rectangle 27">
            <a:extLst>
              <a:ext uri="{FF2B5EF4-FFF2-40B4-BE49-F238E27FC236}">
                <a16:creationId xmlns:a16="http://schemas.microsoft.com/office/drawing/2014/main" id="{8F831E69-6D01-4F70-B027-FEA8FD969041}"/>
              </a:ext>
            </a:extLst>
          </p:cNvPr>
          <p:cNvSpPr/>
          <p:nvPr/>
        </p:nvSpPr>
        <p:spPr>
          <a:xfrm>
            <a:off x="4781073" y="4592368"/>
            <a:ext cx="1231271" cy="552261"/>
          </a:xfrm>
          <a:prstGeom prst="rect">
            <a:avLst/>
          </a:prstGeom>
          <a:solidFill>
            <a:srgbClr val="BBE0E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100" dirty="0">
                <a:solidFill>
                  <a:schemeClr val="tx1"/>
                </a:solidFill>
                <a:latin typeface="Source Sans Pro" panose="020B0503030403020204" pitchFamily="34" charset="0"/>
                <a:ea typeface="Source Sans Pro" panose="020B0503030403020204" pitchFamily="34" charset="0"/>
              </a:rPr>
              <a:t>Günlük aktivite &amp; yolculuk örüntüleri</a:t>
            </a:r>
          </a:p>
        </p:txBody>
      </p:sp>
      <p:sp>
        <p:nvSpPr>
          <p:cNvPr id="29" name="Rectangle 28">
            <a:extLst>
              <a:ext uri="{FF2B5EF4-FFF2-40B4-BE49-F238E27FC236}">
                <a16:creationId xmlns:a16="http://schemas.microsoft.com/office/drawing/2014/main" id="{A5A0348F-75BD-49E8-B368-38EF5AB98AA3}"/>
              </a:ext>
            </a:extLst>
          </p:cNvPr>
          <p:cNvSpPr/>
          <p:nvPr/>
        </p:nvSpPr>
        <p:spPr>
          <a:xfrm>
            <a:off x="4331970" y="5488298"/>
            <a:ext cx="1231271" cy="552261"/>
          </a:xfrm>
          <a:prstGeom prst="rect">
            <a:avLst/>
          </a:prstGeom>
          <a:solidFill>
            <a:srgbClr val="BBE0E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100" dirty="0">
                <a:solidFill>
                  <a:schemeClr val="tx1"/>
                </a:solidFill>
                <a:latin typeface="Source Sans Pro" panose="020B0503030403020204" pitchFamily="34" charset="0"/>
                <a:ea typeface="Source Sans Pro" panose="020B0503030403020204" pitchFamily="34" charset="0"/>
              </a:rPr>
              <a:t>Park seçimi</a:t>
            </a:r>
          </a:p>
        </p:txBody>
      </p:sp>
      <p:sp>
        <p:nvSpPr>
          <p:cNvPr id="30" name="Rectangle 29">
            <a:extLst>
              <a:ext uri="{FF2B5EF4-FFF2-40B4-BE49-F238E27FC236}">
                <a16:creationId xmlns:a16="http://schemas.microsoft.com/office/drawing/2014/main" id="{2F905B03-43B9-4043-BCE4-9D48F0CBA224}"/>
              </a:ext>
            </a:extLst>
          </p:cNvPr>
          <p:cNvSpPr/>
          <p:nvPr/>
        </p:nvSpPr>
        <p:spPr>
          <a:xfrm>
            <a:off x="6147955" y="5488297"/>
            <a:ext cx="1231271" cy="552261"/>
          </a:xfrm>
          <a:prstGeom prst="rect">
            <a:avLst/>
          </a:prstGeom>
          <a:solidFill>
            <a:srgbClr val="BBE0E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100" dirty="0">
                <a:solidFill>
                  <a:schemeClr val="tx1"/>
                </a:solidFill>
                <a:latin typeface="Source Sans Pro" panose="020B0503030403020204" pitchFamily="34" charset="0"/>
                <a:ea typeface="Source Sans Pro" panose="020B0503030403020204" pitchFamily="34" charset="0"/>
              </a:rPr>
              <a:t>Rota seçimi</a:t>
            </a:r>
          </a:p>
        </p:txBody>
      </p:sp>
      <p:sp>
        <p:nvSpPr>
          <p:cNvPr id="31" name="Rectangle 30">
            <a:extLst>
              <a:ext uri="{FF2B5EF4-FFF2-40B4-BE49-F238E27FC236}">
                <a16:creationId xmlns:a16="http://schemas.microsoft.com/office/drawing/2014/main" id="{F125EBB0-CF37-4F43-824F-06DE79FEE859}"/>
              </a:ext>
            </a:extLst>
          </p:cNvPr>
          <p:cNvSpPr/>
          <p:nvPr/>
        </p:nvSpPr>
        <p:spPr>
          <a:xfrm>
            <a:off x="4781073" y="2513395"/>
            <a:ext cx="1231271" cy="552261"/>
          </a:xfrm>
          <a:prstGeom prst="rect">
            <a:avLst/>
          </a:prstGeom>
          <a:solidFill>
            <a:srgbClr val="BBE0E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100" dirty="0">
                <a:solidFill>
                  <a:schemeClr val="tx1"/>
                </a:solidFill>
                <a:latin typeface="Source Sans Pro" panose="020B0503030403020204" pitchFamily="34" charset="0"/>
                <a:ea typeface="Source Sans Pro" panose="020B0503030403020204" pitchFamily="34" charset="0"/>
              </a:rPr>
              <a:t>Atama</a:t>
            </a:r>
          </a:p>
        </p:txBody>
      </p:sp>
      <p:cxnSp>
        <p:nvCxnSpPr>
          <p:cNvPr id="21" name="Straight Arrow Connector 20">
            <a:extLst>
              <a:ext uri="{FF2B5EF4-FFF2-40B4-BE49-F238E27FC236}">
                <a16:creationId xmlns:a16="http://schemas.microsoft.com/office/drawing/2014/main" id="{D7724F99-EEB7-427C-A537-BD61C478DE29}"/>
              </a:ext>
            </a:extLst>
          </p:cNvPr>
          <p:cNvCxnSpPr>
            <a:stCxn id="10" idx="2"/>
            <a:endCxn id="11" idx="0"/>
          </p:cNvCxnSpPr>
          <p:nvPr/>
        </p:nvCxnSpPr>
        <p:spPr>
          <a:xfrm>
            <a:off x="1493822" y="3069574"/>
            <a:ext cx="0" cy="66498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44B3BAA0-06EB-4A0B-AACD-EBD2611C1F70}"/>
              </a:ext>
            </a:extLst>
          </p:cNvPr>
          <p:cNvCxnSpPr>
            <a:stCxn id="12" idx="3"/>
            <a:endCxn id="27" idx="1"/>
          </p:cNvCxnSpPr>
          <p:nvPr/>
        </p:nvCxnSpPr>
        <p:spPr>
          <a:xfrm>
            <a:off x="2109457" y="4870703"/>
            <a:ext cx="997392"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Connector: Elbow 36">
            <a:extLst>
              <a:ext uri="{FF2B5EF4-FFF2-40B4-BE49-F238E27FC236}">
                <a16:creationId xmlns:a16="http://schemas.microsoft.com/office/drawing/2014/main" id="{355A9DFF-C4ED-474C-90CB-E15AF6CA6248}"/>
              </a:ext>
            </a:extLst>
          </p:cNvPr>
          <p:cNvCxnSpPr>
            <a:stCxn id="25" idx="1"/>
          </p:cNvCxnSpPr>
          <p:nvPr/>
        </p:nvCxnSpPr>
        <p:spPr>
          <a:xfrm rot="10800000" flipV="1">
            <a:off x="2933323" y="1941968"/>
            <a:ext cx="453516" cy="1792585"/>
          </a:xfrm>
          <a:prstGeom prst="bentConnector2">
            <a:avLst/>
          </a:prstGeom>
          <a:ln w="3810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13AA055F-290B-4E01-816B-443B863BEDC6}"/>
              </a:ext>
            </a:extLst>
          </p:cNvPr>
          <p:cNvCxnSpPr>
            <a:stCxn id="11" idx="3"/>
            <a:endCxn id="26" idx="1"/>
          </p:cNvCxnSpPr>
          <p:nvPr/>
        </p:nvCxnSpPr>
        <p:spPr>
          <a:xfrm flipV="1">
            <a:off x="2109457" y="4010685"/>
            <a:ext cx="559805" cy="1"/>
          </a:xfrm>
          <a:prstGeom prst="straightConnector1">
            <a:avLst/>
          </a:prstGeom>
          <a:ln w="3810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0CB4E428-C56F-4242-93EE-D6A7366F87F3}"/>
              </a:ext>
            </a:extLst>
          </p:cNvPr>
          <p:cNvCxnSpPr>
            <a:stCxn id="26" idx="1"/>
            <a:endCxn id="12" idx="3"/>
          </p:cNvCxnSpPr>
          <p:nvPr/>
        </p:nvCxnSpPr>
        <p:spPr>
          <a:xfrm flipH="1">
            <a:off x="2109457" y="4010685"/>
            <a:ext cx="559805" cy="860018"/>
          </a:xfrm>
          <a:prstGeom prst="straightConnector1">
            <a:avLst/>
          </a:prstGeom>
          <a:ln w="38100">
            <a:prstDash val="sysDash"/>
            <a:tailEnd type="triangle"/>
          </a:ln>
        </p:spPr>
        <p:style>
          <a:lnRef idx="1">
            <a:schemeClr val="dk1"/>
          </a:lnRef>
          <a:fillRef idx="0">
            <a:schemeClr val="dk1"/>
          </a:fillRef>
          <a:effectRef idx="0">
            <a:schemeClr val="dk1"/>
          </a:effectRef>
          <a:fontRef idx="minor">
            <a:schemeClr val="tx1"/>
          </a:fontRef>
        </p:style>
      </p:cxnSp>
      <p:cxnSp>
        <p:nvCxnSpPr>
          <p:cNvPr id="45" name="Straight Arrow Connector 44">
            <a:extLst>
              <a:ext uri="{FF2B5EF4-FFF2-40B4-BE49-F238E27FC236}">
                <a16:creationId xmlns:a16="http://schemas.microsoft.com/office/drawing/2014/main" id="{2878BACC-33B1-4259-8B42-AAC3A706BB10}"/>
              </a:ext>
            </a:extLst>
          </p:cNvPr>
          <p:cNvCxnSpPr>
            <a:cxnSpLocks/>
            <a:stCxn id="26" idx="2"/>
          </p:cNvCxnSpPr>
          <p:nvPr/>
        </p:nvCxnSpPr>
        <p:spPr>
          <a:xfrm flipH="1">
            <a:off x="3279616" y="4286815"/>
            <a:ext cx="5282" cy="305553"/>
          </a:xfrm>
          <a:prstGeom prst="straightConnector1">
            <a:avLst/>
          </a:prstGeom>
          <a:ln w="38100">
            <a:prstDash val="sysDot"/>
            <a:tailEnd type="triangle"/>
          </a:ln>
        </p:spPr>
        <p:style>
          <a:lnRef idx="1">
            <a:schemeClr val="dk1"/>
          </a:lnRef>
          <a:fillRef idx="0">
            <a:schemeClr val="dk1"/>
          </a:fillRef>
          <a:effectRef idx="0">
            <a:schemeClr val="dk1"/>
          </a:effectRef>
          <a:fontRef idx="minor">
            <a:schemeClr val="tx1"/>
          </a:fontRef>
        </p:style>
      </p:cxnSp>
      <p:cxnSp>
        <p:nvCxnSpPr>
          <p:cNvPr id="48" name="Straight Arrow Connector 47">
            <a:extLst>
              <a:ext uri="{FF2B5EF4-FFF2-40B4-BE49-F238E27FC236}">
                <a16:creationId xmlns:a16="http://schemas.microsoft.com/office/drawing/2014/main" id="{E176195D-0496-4863-830B-8D16F2563B94}"/>
              </a:ext>
            </a:extLst>
          </p:cNvPr>
          <p:cNvCxnSpPr/>
          <p:nvPr/>
        </p:nvCxnSpPr>
        <p:spPr>
          <a:xfrm>
            <a:off x="4227968" y="2218099"/>
            <a:ext cx="0" cy="2374269"/>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50" name="Connector: Elbow 49">
            <a:extLst>
              <a:ext uri="{FF2B5EF4-FFF2-40B4-BE49-F238E27FC236}">
                <a16:creationId xmlns:a16="http://schemas.microsoft.com/office/drawing/2014/main" id="{4F057700-9482-4C56-BBFF-C9F056F7EC0F}"/>
              </a:ext>
            </a:extLst>
          </p:cNvPr>
          <p:cNvCxnSpPr>
            <a:stCxn id="31" idx="0"/>
            <a:endCxn id="25" idx="3"/>
          </p:cNvCxnSpPr>
          <p:nvPr/>
        </p:nvCxnSpPr>
        <p:spPr>
          <a:xfrm rot="16200000" flipV="1">
            <a:off x="4721697" y="1838382"/>
            <a:ext cx="571426" cy="778599"/>
          </a:xfrm>
          <a:prstGeom prst="bentConnector2">
            <a:avLst/>
          </a:prstGeom>
          <a:ln w="38100">
            <a:tailEnd type="triangle"/>
          </a:ln>
        </p:spPr>
        <p:style>
          <a:lnRef idx="1">
            <a:schemeClr val="dk1"/>
          </a:lnRef>
          <a:fillRef idx="0">
            <a:schemeClr val="dk1"/>
          </a:fillRef>
          <a:effectRef idx="0">
            <a:schemeClr val="dk1"/>
          </a:effectRef>
          <a:fontRef idx="minor">
            <a:schemeClr val="tx1"/>
          </a:fontRef>
        </p:style>
      </p:cxnSp>
      <p:cxnSp>
        <p:nvCxnSpPr>
          <p:cNvPr id="52" name="Straight Arrow Connector 51">
            <a:extLst>
              <a:ext uri="{FF2B5EF4-FFF2-40B4-BE49-F238E27FC236}">
                <a16:creationId xmlns:a16="http://schemas.microsoft.com/office/drawing/2014/main" id="{4381A58A-4E8B-40D3-AC62-3B003A9F22E9}"/>
              </a:ext>
            </a:extLst>
          </p:cNvPr>
          <p:cNvCxnSpPr>
            <a:stCxn id="28" idx="0"/>
            <a:endCxn id="31" idx="2"/>
          </p:cNvCxnSpPr>
          <p:nvPr/>
        </p:nvCxnSpPr>
        <p:spPr>
          <a:xfrm flipV="1">
            <a:off x="5396709" y="3065656"/>
            <a:ext cx="0" cy="1526712"/>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55" name="Straight Arrow Connector 54">
            <a:extLst>
              <a:ext uri="{FF2B5EF4-FFF2-40B4-BE49-F238E27FC236}">
                <a16:creationId xmlns:a16="http://schemas.microsoft.com/office/drawing/2014/main" id="{5BF488EC-D98E-44C9-81B2-C500D83D3C7B}"/>
              </a:ext>
            </a:extLst>
          </p:cNvPr>
          <p:cNvCxnSpPr>
            <a:stCxn id="27" idx="3"/>
            <a:endCxn id="28" idx="1"/>
          </p:cNvCxnSpPr>
          <p:nvPr/>
        </p:nvCxnSpPr>
        <p:spPr>
          <a:xfrm flipV="1">
            <a:off x="4338120" y="4868499"/>
            <a:ext cx="442953" cy="2204"/>
          </a:xfrm>
          <a:prstGeom prst="straightConnector1">
            <a:avLst/>
          </a:prstGeom>
          <a:ln w="38100">
            <a:prstDash val="sysDash"/>
            <a:tailEnd type="triangle"/>
          </a:ln>
        </p:spPr>
        <p:style>
          <a:lnRef idx="1">
            <a:schemeClr val="dk1"/>
          </a:lnRef>
          <a:fillRef idx="0">
            <a:schemeClr val="dk1"/>
          </a:fillRef>
          <a:effectRef idx="0">
            <a:schemeClr val="dk1"/>
          </a:effectRef>
          <a:fontRef idx="minor">
            <a:schemeClr val="tx1"/>
          </a:fontRef>
        </p:style>
      </p:cxnSp>
      <p:cxnSp>
        <p:nvCxnSpPr>
          <p:cNvPr id="57" name="Straight Arrow Connector 56">
            <a:extLst>
              <a:ext uri="{FF2B5EF4-FFF2-40B4-BE49-F238E27FC236}">
                <a16:creationId xmlns:a16="http://schemas.microsoft.com/office/drawing/2014/main" id="{B4622D93-E945-4EA6-AFFA-7EFA3B79B297}"/>
              </a:ext>
            </a:extLst>
          </p:cNvPr>
          <p:cNvCxnSpPr>
            <a:cxnSpLocks/>
            <a:endCxn id="29" idx="0"/>
          </p:cNvCxnSpPr>
          <p:nvPr/>
        </p:nvCxnSpPr>
        <p:spPr>
          <a:xfrm>
            <a:off x="4947605" y="5144629"/>
            <a:ext cx="1" cy="343669"/>
          </a:xfrm>
          <a:prstGeom prst="straightConnector1">
            <a:avLst/>
          </a:prstGeom>
          <a:ln w="38100">
            <a:prstDash val="sysDot"/>
            <a:tailEnd type="triangle"/>
          </a:ln>
        </p:spPr>
        <p:style>
          <a:lnRef idx="1">
            <a:schemeClr val="dk1"/>
          </a:lnRef>
          <a:fillRef idx="0">
            <a:schemeClr val="dk1"/>
          </a:fillRef>
          <a:effectRef idx="0">
            <a:schemeClr val="dk1"/>
          </a:effectRef>
          <a:fontRef idx="minor">
            <a:schemeClr val="tx1"/>
          </a:fontRef>
        </p:style>
      </p:cxnSp>
      <p:cxnSp>
        <p:nvCxnSpPr>
          <p:cNvPr id="61" name="Straight Arrow Connector 60">
            <a:extLst>
              <a:ext uri="{FF2B5EF4-FFF2-40B4-BE49-F238E27FC236}">
                <a16:creationId xmlns:a16="http://schemas.microsoft.com/office/drawing/2014/main" id="{13037CE4-99F9-469C-97B2-4FF0AB612E73}"/>
              </a:ext>
            </a:extLst>
          </p:cNvPr>
          <p:cNvCxnSpPr>
            <a:endCxn id="30" idx="0"/>
          </p:cNvCxnSpPr>
          <p:nvPr/>
        </p:nvCxnSpPr>
        <p:spPr>
          <a:xfrm>
            <a:off x="5712737" y="5144629"/>
            <a:ext cx="1050854" cy="343668"/>
          </a:xfrm>
          <a:prstGeom prst="straightConnector1">
            <a:avLst/>
          </a:prstGeom>
          <a:ln w="38100">
            <a:prstDash val="sysDash"/>
            <a:tailEnd type="triangle"/>
          </a:ln>
        </p:spPr>
        <p:style>
          <a:lnRef idx="1">
            <a:schemeClr val="dk1"/>
          </a:lnRef>
          <a:fillRef idx="0">
            <a:schemeClr val="dk1"/>
          </a:fillRef>
          <a:effectRef idx="0">
            <a:schemeClr val="dk1"/>
          </a:effectRef>
          <a:fontRef idx="minor">
            <a:schemeClr val="tx1"/>
          </a:fontRef>
        </p:style>
      </p:cxnSp>
      <p:sp>
        <p:nvSpPr>
          <p:cNvPr id="70" name="Google Shape;399;p64">
            <a:extLst>
              <a:ext uri="{FF2B5EF4-FFF2-40B4-BE49-F238E27FC236}">
                <a16:creationId xmlns:a16="http://schemas.microsoft.com/office/drawing/2014/main" id="{B64FAAB2-9AAB-4F69-9B5D-0C79A5A157EE}"/>
              </a:ext>
            </a:extLst>
          </p:cNvPr>
          <p:cNvSpPr txBox="1"/>
          <p:nvPr/>
        </p:nvSpPr>
        <p:spPr>
          <a:xfrm>
            <a:off x="6328371" y="1184653"/>
            <a:ext cx="1050855" cy="363942"/>
          </a:xfrm>
          <a:prstGeom prst="rect">
            <a:avLst/>
          </a:prstGeom>
          <a:noFill/>
          <a:ln>
            <a:noFill/>
          </a:ln>
        </p:spPr>
        <p:txBody>
          <a:bodyPr spcFirstLastPara="1" wrap="square" lIns="67500" tIns="34275" rIns="67500" bIns="34275" anchor="t" anchorCtr="0">
            <a:noAutofit/>
          </a:bodyPr>
          <a:lstStyle/>
          <a:p>
            <a:pPr algn="just">
              <a:buClr>
                <a:srgbClr val="F17F09"/>
              </a:buClr>
              <a:buSzPts val="1200"/>
            </a:pPr>
            <a:r>
              <a:rPr lang="tr-TR" sz="1200" b="1" dirty="0">
                <a:solidFill>
                  <a:schemeClr val="dk1"/>
                </a:solidFill>
                <a:latin typeface="Source Sans Pro"/>
                <a:ea typeface="Source Sans Pro"/>
                <a:cs typeface="Source Sans Pro"/>
                <a:sym typeface="Source Sans Pro"/>
              </a:rPr>
              <a:t>Birleştirilmiş</a:t>
            </a:r>
            <a:endParaRPr sz="1200" b="1" dirty="0">
              <a:solidFill>
                <a:schemeClr val="dk1"/>
              </a:solidFill>
              <a:latin typeface="Source Sans Pro"/>
              <a:ea typeface="Source Sans Pro"/>
              <a:cs typeface="Source Sans Pro"/>
              <a:sym typeface="Source Sans Pro"/>
            </a:endParaRPr>
          </a:p>
        </p:txBody>
      </p:sp>
      <p:sp>
        <p:nvSpPr>
          <p:cNvPr id="71" name="Google Shape;399;p64">
            <a:extLst>
              <a:ext uri="{FF2B5EF4-FFF2-40B4-BE49-F238E27FC236}">
                <a16:creationId xmlns:a16="http://schemas.microsoft.com/office/drawing/2014/main" id="{49A3EC84-78CC-4A1A-8A98-AAF55C1661F1}"/>
              </a:ext>
            </a:extLst>
          </p:cNvPr>
          <p:cNvSpPr txBox="1"/>
          <p:nvPr/>
        </p:nvSpPr>
        <p:spPr>
          <a:xfrm>
            <a:off x="878186" y="5858587"/>
            <a:ext cx="1050855" cy="363942"/>
          </a:xfrm>
          <a:prstGeom prst="rect">
            <a:avLst/>
          </a:prstGeom>
          <a:noFill/>
          <a:ln>
            <a:noFill/>
          </a:ln>
        </p:spPr>
        <p:txBody>
          <a:bodyPr spcFirstLastPara="1" wrap="square" lIns="67500" tIns="34275" rIns="67500" bIns="34275" anchor="t" anchorCtr="0">
            <a:noAutofit/>
          </a:bodyPr>
          <a:lstStyle/>
          <a:p>
            <a:pPr algn="just">
              <a:buClr>
                <a:srgbClr val="F17F09"/>
              </a:buClr>
              <a:buSzPts val="1200"/>
            </a:pPr>
            <a:r>
              <a:rPr lang="tr-TR" sz="1200" b="1" dirty="0">
                <a:solidFill>
                  <a:schemeClr val="dk1"/>
                </a:solidFill>
                <a:latin typeface="Source Sans Pro"/>
                <a:ea typeface="Source Sans Pro"/>
                <a:cs typeface="Source Sans Pro"/>
                <a:sym typeface="Source Sans Pro"/>
              </a:rPr>
              <a:t>Dağıtılmış</a:t>
            </a:r>
            <a:endParaRPr sz="1200" b="1" dirty="0">
              <a:solidFill>
                <a:schemeClr val="dk1"/>
              </a:solidFill>
              <a:latin typeface="Source Sans Pro"/>
              <a:ea typeface="Source Sans Pro"/>
              <a:cs typeface="Source Sans Pro"/>
              <a:sym typeface="Source Sans Pro"/>
            </a:endParaRPr>
          </a:p>
        </p:txBody>
      </p:sp>
      <p:sp>
        <p:nvSpPr>
          <p:cNvPr id="72" name="Metin kutusu 4">
            <a:extLst>
              <a:ext uri="{FF2B5EF4-FFF2-40B4-BE49-F238E27FC236}">
                <a16:creationId xmlns:a16="http://schemas.microsoft.com/office/drawing/2014/main" id="{7AE5D10D-07A2-41D3-82A6-72785FE611E4}"/>
              </a:ext>
            </a:extLst>
          </p:cNvPr>
          <p:cNvSpPr txBox="1"/>
          <p:nvPr/>
        </p:nvSpPr>
        <p:spPr>
          <a:xfrm>
            <a:off x="878186" y="6330643"/>
            <a:ext cx="4997351" cy="246221"/>
          </a:xfrm>
          <a:prstGeom prst="rect">
            <a:avLst/>
          </a:prstGeom>
          <a:noFill/>
        </p:spPr>
        <p:txBody>
          <a:bodyPr wrap="square" rtlCol="0">
            <a:spAutoFit/>
          </a:bodyPr>
          <a:lstStyle/>
          <a:p>
            <a:r>
              <a:rPr lang="fr-FR" sz="1000" b="1" dirty="0" err="1">
                <a:effectLst/>
                <a:latin typeface="Times New Roman" panose="02020603050405020304" pitchFamily="18" charset="0"/>
                <a:ea typeface="Calibri" panose="020F0502020204030204" pitchFamily="34" charset="0"/>
              </a:rPr>
              <a:t>Şekil</a:t>
            </a:r>
            <a:r>
              <a:rPr lang="fr-FR" sz="1000" b="1" dirty="0">
                <a:effectLst/>
                <a:latin typeface="Times New Roman" panose="02020603050405020304" pitchFamily="18" charset="0"/>
                <a:ea typeface="Calibri" panose="020F0502020204030204" pitchFamily="34" charset="0"/>
              </a:rPr>
              <a:t> 3. </a:t>
            </a:r>
            <a:r>
              <a:rPr lang="fr-FR" sz="1000" dirty="0" err="1">
                <a:effectLst/>
                <a:latin typeface="Times New Roman" panose="02020603050405020304" pitchFamily="18" charset="0"/>
                <a:ea typeface="Calibri" panose="020F0502020204030204" pitchFamily="34" charset="0"/>
              </a:rPr>
              <a:t>Birleştirilmiş</a:t>
            </a:r>
            <a:r>
              <a:rPr lang="fr-FR" sz="1000" dirty="0">
                <a:effectLst/>
                <a:latin typeface="Times New Roman" panose="02020603050405020304" pitchFamily="18" charset="0"/>
                <a:ea typeface="Calibri" panose="020F0502020204030204" pitchFamily="34" charset="0"/>
              </a:rPr>
              <a:t> </a:t>
            </a:r>
            <a:r>
              <a:rPr lang="fr-FR" sz="1000" dirty="0" err="1">
                <a:effectLst/>
                <a:latin typeface="Times New Roman" panose="02020603050405020304" pitchFamily="18" charset="0"/>
                <a:ea typeface="Calibri" panose="020F0502020204030204" pitchFamily="34" charset="0"/>
              </a:rPr>
              <a:t>ve</a:t>
            </a:r>
            <a:r>
              <a:rPr lang="fr-FR" sz="1000" dirty="0">
                <a:effectLst/>
                <a:latin typeface="Times New Roman" panose="02020603050405020304" pitchFamily="18" charset="0"/>
                <a:ea typeface="Calibri" panose="020F0502020204030204" pitchFamily="34" charset="0"/>
              </a:rPr>
              <a:t> </a:t>
            </a:r>
            <a:r>
              <a:rPr lang="fr-FR" sz="1000" dirty="0" err="1">
                <a:effectLst/>
                <a:latin typeface="Times New Roman" panose="02020603050405020304" pitchFamily="18" charset="0"/>
                <a:ea typeface="Calibri" panose="020F0502020204030204" pitchFamily="34" charset="0"/>
              </a:rPr>
              <a:t>ayrıştırılmış</a:t>
            </a:r>
            <a:r>
              <a:rPr lang="fr-FR" sz="1000" dirty="0">
                <a:effectLst/>
                <a:latin typeface="Times New Roman" panose="02020603050405020304" pitchFamily="18" charset="0"/>
                <a:ea typeface="Calibri" panose="020F0502020204030204" pitchFamily="34" charset="0"/>
              </a:rPr>
              <a:t> model </a:t>
            </a:r>
            <a:r>
              <a:rPr lang="fr-FR" sz="1000" dirty="0" err="1">
                <a:effectLst/>
                <a:latin typeface="Times New Roman" panose="02020603050405020304" pitchFamily="18" charset="0"/>
                <a:ea typeface="Calibri" panose="020F0502020204030204" pitchFamily="34" charset="0"/>
              </a:rPr>
              <a:t>sistemi</a:t>
            </a:r>
            <a:r>
              <a:rPr lang="fr-FR" sz="1000" dirty="0">
                <a:effectLst/>
                <a:latin typeface="Times New Roman" panose="02020603050405020304" pitchFamily="18" charset="0"/>
                <a:ea typeface="Calibri" panose="020F0502020204030204" pitchFamily="34" charset="0"/>
              </a:rPr>
              <a:t>.</a:t>
            </a:r>
            <a:endParaRPr lang="en-GB" sz="1000" dirty="0"/>
          </a:p>
        </p:txBody>
      </p:sp>
    </p:spTree>
    <p:extLst>
      <p:ext uri="{BB962C8B-B14F-4D97-AF65-F5344CB8AC3E}">
        <p14:creationId xmlns:p14="http://schemas.microsoft.com/office/powerpoint/2010/main" val="29907934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ol 1"/>
          <p:cNvSpPr>
            <a:spLocks noGrp="1"/>
          </p:cNvSpPr>
          <p:nvPr>
            <p:ph type="title"/>
          </p:nvPr>
        </p:nvSpPr>
        <p:spPr>
          <a:xfrm>
            <a:off x="457201" y="1028700"/>
            <a:ext cx="5085183" cy="1443912"/>
          </a:xfrm>
        </p:spPr>
        <p:txBody>
          <a:bodyPr>
            <a:normAutofit/>
          </a:bodyPr>
          <a:lstStyle/>
          <a:p>
            <a:pPr marL="0" indent="0">
              <a:buNone/>
            </a:pPr>
            <a:r>
              <a:rPr lang="tr-TR" dirty="0"/>
              <a:t>Aktivite Bazlı Modellemede Belirsizlik</a:t>
            </a:r>
            <a:endParaRPr lang="en-US" dirty="0"/>
          </a:p>
        </p:txBody>
      </p:sp>
      <p:sp>
        <p:nvSpPr>
          <p:cNvPr id="3" name="Contenidor de contingut 2"/>
          <p:cNvSpPr>
            <a:spLocks noGrp="1"/>
          </p:cNvSpPr>
          <p:nvPr>
            <p:ph idx="1"/>
          </p:nvPr>
        </p:nvSpPr>
        <p:spPr>
          <a:xfrm>
            <a:off x="439473" y="2961671"/>
            <a:ext cx="3314700" cy="2364391"/>
          </a:xfrm>
        </p:spPr>
        <p:txBody>
          <a:bodyPr>
            <a:normAutofit/>
          </a:bodyPr>
          <a:lstStyle/>
          <a:p>
            <a:pPr marL="385763" indent="-214313">
              <a:buFont typeface="Arial"/>
              <a:buChar char="•"/>
            </a:pPr>
            <a:r>
              <a:rPr lang="tr-TR" dirty="0"/>
              <a:t>Belirsizliğin kaynakları</a:t>
            </a:r>
          </a:p>
          <a:p>
            <a:pPr marL="385763" indent="-214313">
              <a:buFont typeface="Arial"/>
              <a:buChar char="•"/>
            </a:pPr>
            <a:r>
              <a:rPr lang="tr-TR" dirty="0"/>
              <a:t>Tel-Aviv modeli</a:t>
            </a:r>
          </a:p>
          <a:p>
            <a:pPr marL="385763" indent="-214313">
              <a:buFont typeface="Arial"/>
              <a:buChar char="•"/>
            </a:pPr>
            <a:r>
              <a:rPr lang="tr-TR" dirty="0"/>
              <a:t>Singapur modeli</a:t>
            </a:r>
            <a:endParaRPr lang="en" dirty="0"/>
          </a:p>
        </p:txBody>
      </p:sp>
      <p:sp>
        <p:nvSpPr>
          <p:cNvPr id="5" name="Contenidor de número de diapositiva 4"/>
          <p:cNvSpPr>
            <a:spLocks noGrp="1"/>
          </p:cNvSpPr>
          <p:nvPr>
            <p:ph type="sldNum" sz="quarter" idx="12"/>
          </p:nvPr>
        </p:nvSpPr>
        <p:spPr/>
        <p:txBody>
          <a:bodyPr/>
          <a:lstStyle/>
          <a:p>
            <a:fld id="{5336F0B7-EF37-4B31-BA1E-D2B9204CDF2B}" type="slidenum">
              <a:rPr lang="ca-ES" noProof="0" smtClean="0"/>
              <a:pPr/>
              <a:t>33</a:t>
            </a:fld>
            <a:endParaRPr lang="ca-ES" noProof="0" dirty="0"/>
          </a:p>
        </p:txBody>
      </p:sp>
    </p:spTree>
    <p:extLst>
      <p:ext uri="{BB962C8B-B14F-4D97-AF65-F5344CB8AC3E}">
        <p14:creationId xmlns:p14="http://schemas.microsoft.com/office/powerpoint/2010/main" val="39344884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77" name="Google Shape;477;p71"/>
          <p:cNvSpPr txBox="1"/>
          <p:nvPr/>
        </p:nvSpPr>
        <p:spPr>
          <a:xfrm>
            <a:off x="1556274" y="242840"/>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Belirsizliğin kaynakları</a:t>
            </a:r>
            <a:endParaRPr sz="1270" b="1" dirty="0">
              <a:solidFill>
                <a:srgbClr val="F17F09"/>
              </a:solidFill>
              <a:latin typeface="Source Sans Pro"/>
              <a:ea typeface="Source Sans Pro"/>
              <a:cs typeface="Source Sans Pro"/>
              <a:sym typeface="Source Sans Pro"/>
            </a:endParaRPr>
          </a:p>
        </p:txBody>
      </p:sp>
      <p:cxnSp>
        <p:nvCxnSpPr>
          <p:cNvPr id="478" name="Google Shape;478;p71"/>
          <p:cNvCxnSpPr/>
          <p:nvPr/>
        </p:nvCxnSpPr>
        <p:spPr>
          <a:xfrm>
            <a:off x="1556274" y="787467"/>
            <a:ext cx="6031456" cy="0"/>
          </a:xfrm>
          <a:prstGeom prst="straightConnector1">
            <a:avLst/>
          </a:prstGeom>
          <a:noFill/>
          <a:ln w="28575" cap="flat" cmpd="sng">
            <a:solidFill>
              <a:schemeClr val="dk1"/>
            </a:solidFill>
            <a:prstDash val="solid"/>
            <a:round/>
            <a:headEnd type="none" w="sm" len="sm"/>
            <a:tailEnd type="none" w="sm" len="sm"/>
          </a:ln>
        </p:spPr>
      </p:cxnSp>
      <p:sp>
        <p:nvSpPr>
          <p:cNvPr id="480" name="Google Shape;480;p71"/>
          <p:cNvSpPr txBox="1"/>
          <p:nvPr/>
        </p:nvSpPr>
        <p:spPr>
          <a:xfrm>
            <a:off x="1556274" y="1994722"/>
            <a:ext cx="6009352" cy="2016035"/>
          </a:xfrm>
          <a:prstGeom prst="rect">
            <a:avLst/>
          </a:prstGeom>
          <a:noFill/>
          <a:ln>
            <a:noFill/>
          </a:ln>
        </p:spPr>
        <p:txBody>
          <a:bodyPr spcFirstLastPara="1" wrap="square" lIns="67500" tIns="34275" rIns="67500" bIns="34275" anchor="t" anchorCtr="0">
            <a:noAutofit/>
          </a:bodyPr>
          <a:lstStyle/>
          <a:p>
            <a:pPr marL="214313" indent="-214313" algn="just">
              <a:buClr>
                <a:srgbClr val="F17F09"/>
              </a:buClr>
              <a:buSzPts val="1200"/>
              <a:buFont typeface="Arial"/>
              <a:buChar char="•"/>
            </a:pPr>
            <a:r>
              <a:rPr lang="tr-TR" sz="1200" dirty="0">
                <a:solidFill>
                  <a:srgbClr val="000000"/>
                </a:solidFill>
                <a:latin typeface="Source Sans Pro"/>
                <a:ea typeface="Source Sans Pro"/>
                <a:cs typeface="Source Sans Pro"/>
                <a:sym typeface="Source Sans Pro"/>
              </a:rPr>
              <a:t>Literatürün çoğu geleneksel modellere odaklanmaktadır. Genellikle ilk üç adımda (yolculuk üretimi/çekimi, yolculuk dağılımı ve mod seçimi) ortalama belirsizliğin arttığı, son atama adımının ise </a:t>
            </a:r>
            <a:r>
              <a:rPr lang="tr-TR" sz="1200" b="1" dirty="0">
                <a:solidFill>
                  <a:srgbClr val="000000"/>
                </a:solidFill>
                <a:latin typeface="Source Sans Pro"/>
                <a:ea typeface="Source Sans Pro"/>
                <a:cs typeface="Source Sans Pro"/>
                <a:sym typeface="Source Sans Pro"/>
              </a:rPr>
              <a:t>ortalama belirsizliği azalttığı söylenmektedir</a:t>
            </a:r>
            <a:r>
              <a:rPr lang="tr-TR" sz="1200" dirty="0">
                <a:solidFill>
                  <a:srgbClr val="000000"/>
                </a:solidFill>
                <a:latin typeface="Source Sans Pro"/>
                <a:ea typeface="Source Sans Pro"/>
                <a:cs typeface="Source Sans Pro"/>
                <a:sym typeface="Source Sans Pro"/>
              </a:rPr>
              <a:t>.</a:t>
            </a:r>
          </a:p>
          <a:p>
            <a:pPr marL="214313" indent="-214313" algn="just">
              <a:buClr>
                <a:srgbClr val="F17F09"/>
              </a:buClr>
              <a:buSzPts val="1200"/>
              <a:buFont typeface="Arial"/>
              <a:buChar char="•"/>
            </a:pPr>
            <a:r>
              <a:rPr lang="tr-TR" sz="1200" dirty="0">
                <a:solidFill>
                  <a:srgbClr val="000000"/>
                </a:solidFill>
                <a:latin typeface="Source Sans Pro"/>
                <a:ea typeface="Source Sans Pro"/>
                <a:cs typeface="Source Sans Pro"/>
                <a:sym typeface="Source Sans Pro"/>
              </a:rPr>
              <a:t>Genel olarak, </a:t>
            </a:r>
            <a:r>
              <a:rPr lang="tr-TR" sz="1200" b="1" dirty="0">
                <a:solidFill>
                  <a:srgbClr val="000000"/>
                </a:solidFill>
                <a:latin typeface="Source Sans Pro"/>
                <a:ea typeface="Source Sans Pro"/>
                <a:cs typeface="Source Sans Pro"/>
                <a:sym typeface="Source Sans Pro"/>
              </a:rPr>
              <a:t>sonuçların toplanma düzeyi </a:t>
            </a:r>
            <a:r>
              <a:rPr lang="tr-TR" sz="1200" dirty="0">
                <a:solidFill>
                  <a:srgbClr val="000000"/>
                </a:solidFill>
                <a:latin typeface="Source Sans Pro"/>
                <a:ea typeface="Source Sans Pro"/>
                <a:cs typeface="Source Sans Pro"/>
                <a:sym typeface="Source Sans Pro"/>
              </a:rPr>
              <a:t>(VKT(Taşıt başına yolculuk edilen km), VHT (taşıtın yaptığı yolculuk süresi), kişi başına ziyaret...) ve </a:t>
            </a:r>
            <a:r>
              <a:rPr lang="tr-TR" sz="1200" b="1" dirty="0">
                <a:solidFill>
                  <a:srgbClr val="000000"/>
                </a:solidFill>
                <a:latin typeface="Source Sans Pro"/>
                <a:ea typeface="Source Sans Pro"/>
                <a:cs typeface="Source Sans Pro"/>
                <a:sym typeface="Source Sans Pro"/>
              </a:rPr>
              <a:t>yineleme sayısı göz önüne alındığında, sonuçlar kararlı değerlere yakınsamaktadır</a:t>
            </a:r>
            <a:r>
              <a:rPr lang="tr-TR" sz="1200" dirty="0">
                <a:solidFill>
                  <a:srgbClr val="000000"/>
                </a:solidFill>
                <a:latin typeface="Source Sans Pro"/>
                <a:ea typeface="Source Sans Pro"/>
                <a:cs typeface="Source Sans Pro"/>
                <a:sym typeface="Source Sans Pro"/>
              </a:rPr>
              <a:t>.</a:t>
            </a:r>
          </a:p>
          <a:p>
            <a:pPr marL="214313" indent="-214313" algn="just">
              <a:buClr>
                <a:srgbClr val="F17F09"/>
              </a:buClr>
              <a:buSzPts val="1200"/>
              <a:buFont typeface="Arial"/>
              <a:buChar char="•"/>
            </a:pPr>
            <a:r>
              <a:rPr lang="tr-TR" sz="1200" dirty="0">
                <a:solidFill>
                  <a:srgbClr val="000000"/>
                </a:solidFill>
                <a:latin typeface="Source Sans Pro"/>
                <a:ea typeface="Source Sans Pro"/>
                <a:cs typeface="Source Sans Pro"/>
                <a:sym typeface="Source Sans Pro"/>
              </a:rPr>
              <a:t>Genel olarak, nüfus segmenti ne kadar spesifik olursa belirsizlik de o kadar artar.</a:t>
            </a:r>
          </a:p>
          <a:p>
            <a:pPr marL="214313" indent="-214313" algn="just">
              <a:buClr>
                <a:srgbClr val="F17F09"/>
              </a:buClr>
              <a:buSzPts val="1200"/>
              <a:buFont typeface="Arial"/>
              <a:buChar char="•"/>
            </a:pPr>
            <a:r>
              <a:rPr lang="tr-TR" sz="1200" dirty="0">
                <a:solidFill>
                  <a:srgbClr val="000000"/>
                </a:solidFill>
                <a:latin typeface="Source Sans Pro"/>
                <a:ea typeface="Source Sans Pro"/>
                <a:cs typeface="Source Sans Pro"/>
                <a:sym typeface="Source Sans Pro"/>
              </a:rPr>
              <a:t>Girdideki, model parametrelerindeki, seçilen örneklemdeki ve simülasyondaki belirsizlik arasında bir ayrım yapılabilir</a:t>
            </a:r>
            <a:r>
              <a:rPr lang="en" sz="1200" dirty="0">
                <a:solidFill>
                  <a:srgbClr val="000000"/>
                </a:solidFill>
                <a:latin typeface="Source Sans Pro"/>
                <a:ea typeface="Source Sans Pro"/>
                <a:cs typeface="Source Sans Pro"/>
                <a:sym typeface="Source Sans Pro"/>
              </a:rPr>
              <a:t>.</a:t>
            </a:r>
            <a:endParaRPr sz="1350" dirty="0"/>
          </a:p>
        </p:txBody>
      </p:sp>
      <p:sp>
        <p:nvSpPr>
          <p:cNvPr id="481" name="Google Shape;481;p71"/>
          <p:cNvSpPr txBox="1"/>
          <p:nvPr/>
        </p:nvSpPr>
        <p:spPr>
          <a:xfrm>
            <a:off x="1825205" y="4549141"/>
            <a:ext cx="1196915" cy="536994"/>
          </a:xfrm>
          <a:prstGeom prst="rect">
            <a:avLst/>
          </a:prstGeom>
          <a:noFill/>
          <a:ln w="28575" cap="flat" cmpd="sng">
            <a:solidFill>
              <a:srgbClr val="E36C09"/>
            </a:solidFill>
            <a:prstDash val="solid"/>
            <a:round/>
            <a:headEnd type="none" w="sm" len="sm"/>
            <a:tailEnd type="none" w="sm" len="sm"/>
          </a:ln>
        </p:spPr>
        <p:txBody>
          <a:bodyPr spcFirstLastPara="1" wrap="square" lIns="68569" tIns="34275" rIns="68569" bIns="34275" anchor="ctr" anchorCtr="0">
            <a:noAutofit/>
          </a:bodyPr>
          <a:lstStyle/>
          <a:p>
            <a:pPr algn="ctr"/>
            <a:r>
              <a:rPr lang="tr-TR" sz="1050" dirty="0">
                <a:solidFill>
                  <a:srgbClr val="E36C09"/>
                </a:solidFill>
                <a:latin typeface="Arial"/>
                <a:ea typeface="Arial"/>
                <a:cs typeface="Arial"/>
                <a:sym typeface="Arial"/>
              </a:rPr>
              <a:t>Girdi Veri</a:t>
            </a:r>
            <a:endParaRPr sz="1350" dirty="0"/>
          </a:p>
        </p:txBody>
      </p:sp>
      <p:sp>
        <p:nvSpPr>
          <p:cNvPr id="482" name="Google Shape;482;p71"/>
          <p:cNvSpPr txBox="1"/>
          <p:nvPr/>
        </p:nvSpPr>
        <p:spPr>
          <a:xfrm>
            <a:off x="3291696" y="4549141"/>
            <a:ext cx="1196915" cy="536994"/>
          </a:xfrm>
          <a:prstGeom prst="rect">
            <a:avLst/>
          </a:prstGeom>
          <a:noFill/>
          <a:ln w="28575" cap="flat" cmpd="sng">
            <a:solidFill>
              <a:srgbClr val="E36C09"/>
            </a:solidFill>
            <a:prstDash val="solid"/>
            <a:round/>
            <a:headEnd type="none" w="sm" len="sm"/>
            <a:tailEnd type="none" w="sm" len="sm"/>
          </a:ln>
        </p:spPr>
        <p:txBody>
          <a:bodyPr spcFirstLastPara="1" wrap="square" lIns="68569" tIns="34275" rIns="68569" bIns="34275" anchor="ctr" anchorCtr="0">
            <a:noAutofit/>
          </a:bodyPr>
          <a:lstStyle/>
          <a:p>
            <a:pPr algn="ctr"/>
            <a:r>
              <a:rPr lang="tr-TR" sz="1050" dirty="0">
                <a:solidFill>
                  <a:srgbClr val="E36C09"/>
                </a:solidFill>
                <a:latin typeface="Arial"/>
                <a:ea typeface="Arial"/>
                <a:cs typeface="Arial"/>
                <a:sym typeface="Arial"/>
              </a:rPr>
              <a:t>Parametreler</a:t>
            </a:r>
            <a:endParaRPr sz="1350" dirty="0"/>
          </a:p>
        </p:txBody>
      </p:sp>
      <p:sp>
        <p:nvSpPr>
          <p:cNvPr id="483" name="Google Shape;483;p71"/>
          <p:cNvSpPr txBox="1"/>
          <p:nvPr/>
        </p:nvSpPr>
        <p:spPr>
          <a:xfrm>
            <a:off x="4758187" y="4549141"/>
            <a:ext cx="1196915" cy="536994"/>
          </a:xfrm>
          <a:prstGeom prst="rect">
            <a:avLst/>
          </a:prstGeom>
          <a:noFill/>
          <a:ln w="28575" cap="flat" cmpd="sng">
            <a:solidFill>
              <a:srgbClr val="E36C09"/>
            </a:solidFill>
            <a:prstDash val="solid"/>
            <a:round/>
            <a:headEnd type="none" w="sm" len="sm"/>
            <a:tailEnd type="none" w="sm" len="sm"/>
          </a:ln>
        </p:spPr>
        <p:txBody>
          <a:bodyPr spcFirstLastPara="1" wrap="square" lIns="68569" tIns="34275" rIns="68569" bIns="34275" anchor="ctr" anchorCtr="0">
            <a:noAutofit/>
          </a:bodyPr>
          <a:lstStyle/>
          <a:p>
            <a:pPr algn="ctr"/>
            <a:r>
              <a:rPr lang="tr-TR" sz="1050" dirty="0">
                <a:solidFill>
                  <a:srgbClr val="E36C09"/>
                </a:solidFill>
                <a:latin typeface="Arial"/>
                <a:ea typeface="Arial"/>
                <a:cs typeface="Arial"/>
                <a:sym typeface="Arial"/>
              </a:rPr>
              <a:t>Örneklem</a:t>
            </a:r>
            <a:endParaRPr sz="1350" dirty="0"/>
          </a:p>
        </p:txBody>
      </p:sp>
      <p:sp>
        <p:nvSpPr>
          <p:cNvPr id="484" name="Google Shape;484;p71"/>
          <p:cNvSpPr txBox="1"/>
          <p:nvPr/>
        </p:nvSpPr>
        <p:spPr>
          <a:xfrm>
            <a:off x="6224677" y="4549141"/>
            <a:ext cx="1196915" cy="536994"/>
          </a:xfrm>
          <a:prstGeom prst="rect">
            <a:avLst/>
          </a:prstGeom>
          <a:noFill/>
          <a:ln w="28575" cap="flat" cmpd="sng">
            <a:solidFill>
              <a:srgbClr val="E36C09"/>
            </a:solidFill>
            <a:prstDash val="solid"/>
            <a:round/>
            <a:headEnd type="none" w="sm" len="sm"/>
            <a:tailEnd type="none" w="sm" len="sm"/>
          </a:ln>
        </p:spPr>
        <p:txBody>
          <a:bodyPr spcFirstLastPara="1" wrap="square" lIns="68569" tIns="34275" rIns="68569" bIns="34275" anchor="ctr" anchorCtr="0">
            <a:noAutofit/>
          </a:bodyPr>
          <a:lstStyle/>
          <a:p>
            <a:pPr algn="ctr"/>
            <a:r>
              <a:rPr lang="tr-TR" sz="1050" dirty="0">
                <a:solidFill>
                  <a:srgbClr val="E36C09"/>
                </a:solidFill>
                <a:latin typeface="Arial"/>
                <a:ea typeface="Arial"/>
                <a:cs typeface="Arial"/>
                <a:sym typeface="Arial"/>
              </a:rPr>
              <a:t>Simülasyon</a:t>
            </a:r>
            <a:endParaRPr sz="1350" dirty="0"/>
          </a:p>
        </p:txBody>
      </p:sp>
    </p:spTree>
    <p:extLst>
      <p:ext uri="{BB962C8B-B14F-4D97-AF65-F5344CB8AC3E}">
        <p14:creationId xmlns:p14="http://schemas.microsoft.com/office/powerpoint/2010/main" val="23847048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491" name="Google Shape;491;p72"/>
          <p:cNvSpPr txBox="1"/>
          <p:nvPr/>
        </p:nvSpPr>
        <p:spPr>
          <a:xfrm>
            <a:off x="1556273" y="269735"/>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Örnek: Tel-Aviv Aktivite Bazlı Model (ABM)</a:t>
            </a:r>
            <a:endParaRPr sz="1270" b="1" dirty="0">
              <a:solidFill>
                <a:srgbClr val="F17F09"/>
              </a:solidFill>
              <a:latin typeface="Source Sans Pro"/>
              <a:ea typeface="Source Sans Pro"/>
              <a:cs typeface="Source Sans Pro"/>
              <a:sym typeface="Source Sans Pro"/>
            </a:endParaRPr>
          </a:p>
        </p:txBody>
      </p:sp>
      <p:cxnSp>
        <p:nvCxnSpPr>
          <p:cNvPr id="492" name="Google Shape;492;p72"/>
          <p:cNvCxnSpPr/>
          <p:nvPr/>
        </p:nvCxnSpPr>
        <p:spPr>
          <a:xfrm>
            <a:off x="1556273" y="814362"/>
            <a:ext cx="6031456" cy="0"/>
          </a:xfrm>
          <a:prstGeom prst="straightConnector1">
            <a:avLst/>
          </a:prstGeom>
          <a:noFill/>
          <a:ln w="28575" cap="flat" cmpd="sng">
            <a:solidFill>
              <a:schemeClr val="dk1"/>
            </a:solidFill>
            <a:prstDash val="solid"/>
            <a:round/>
            <a:headEnd type="none" w="sm" len="sm"/>
            <a:tailEnd type="none" w="sm" len="sm"/>
          </a:ln>
        </p:spPr>
      </p:cxnSp>
      <p:sp>
        <p:nvSpPr>
          <p:cNvPr id="493" name="Google Shape;493;p72"/>
          <p:cNvSpPr txBox="1"/>
          <p:nvPr/>
        </p:nvSpPr>
        <p:spPr>
          <a:xfrm>
            <a:off x="1556273" y="2051499"/>
            <a:ext cx="3724568" cy="3695804"/>
          </a:xfrm>
          <a:prstGeom prst="rect">
            <a:avLst/>
          </a:prstGeom>
          <a:noFill/>
          <a:ln>
            <a:noFill/>
          </a:ln>
        </p:spPr>
        <p:txBody>
          <a:bodyPr spcFirstLastPara="1" wrap="square" lIns="67500" tIns="34275" rIns="67500" bIns="34275" anchor="t" anchorCtr="0">
            <a:noAutofit/>
          </a:bodyPr>
          <a:lstStyle/>
          <a:p>
            <a:pPr marL="214313" indent="-214313" algn="just">
              <a:buClr>
                <a:srgbClr val="F17F09"/>
              </a:buClr>
              <a:buSzPts val="1200"/>
              <a:buFont typeface="Arial"/>
              <a:buChar char="•"/>
            </a:pPr>
            <a:r>
              <a:rPr lang="tr-TR" sz="1200" dirty="0">
                <a:solidFill>
                  <a:srgbClr val="000000"/>
                </a:solidFill>
                <a:latin typeface="Source Sans Pro"/>
                <a:ea typeface="Source Sans Pro"/>
                <a:cs typeface="Source Sans Pro"/>
                <a:sym typeface="Source Sans Pro"/>
              </a:rPr>
              <a:t>Bölge (1500 km2) 1219 trafik analiz bölgesine (TAZ) ve 3.3 milyonluk bir nüfusa bölünmüştür.</a:t>
            </a:r>
          </a:p>
          <a:p>
            <a:pPr marL="214313" indent="-214313" algn="just">
              <a:buClr>
                <a:srgbClr val="F17F09"/>
              </a:buClr>
              <a:buSzPts val="1200"/>
              <a:buFont typeface="Arial"/>
              <a:buChar char="•"/>
            </a:pPr>
            <a:r>
              <a:rPr lang="tr-TR" sz="1200" dirty="0">
                <a:solidFill>
                  <a:srgbClr val="000000"/>
                </a:solidFill>
                <a:latin typeface="Source Sans Pro"/>
                <a:ea typeface="Source Sans Pro"/>
                <a:cs typeface="Source Sans Pro"/>
                <a:sym typeface="Source Sans Pro"/>
              </a:rPr>
              <a:t>1996'da yapılan İsrail Ulusal Yolculuk Alışkanlıkları Anketi (NTHS) modelin geliştirilmesi için ana veri kaynağıdır. Bir ana tur ve bir ikincil tur modellenmiştir.</a:t>
            </a:r>
          </a:p>
          <a:p>
            <a:pPr marL="214313" indent="-214313" algn="just">
              <a:buClr>
                <a:srgbClr val="F17F09"/>
              </a:buClr>
              <a:buSzPts val="1200"/>
              <a:buFont typeface="Arial"/>
              <a:buChar char="•"/>
            </a:pPr>
            <a:r>
              <a:rPr lang="tr-TR" sz="1200" dirty="0">
                <a:solidFill>
                  <a:srgbClr val="000000"/>
                </a:solidFill>
                <a:latin typeface="Source Sans Pro"/>
                <a:ea typeface="Source Sans Pro"/>
                <a:cs typeface="Source Sans Pro"/>
                <a:sym typeface="Source Sans Pro"/>
              </a:rPr>
              <a:t>Tel Aviv ABM deneyimi, belirsizlik kaynaklarının kapsamlı bir analizine ihtiyaç olduğunu ortaya koymuştur. Bunun önemi, proje değerlendirmesi için Aktivite Bazlı Model kullanımının nihayetinde senaryoların karşılaştırılmasına (örneğin, "projeler eklenmiş" ve "projeler eklenmemiş") dayanması ve alternatif senaryolar için model sonuçları arasındaki farkın herhangi bir rastgele bileşeninin kontrol edilmesi gerektiği gerçeğiyle ilgilidir.</a:t>
            </a:r>
            <a:endParaRPr lang="tr-TR" sz="900" dirty="0">
              <a:solidFill>
                <a:schemeClr val="dk1"/>
              </a:solidFill>
              <a:latin typeface="Source Sans Pro"/>
              <a:ea typeface="Source Sans Pro"/>
              <a:cs typeface="Source Sans Pro"/>
              <a:sym typeface="Source Sans Pro"/>
            </a:endParaRPr>
          </a:p>
        </p:txBody>
      </p:sp>
      <p:pic>
        <p:nvPicPr>
          <p:cNvPr id="494" name="Google Shape;494;p72"/>
          <p:cNvPicPr preferRelativeResize="0"/>
          <p:nvPr/>
        </p:nvPicPr>
        <p:blipFill rotWithShape="1">
          <a:blip r:embed="rId3">
            <a:alphaModFix/>
          </a:blip>
          <a:srcRect/>
          <a:stretch/>
        </p:blipFill>
        <p:spPr>
          <a:xfrm>
            <a:off x="5328403" y="2051499"/>
            <a:ext cx="2259326" cy="3573018"/>
          </a:xfrm>
          <a:prstGeom prst="rect">
            <a:avLst/>
          </a:prstGeom>
          <a:noFill/>
          <a:ln>
            <a:noFill/>
          </a:ln>
        </p:spPr>
      </p:pic>
    </p:spTree>
    <p:extLst>
      <p:ext uri="{BB962C8B-B14F-4D97-AF65-F5344CB8AC3E}">
        <p14:creationId xmlns:p14="http://schemas.microsoft.com/office/powerpoint/2010/main" val="21827846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cxnSp>
        <p:nvCxnSpPr>
          <p:cNvPr id="502" name="Google Shape;502;p73"/>
          <p:cNvCxnSpPr/>
          <p:nvPr/>
        </p:nvCxnSpPr>
        <p:spPr>
          <a:xfrm>
            <a:off x="1590305" y="831039"/>
            <a:ext cx="6031456" cy="0"/>
          </a:xfrm>
          <a:prstGeom prst="straightConnector1">
            <a:avLst/>
          </a:prstGeom>
          <a:noFill/>
          <a:ln w="28575" cap="flat" cmpd="sng">
            <a:solidFill>
              <a:schemeClr val="dk1"/>
            </a:solidFill>
            <a:prstDash val="solid"/>
            <a:round/>
            <a:headEnd type="none" w="sm" len="sm"/>
            <a:tailEnd type="none" w="sm" len="sm"/>
          </a:ln>
        </p:spPr>
      </p:cxnSp>
      <p:sp>
        <p:nvSpPr>
          <p:cNvPr id="503" name="Google Shape;503;p73"/>
          <p:cNvSpPr txBox="1"/>
          <p:nvPr/>
        </p:nvSpPr>
        <p:spPr>
          <a:xfrm>
            <a:off x="1590305" y="1896332"/>
            <a:ext cx="2632269" cy="3916680"/>
          </a:xfrm>
          <a:prstGeom prst="rect">
            <a:avLst/>
          </a:prstGeom>
          <a:noFill/>
          <a:ln>
            <a:noFill/>
          </a:ln>
        </p:spPr>
        <p:txBody>
          <a:bodyPr spcFirstLastPara="1" wrap="square" lIns="67500" tIns="34275" rIns="67500" bIns="34275" anchor="t" anchorCtr="0">
            <a:noAutofit/>
          </a:bodyPr>
          <a:lstStyle/>
          <a:p>
            <a:pPr algn="just">
              <a:buClr>
                <a:srgbClr val="F17F09"/>
              </a:buClr>
              <a:buSzPts val="1200"/>
            </a:pPr>
            <a:r>
              <a:rPr lang="tr-TR" sz="900" dirty="0">
                <a:solidFill>
                  <a:srgbClr val="000000"/>
                </a:solidFill>
                <a:latin typeface="Source Sans Pro"/>
                <a:ea typeface="Source Sans Pro"/>
                <a:cs typeface="Source Sans Pro"/>
                <a:sym typeface="Source Sans Pro"/>
              </a:rPr>
              <a:t>Tel-Aviv modelinin unsurları, </a:t>
            </a:r>
            <a:r>
              <a:rPr lang="tr-TR" sz="900" dirty="0" err="1">
                <a:solidFill>
                  <a:srgbClr val="000000"/>
                </a:solidFill>
                <a:latin typeface="Source Sans Pro"/>
                <a:ea typeface="Source Sans Pro"/>
                <a:cs typeface="Source Sans Pro"/>
                <a:sym typeface="Source Sans Pro"/>
              </a:rPr>
              <a:t>logit</a:t>
            </a:r>
            <a:r>
              <a:rPr lang="tr-TR" sz="900" dirty="0">
                <a:solidFill>
                  <a:srgbClr val="000000"/>
                </a:solidFill>
                <a:latin typeface="Source Sans Pro"/>
                <a:ea typeface="Source Sans Pro"/>
                <a:cs typeface="Source Sans Pro"/>
                <a:sym typeface="Source Sans Pro"/>
              </a:rPr>
              <a:t> modelleri hiyerarşisine dayanmaktadır</a:t>
            </a:r>
            <a:r>
              <a:rPr lang="en" sz="900" dirty="0">
                <a:solidFill>
                  <a:srgbClr val="000000"/>
                </a:solidFill>
                <a:latin typeface="Source Sans Pro"/>
                <a:ea typeface="Source Sans Pro"/>
                <a:cs typeface="Source Sans Pro"/>
                <a:sym typeface="Source Sans Pro"/>
              </a:rPr>
              <a:t>:</a:t>
            </a:r>
            <a:endParaRPr sz="1350" dirty="0"/>
          </a:p>
          <a:p>
            <a:pPr algn="just">
              <a:buClr>
                <a:srgbClr val="F17F09"/>
              </a:buClr>
              <a:buSzPts val="1200"/>
            </a:pPr>
            <a:endParaRPr sz="900" dirty="0">
              <a:solidFill>
                <a:srgbClr val="000000"/>
              </a:solidFill>
              <a:latin typeface="Source Sans Pro"/>
              <a:ea typeface="Source Sans Pro"/>
              <a:cs typeface="Source Sans Pro"/>
              <a:sym typeface="Source Sans Pro"/>
            </a:endParaRPr>
          </a:p>
          <a:p>
            <a:pPr marL="257175" indent="-257175" algn="just">
              <a:buClr>
                <a:srgbClr val="F17F09"/>
              </a:buClr>
              <a:buSzPts val="1200"/>
              <a:buFont typeface="Arial"/>
              <a:buAutoNum type="arabicPeriod"/>
            </a:pPr>
            <a:r>
              <a:rPr lang="tr-TR" sz="900" dirty="0">
                <a:solidFill>
                  <a:srgbClr val="000000"/>
                </a:solidFill>
                <a:latin typeface="Source Sans Pro"/>
                <a:ea typeface="Source Sans Pro"/>
                <a:cs typeface="Source Sans Pro"/>
                <a:sym typeface="Source Sans Pro"/>
              </a:rPr>
              <a:t>Hane başına özel araç mevcudiyeti.</a:t>
            </a:r>
          </a:p>
          <a:p>
            <a:pPr marL="257175" indent="-257175" algn="just">
              <a:buClr>
                <a:srgbClr val="F17F09"/>
              </a:buClr>
              <a:buSzPts val="1200"/>
              <a:buFont typeface="Arial"/>
              <a:buAutoNum type="arabicPeriod"/>
            </a:pPr>
            <a:r>
              <a:rPr lang="tr-TR" sz="900" dirty="0">
                <a:solidFill>
                  <a:srgbClr val="000000"/>
                </a:solidFill>
                <a:latin typeface="Source Sans Pro"/>
                <a:ea typeface="Source Sans Pro"/>
                <a:cs typeface="Source Sans Pro"/>
                <a:sym typeface="Source Sans Pro"/>
              </a:rPr>
              <a:t>Bir kişinin ana aktivitesi.  Ev dışındaki aktiviteler için model, ana aktivitenin varış yerini ve yolculuğun ana modunu belirler.</a:t>
            </a:r>
          </a:p>
          <a:p>
            <a:pPr marL="257175" indent="-257175" algn="just">
              <a:buClr>
                <a:srgbClr val="F17F09"/>
              </a:buClr>
              <a:buSzPts val="1200"/>
              <a:buFont typeface="Arial"/>
              <a:buAutoNum type="arabicPeriod"/>
            </a:pPr>
            <a:r>
              <a:rPr lang="tr-TR" sz="900" dirty="0">
                <a:solidFill>
                  <a:srgbClr val="000000"/>
                </a:solidFill>
                <a:latin typeface="Source Sans Pro"/>
                <a:ea typeface="Source Sans Pro"/>
                <a:cs typeface="Source Sans Pro"/>
                <a:sym typeface="Source Sans Pro"/>
              </a:rPr>
              <a:t>Zaman aralığı: çıkış yerinden kalkış ve ana varış yerinden kalkış saatlerinin ortak seçimi, 15 uygulanabilir seçim alternatifi vardır.</a:t>
            </a:r>
          </a:p>
          <a:p>
            <a:pPr marL="257175" indent="-257175" algn="just">
              <a:buClr>
                <a:srgbClr val="F17F09"/>
              </a:buClr>
              <a:buSzPts val="1200"/>
              <a:buFont typeface="Arial"/>
              <a:buAutoNum type="arabicPeriod"/>
            </a:pPr>
            <a:r>
              <a:rPr lang="tr-TR" sz="900" dirty="0">
                <a:solidFill>
                  <a:srgbClr val="000000"/>
                </a:solidFill>
                <a:latin typeface="Source Sans Pro"/>
                <a:ea typeface="Source Sans Pro"/>
                <a:cs typeface="Source Sans Pro"/>
                <a:sym typeface="Source Sans Pro"/>
              </a:rPr>
              <a:t>Bölge düzeyinde varış noktası, 1219 bölgeden oluşan tam setin kullanılması.</a:t>
            </a:r>
          </a:p>
          <a:p>
            <a:pPr marL="257175" indent="-257175" algn="just">
              <a:buClr>
                <a:srgbClr val="F17F09"/>
              </a:buClr>
              <a:buSzPts val="1200"/>
              <a:buFont typeface="Arial"/>
              <a:buAutoNum type="arabicPeriod"/>
            </a:pPr>
            <a:r>
              <a:rPr lang="tr-TR" sz="900" dirty="0">
                <a:solidFill>
                  <a:srgbClr val="000000"/>
                </a:solidFill>
                <a:latin typeface="Source Sans Pro"/>
                <a:ea typeface="Source Sans Pro"/>
                <a:cs typeface="Source Sans Pro"/>
                <a:sym typeface="Source Sans Pro"/>
              </a:rPr>
              <a:t>Ana mod seçimi.</a:t>
            </a:r>
          </a:p>
          <a:p>
            <a:pPr marL="257175" indent="-257175" algn="just">
              <a:buClr>
                <a:srgbClr val="F17F09"/>
              </a:buClr>
              <a:buSzPts val="1200"/>
              <a:buFont typeface="Arial"/>
              <a:buAutoNum type="arabicPeriod"/>
            </a:pPr>
            <a:endParaRPr lang="tr-TR" sz="900" dirty="0">
              <a:solidFill>
                <a:srgbClr val="000000"/>
              </a:solidFill>
              <a:latin typeface="Source Sans Pro"/>
              <a:ea typeface="Source Sans Pro"/>
              <a:cs typeface="Source Sans Pro"/>
              <a:sym typeface="Source Sans Pro"/>
            </a:endParaRPr>
          </a:p>
          <a:p>
            <a:pPr marL="257175" indent="-257175" algn="just">
              <a:buClr>
                <a:srgbClr val="F17F09"/>
              </a:buClr>
              <a:buSzPts val="1200"/>
              <a:buFont typeface="Arial"/>
              <a:buAutoNum type="arabicPeriod"/>
            </a:pPr>
            <a:r>
              <a:rPr lang="tr-TR" sz="900" dirty="0">
                <a:solidFill>
                  <a:srgbClr val="000000"/>
                </a:solidFill>
                <a:latin typeface="Source Sans Pro"/>
                <a:ea typeface="Source Sans Pro"/>
                <a:cs typeface="Source Sans Pro"/>
                <a:sym typeface="Source Sans Pro"/>
              </a:rPr>
              <a:t>Ara durak seçimi, ziyarete bir durak eklenmesinin neden olduğu ek faydasızlığı dikkate alarak durağın varış yerini de belirler.</a:t>
            </a:r>
            <a:endParaRPr sz="900" dirty="0">
              <a:solidFill>
                <a:srgbClr val="000000"/>
              </a:solidFill>
              <a:latin typeface="Source Sans Pro"/>
              <a:ea typeface="Source Sans Pro"/>
              <a:cs typeface="Source Sans Pro"/>
              <a:sym typeface="Source Sans Pro"/>
            </a:endParaRPr>
          </a:p>
        </p:txBody>
      </p:sp>
      <p:pic>
        <p:nvPicPr>
          <p:cNvPr id="504" name="Google Shape;504;p73"/>
          <p:cNvPicPr preferRelativeResize="0"/>
          <p:nvPr/>
        </p:nvPicPr>
        <p:blipFill rotWithShape="1">
          <a:blip r:embed="rId3">
            <a:alphaModFix/>
          </a:blip>
          <a:srcRect/>
          <a:stretch/>
        </p:blipFill>
        <p:spPr>
          <a:xfrm>
            <a:off x="4495151" y="2084069"/>
            <a:ext cx="2845500" cy="3916682"/>
          </a:xfrm>
          <a:prstGeom prst="rect">
            <a:avLst/>
          </a:prstGeom>
          <a:noFill/>
          <a:ln>
            <a:noFill/>
          </a:ln>
        </p:spPr>
      </p:pic>
      <p:cxnSp>
        <p:nvCxnSpPr>
          <p:cNvPr id="505" name="Google Shape;505;p73"/>
          <p:cNvCxnSpPr/>
          <p:nvPr/>
        </p:nvCxnSpPr>
        <p:spPr>
          <a:xfrm>
            <a:off x="3994219" y="5188077"/>
            <a:ext cx="1199786" cy="436441"/>
          </a:xfrm>
          <a:prstGeom prst="straightConnector1">
            <a:avLst/>
          </a:prstGeom>
          <a:noFill/>
          <a:ln w="9525" cap="flat" cmpd="sng">
            <a:solidFill>
              <a:srgbClr val="F17F09"/>
            </a:solidFill>
            <a:prstDash val="solid"/>
            <a:round/>
            <a:headEnd type="none" w="sm" len="sm"/>
            <a:tailEnd type="triangle" w="med" len="med"/>
          </a:ln>
        </p:spPr>
      </p:cxnSp>
      <p:cxnSp>
        <p:nvCxnSpPr>
          <p:cNvPr id="506" name="Google Shape;506;p73"/>
          <p:cNvCxnSpPr/>
          <p:nvPr/>
        </p:nvCxnSpPr>
        <p:spPr>
          <a:xfrm>
            <a:off x="3360662" y="4456860"/>
            <a:ext cx="1689803" cy="244060"/>
          </a:xfrm>
          <a:prstGeom prst="straightConnector1">
            <a:avLst/>
          </a:prstGeom>
          <a:noFill/>
          <a:ln w="9525" cap="flat" cmpd="sng">
            <a:solidFill>
              <a:srgbClr val="F17F09"/>
            </a:solidFill>
            <a:prstDash val="solid"/>
            <a:round/>
            <a:headEnd type="none" w="sm" len="sm"/>
            <a:tailEnd type="triangle" w="med" len="med"/>
          </a:ln>
        </p:spPr>
      </p:cxnSp>
      <p:cxnSp>
        <p:nvCxnSpPr>
          <p:cNvPr id="507" name="Google Shape;507;p73"/>
          <p:cNvCxnSpPr/>
          <p:nvPr/>
        </p:nvCxnSpPr>
        <p:spPr>
          <a:xfrm>
            <a:off x="4222573" y="4042409"/>
            <a:ext cx="756122" cy="0"/>
          </a:xfrm>
          <a:prstGeom prst="straightConnector1">
            <a:avLst/>
          </a:prstGeom>
          <a:noFill/>
          <a:ln w="9525" cap="flat" cmpd="sng">
            <a:solidFill>
              <a:srgbClr val="F17F09"/>
            </a:solidFill>
            <a:prstDash val="solid"/>
            <a:round/>
            <a:headEnd type="none" w="sm" len="sm"/>
            <a:tailEnd type="triangle" w="med" len="med"/>
          </a:ln>
        </p:spPr>
      </p:cxnSp>
      <p:cxnSp>
        <p:nvCxnSpPr>
          <p:cNvPr id="508" name="Google Shape;508;p73"/>
          <p:cNvCxnSpPr/>
          <p:nvPr/>
        </p:nvCxnSpPr>
        <p:spPr>
          <a:xfrm>
            <a:off x="4188553" y="3666176"/>
            <a:ext cx="306599" cy="0"/>
          </a:xfrm>
          <a:prstGeom prst="straightConnector1">
            <a:avLst/>
          </a:prstGeom>
          <a:noFill/>
          <a:ln w="9525" cap="flat" cmpd="sng">
            <a:solidFill>
              <a:srgbClr val="F17F09"/>
            </a:solidFill>
            <a:prstDash val="solid"/>
            <a:round/>
            <a:headEnd type="none" w="sm" len="sm"/>
            <a:tailEnd type="triangle" w="med" len="med"/>
          </a:ln>
        </p:spPr>
      </p:cxnSp>
      <p:cxnSp>
        <p:nvCxnSpPr>
          <p:cNvPr id="509" name="Google Shape;509;p73"/>
          <p:cNvCxnSpPr/>
          <p:nvPr/>
        </p:nvCxnSpPr>
        <p:spPr>
          <a:xfrm>
            <a:off x="4222574" y="2789378"/>
            <a:ext cx="1043202" cy="0"/>
          </a:xfrm>
          <a:prstGeom prst="straightConnector1">
            <a:avLst/>
          </a:prstGeom>
          <a:noFill/>
          <a:ln w="9525" cap="flat" cmpd="sng">
            <a:solidFill>
              <a:srgbClr val="F17F09"/>
            </a:solidFill>
            <a:prstDash val="solid"/>
            <a:round/>
            <a:headEnd type="none" w="sm" len="sm"/>
            <a:tailEnd type="triangle" w="med" len="med"/>
          </a:ln>
        </p:spPr>
      </p:cxnSp>
      <p:cxnSp>
        <p:nvCxnSpPr>
          <p:cNvPr id="510" name="Google Shape;510;p73"/>
          <p:cNvCxnSpPr/>
          <p:nvPr/>
        </p:nvCxnSpPr>
        <p:spPr>
          <a:xfrm rot="10800000" flipH="1">
            <a:off x="4176758" y="2181004"/>
            <a:ext cx="1152812" cy="249263"/>
          </a:xfrm>
          <a:prstGeom prst="straightConnector1">
            <a:avLst/>
          </a:prstGeom>
          <a:noFill/>
          <a:ln w="9525" cap="flat" cmpd="sng">
            <a:solidFill>
              <a:srgbClr val="F17F09"/>
            </a:solidFill>
            <a:prstDash val="solid"/>
            <a:round/>
            <a:headEnd type="none" w="sm" len="sm"/>
            <a:tailEnd type="triangle" w="med" len="med"/>
          </a:ln>
        </p:spPr>
      </p:cxnSp>
      <p:sp>
        <p:nvSpPr>
          <p:cNvPr id="13" name="Google Shape;491;p72">
            <a:extLst>
              <a:ext uri="{FF2B5EF4-FFF2-40B4-BE49-F238E27FC236}">
                <a16:creationId xmlns:a16="http://schemas.microsoft.com/office/drawing/2014/main" id="{8C96D311-5F91-478D-9840-A160DA15F370}"/>
              </a:ext>
            </a:extLst>
          </p:cNvPr>
          <p:cNvSpPr txBox="1"/>
          <p:nvPr/>
        </p:nvSpPr>
        <p:spPr>
          <a:xfrm>
            <a:off x="1556273" y="269735"/>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Örnek: Tel-Aviv Aktivite Bazlı Model (ABM)</a:t>
            </a:r>
            <a:endParaRPr sz="1270" b="1" dirty="0">
              <a:solidFill>
                <a:srgbClr val="F17F09"/>
              </a:solidFill>
              <a:latin typeface="Source Sans Pro"/>
              <a:ea typeface="Source Sans Pro"/>
              <a:cs typeface="Source Sans Pro"/>
              <a:sym typeface="Source Sans Pro"/>
            </a:endParaRPr>
          </a:p>
        </p:txBody>
      </p:sp>
    </p:spTree>
    <p:extLst>
      <p:ext uri="{BB962C8B-B14F-4D97-AF65-F5344CB8AC3E}">
        <p14:creationId xmlns:p14="http://schemas.microsoft.com/office/powerpoint/2010/main" val="367647175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cxnSp>
        <p:nvCxnSpPr>
          <p:cNvPr id="518" name="Google Shape;518;p74"/>
          <p:cNvCxnSpPr/>
          <p:nvPr/>
        </p:nvCxnSpPr>
        <p:spPr>
          <a:xfrm>
            <a:off x="1556272" y="787468"/>
            <a:ext cx="6031456" cy="0"/>
          </a:xfrm>
          <a:prstGeom prst="straightConnector1">
            <a:avLst/>
          </a:prstGeom>
          <a:noFill/>
          <a:ln w="28575" cap="flat" cmpd="sng">
            <a:solidFill>
              <a:schemeClr val="dk1"/>
            </a:solidFill>
            <a:prstDash val="solid"/>
            <a:round/>
            <a:headEnd type="none" w="sm" len="sm"/>
            <a:tailEnd type="none" w="sm" len="sm"/>
          </a:ln>
        </p:spPr>
      </p:cxnSp>
      <p:pic>
        <p:nvPicPr>
          <p:cNvPr id="519" name="Google Shape;519;p74"/>
          <p:cNvPicPr preferRelativeResize="0"/>
          <p:nvPr/>
        </p:nvPicPr>
        <p:blipFill rotWithShape="1">
          <a:blip r:embed="rId3">
            <a:alphaModFix/>
          </a:blip>
          <a:srcRect/>
          <a:stretch/>
        </p:blipFill>
        <p:spPr>
          <a:xfrm>
            <a:off x="3886200" y="2329869"/>
            <a:ext cx="4003581" cy="2881906"/>
          </a:xfrm>
          <a:prstGeom prst="rect">
            <a:avLst/>
          </a:prstGeom>
          <a:noFill/>
          <a:ln>
            <a:noFill/>
          </a:ln>
        </p:spPr>
      </p:pic>
      <p:sp>
        <p:nvSpPr>
          <p:cNvPr id="520" name="Google Shape;520;p74"/>
          <p:cNvSpPr txBox="1"/>
          <p:nvPr/>
        </p:nvSpPr>
        <p:spPr>
          <a:xfrm>
            <a:off x="1556272" y="1946717"/>
            <a:ext cx="2393723" cy="3916680"/>
          </a:xfrm>
          <a:prstGeom prst="rect">
            <a:avLst/>
          </a:prstGeom>
          <a:noFill/>
          <a:ln>
            <a:noFill/>
          </a:ln>
        </p:spPr>
        <p:txBody>
          <a:bodyPr spcFirstLastPara="1" wrap="square" lIns="67500" tIns="34275" rIns="67500" bIns="34275" anchor="t" anchorCtr="0">
            <a:noAutofit/>
          </a:bodyPr>
          <a:lstStyle/>
          <a:p>
            <a:pPr algn="just">
              <a:buClr>
                <a:srgbClr val="F17F09"/>
              </a:buClr>
              <a:buSzPts val="1200"/>
            </a:pPr>
            <a:r>
              <a:rPr lang="tr-TR" sz="1050" dirty="0">
                <a:solidFill>
                  <a:srgbClr val="000000"/>
                </a:solidFill>
                <a:latin typeface="Source Sans Pro"/>
                <a:ea typeface="Source Sans Pro"/>
                <a:cs typeface="Source Sans Pro"/>
                <a:sym typeface="Source Sans Pro"/>
              </a:rPr>
              <a:t>Tel-Aviv modelinin yapısı</a:t>
            </a:r>
            <a:r>
              <a:rPr lang="en" sz="1050" dirty="0">
                <a:solidFill>
                  <a:srgbClr val="000000"/>
                </a:solidFill>
                <a:latin typeface="Source Sans Pro"/>
                <a:ea typeface="Source Sans Pro"/>
                <a:cs typeface="Source Sans Pro"/>
                <a:sym typeface="Source Sans Pro"/>
              </a:rPr>
              <a:t>:</a:t>
            </a:r>
            <a:endParaRPr sz="1350" dirty="0"/>
          </a:p>
          <a:p>
            <a:pPr algn="just">
              <a:buClr>
                <a:srgbClr val="F17F09"/>
              </a:buClr>
              <a:buSzPts val="1200"/>
            </a:pPr>
            <a:endParaRPr sz="1050" dirty="0">
              <a:solidFill>
                <a:srgbClr val="000000"/>
              </a:solidFill>
              <a:latin typeface="Source Sans Pro"/>
              <a:ea typeface="Source Sans Pro"/>
              <a:cs typeface="Source Sans Pro"/>
              <a:sym typeface="Source Sans Pro"/>
            </a:endParaRPr>
          </a:p>
          <a:p>
            <a:pPr marL="257175" indent="-257175" algn="just">
              <a:buClr>
                <a:srgbClr val="F17F09"/>
              </a:buClr>
              <a:buSzPts val="1200"/>
              <a:buFont typeface="Arial"/>
              <a:buAutoNum type="arabicPeriod"/>
            </a:pPr>
            <a:r>
              <a:rPr lang="tr-TR" sz="1050" dirty="0">
                <a:solidFill>
                  <a:srgbClr val="000000"/>
                </a:solidFill>
                <a:latin typeface="Source Sans Pro"/>
                <a:ea typeface="Source Sans Pro"/>
                <a:cs typeface="Source Sans Pro"/>
                <a:sym typeface="Source Sans Pro"/>
              </a:rPr>
              <a:t>Bireylerin listesi</a:t>
            </a:r>
            <a:r>
              <a:rPr lang="en" sz="1050" dirty="0">
                <a:solidFill>
                  <a:srgbClr val="000000"/>
                </a:solidFill>
                <a:latin typeface="Source Sans Pro"/>
                <a:ea typeface="Source Sans Pro"/>
                <a:cs typeface="Source Sans Pro"/>
                <a:sym typeface="Source Sans Pro"/>
              </a:rPr>
              <a:t>.</a:t>
            </a:r>
            <a:endParaRPr sz="1350" dirty="0"/>
          </a:p>
          <a:p>
            <a:pPr marL="257175" indent="-200025" algn="just">
              <a:buClr>
                <a:srgbClr val="F17F09"/>
              </a:buClr>
              <a:buSzPts val="1200"/>
            </a:pPr>
            <a:endParaRPr sz="1050" dirty="0">
              <a:solidFill>
                <a:srgbClr val="000000"/>
              </a:solidFill>
              <a:latin typeface="Source Sans Pro"/>
              <a:ea typeface="Source Sans Pro"/>
              <a:cs typeface="Source Sans Pro"/>
              <a:sym typeface="Source Sans Pro"/>
            </a:endParaRPr>
          </a:p>
          <a:p>
            <a:pPr marL="257175" indent="-257175" algn="just">
              <a:buClr>
                <a:srgbClr val="F17F09"/>
              </a:buClr>
              <a:buSzPts val="1200"/>
              <a:buFont typeface="Arial"/>
              <a:buAutoNum type="arabicPeriod"/>
            </a:pPr>
            <a:r>
              <a:rPr lang="tr-TR" sz="1050" dirty="0">
                <a:solidFill>
                  <a:srgbClr val="000000"/>
                </a:solidFill>
                <a:latin typeface="Source Sans Pro"/>
                <a:ea typeface="Source Sans Pro"/>
                <a:cs typeface="Source Sans Pro"/>
                <a:sym typeface="Source Sans Pro"/>
              </a:rPr>
              <a:t>Yolculuk Oluşturucu (önceki slayt): Bireylere göre turların ve yolculukların listesi</a:t>
            </a:r>
            <a:r>
              <a:rPr lang="en" sz="1050" dirty="0">
                <a:solidFill>
                  <a:srgbClr val="000000"/>
                </a:solidFill>
                <a:latin typeface="Source Sans Pro"/>
                <a:ea typeface="Source Sans Pro"/>
                <a:cs typeface="Source Sans Pro"/>
                <a:sym typeface="Source Sans Pro"/>
              </a:rPr>
              <a:t>.</a:t>
            </a:r>
            <a:endParaRPr sz="1350" dirty="0"/>
          </a:p>
          <a:p>
            <a:pPr marL="257175" indent="-200025" algn="just">
              <a:buClr>
                <a:srgbClr val="F17F09"/>
              </a:buClr>
              <a:buSzPts val="1200"/>
            </a:pPr>
            <a:endParaRPr sz="1050" dirty="0">
              <a:solidFill>
                <a:srgbClr val="000000"/>
              </a:solidFill>
              <a:latin typeface="Source Sans Pro"/>
              <a:ea typeface="Source Sans Pro"/>
              <a:cs typeface="Source Sans Pro"/>
              <a:sym typeface="Source Sans Pro"/>
            </a:endParaRPr>
          </a:p>
          <a:p>
            <a:pPr marL="257175" indent="-257175" algn="just">
              <a:buClr>
                <a:srgbClr val="F17F09"/>
              </a:buClr>
              <a:buSzPts val="1200"/>
              <a:buFont typeface="Arial"/>
              <a:buAutoNum type="arabicPeriod"/>
            </a:pPr>
            <a:r>
              <a:rPr lang="tr-TR" sz="1050" dirty="0">
                <a:solidFill>
                  <a:srgbClr val="000000"/>
                </a:solidFill>
                <a:latin typeface="Source Sans Pro"/>
                <a:ea typeface="Source Sans Pro"/>
                <a:cs typeface="Source Sans Pro"/>
                <a:sym typeface="Source Sans Pro"/>
              </a:rPr>
              <a:t>Gezi listelerinin BV matrislerinde toplanması</a:t>
            </a:r>
            <a:r>
              <a:rPr lang="en" sz="1050" dirty="0">
                <a:solidFill>
                  <a:srgbClr val="000000"/>
                </a:solidFill>
                <a:latin typeface="Source Sans Pro"/>
                <a:ea typeface="Source Sans Pro"/>
                <a:cs typeface="Source Sans Pro"/>
                <a:sym typeface="Source Sans Pro"/>
              </a:rPr>
              <a:t>.</a:t>
            </a:r>
            <a:endParaRPr sz="1350" dirty="0"/>
          </a:p>
          <a:p>
            <a:pPr marL="257175" indent="-200025" algn="just">
              <a:buClr>
                <a:srgbClr val="F17F09"/>
              </a:buClr>
              <a:buSzPts val="1200"/>
            </a:pPr>
            <a:endParaRPr sz="1050" dirty="0">
              <a:solidFill>
                <a:srgbClr val="000000"/>
              </a:solidFill>
              <a:latin typeface="Source Sans Pro"/>
              <a:ea typeface="Source Sans Pro"/>
              <a:cs typeface="Source Sans Pro"/>
              <a:sym typeface="Source Sans Pro"/>
            </a:endParaRPr>
          </a:p>
          <a:p>
            <a:pPr marL="257175" indent="-257175" algn="just">
              <a:buClr>
                <a:srgbClr val="F17F09"/>
              </a:buClr>
              <a:buSzPts val="1200"/>
              <a:buFont typeface="Arial"/>
              <a:buAutoNum type="arabicPeriod"/>
            </a:pPr>
            <a:r>
              <a:rPr lang="tr-TR" sz="1050" dirty="0">
                <a:solidFill>
                  <a:srgbClr val="000000"/>
                </a:solidFill>
                <a:latin typeface="Source Sans Pro"/>
                <a:ea typeface="Source Sans Pro"/>
                <a:cs typeface="Source Sans Pro"/>
                <a:sym typeface="Source Sans Pro"/>
              </a:rPr>
              <a:t>Ağa atama</a:t>
            </a:r>
            <a:r>
              <a:rPr lang="en" sz="1050" dirty="0">
                <a:solidFill>
                  <a:srgbClr val="000000"/>
                </a:solidFill>
                <a:latin typeface="Source Sans Pro"/>
                <a:ea typeface="Source Sans Pro"/>
                <a:cs typeface="Source Sans Pro"/>
                <a:sym typeface="Source Sans Pro"/>
              </a:rPr>
              <a:t>.</a:t>
            </a:r>
            <a:endParaRPr sz="1350" dirty="0"/>
          </a:p>
          <a:p>
            <a:pPr marL="257175" indent="-200025" algn="just">
              <a:buClr>
                <a:srgbClr val="F17F09"/>
              </a:buClr>
              <a:buSzPts val="1200"/>
            </a:pPr>
            <a:endParaRPr sz="1050" dirty="0">
              <a:solidFill>
                <a:srgbClr val="000000"/>
              </a:solidFill>
              <a:latin typeface="Source Sans Pro"/>
              <a:ea typeface="Source Sans Pro"/>
              <a:cs typeface="Source Sans Pro"/>
              <a:sym typeface="Source Sans Pro"/>
            </a:endParaRPr>
          </a:p>
          <a:p>
            <a:pPr marL="257175" indent="-257175" algn="just">
              <a:buClr>
                <a:srgbClr val="F17F09"/>
              </a:buClr>
              <a:buSzPts val="1200"/>
              <a:buFont typeface="Arial"/>
              <a:buAutoNum type="arabicPeriod"/>
            </a:pPr>
            <a:r>
              <a:rPr lang="tr-TR" sz="1050" dirty="0">
                <a:solidFill>
                  <a:srgbClr val="000000"/>
                </a:solidFill>
                <a:latin typeface="Source Sans Pro"/>
                <a:ea typeface="Source Sans Pro"/>
                <a:cs typeface="Source Sans Pro"/>
                <a:sym typeface="Source Sans Pro"/>
              </a:rPr>
              <a:t>Ulaşım ağı hizmet seviyesinin güncellenmesi ve yolculukların yeniden oluşturulması</a:t>
            </a:r>
            <a:r>
              <a:rPr lang="en" sz="1050" dirty="0">
                <a:solidFill>
                  <a:srgbClr val="000000"/>
                </a:solidFill>
                <a:latin typeface="Source Sans Pro"/>
                <a:ea typeface="Source Sans Pro"/>
                <a:cs typeface="Source Sans Pro"/>
                <a:sym typeface="Source Sans Pro"/>
              </a:rPr>
              <a:t>.</a:t>
            </a:r>
            <a:endParaRPr sz="1350" dirty="0"/>
          </a:p>
        </p:txBody>
      </p:sp>
      <p:sp>
        <p:nvSpPr>
          <p:cNvPr id="6" name="Google Shape;491;p72">
            <a:extLst>
              <a:ext uri="{FF2B5EF4-FFF2-40B4-BE49-F238E27FC236}">
                <a16:creationId xmlns:a16="http://schemas.microsoft.com/office/drawing/2014/main" id="{33F1080B-085A-47FA-B7E8-D9FA9E0EC3E4}"/>
              </a:ext>
            </a:extLst>
          </p:cNvPr>
          <p:cNvSpPr txBox="1"/>
          <p:nvPr/>
        </p:nvSpPr>
        <p:spPr>
          <a:xfrm>
            <a:off x="1556273" y="269735"/>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Örnek: Tel-Aviv Aktivite Bazlı Model (ABM)</a:t>
            </a:r>
            <a:endParaRPr sz="1270" b="1" dirty="0">
              <a:solidFill>
                <a:srgbClr val="F17F09"/>
              </a:solidFill>
              <a:latin typeface="Source Sans Pro"/>
              <a:ea typeface="Source Sans Pro"/>
              <a:cs typeface="Source Sans Pro"/>
              <a:sym typeface="Source Sans Pro"/>
            </a:endParaRPr>
          </a:p>
        </p:txBody>
      </p:sp>
    </p:spTree>
    <p:extLst>
      <p:ext uri="{BB962C8B-B14F-4D97-AF65-F5344CB8AC3E}">
        <p14:creationId xmlns:p14="http://schemas.microsoft.com/office/powerpoint/2010/main" val="379158315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25"/>
        <p:cNvGrpSpPr/>
        <p:nvPr/>
      </p:nvGrpSpPr>
      <p:grpSpPr>
        <a:xfrm>
          <a:off x="0" y="0"/>
          <a:ext cx="0" cy="0"/>
          <a:chOff x="0" y="0"/>
          <a:chExt cx="0" cy="0"/>
        </a:xfrm>
      </p:grpSpPr>
      <p:sp>
        <p:nvSpPr>
          <p:cNvPr id="527" name="Google Shape;527;p75"/>
          <p:cNvSpPr txBox="1"/>
          <p:nvPr/>
        </p:nvSpPr>
        <p:spPr>
          <a:xfrm>
            <a:off x="1556272" y="269735"/>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Tur üreticisindeki belirsizlik</a:t>
            </a:r>
            <a:endParaRPr sz="1270" b="1" dirty="0">
              <a:solidFill>
                <a:srgbClr val="F17F09"/>
              </a:solidFill>
              <a:latin typeface="Source Sans Pro"/>
              <a:ea typeface="Source Sans Pro"/>
              <a:cs typeface="Source Sans Pro"/>
              <a:sym typeface="Source Sans Pro"/>
            </a:endParaRPr>
          </a:p>
        </p:txBody>
      </p:sp>
      <p:cxnSp>
        <p:nvCxnSpPr>
          <p:cNvPr id="528" name="Google Shape;528;p75"/>
          <p:cNvCxnSpPr/>
          <p:nvPr/>
        </p:nvCxnSpPr>
        <p:spPr>
          <a:xfrm>
            <a:off x="1556272" y="814362"/>
            <a:ext cx="6031456" cy="0"/>
          </a:xfrm>
          <a:prstGeom prst="straightConnector1">
            <a:avLst/>
          </a:prstGeom>
          <a:noFill/>
          <a:ln w="28575" cap="flat" cmpd="sng">
            <a:solidFill>
              <a:schemeClr val="dk1"/>
            </a:solidFill>
            <a:prstDash val="solid"/>
            <a:round/>
            <a:headEnd type="none" w="sm" len="sm"/>
            <a:tailEnd type="none" w="sm" len="sm"/>
          </a:ln>
        </p:spPr>
      </p:cxnSp>
      <p:sp>
        <p:nvSpPr>
          <p:cNvPr id="529" name="Google Shape;529;p75"/>
          <p:cNvSpPr txBox="1"/>
          <p:nvPr/>
        </p:nvSpPr>
        <p:spPr>
          <a:xfrm>
            <a:off x="1303700" y="2011177"/>
            <a:ext cx="6284028" cy="1499822"/>
          </a:xfrm>
          <a:prstGeom prst="rect">
            <a:avLst/>
          </a:prstGeom>
          <a:noFill/>
          <a:ln>
            <a:noFill/>
          </a:ln>
        </p:spPr>
        <p:txBody>
          <a:bodyPr spcFirstLastPara="1" wrap="square" lIns="67500" tIns="34275" rIns="67500" bIns="34275" anchor="t" anchorCtr="0">
            <a:noAutofit/>
          </a:bodyPr>
          <a:lstStyle/>
          <a:p>
            <a:pPr marL="257175" indent="-257175" algn="just">
              <a:buClr>
                <a:srgbClr val="F17F09"/>
              </a:buClr>
              <a:buSzPts val="1200"/>
              <a:buFont typeface="Arial"/>
              <a:buAutoNum type="arabicPeriod"/>
            </a:pPr>
            <a:r>
              <a:rPr lang="tr-TR" sz="1050" dirty="0">
                <a:solidFill>
                  <a:srgbClr val="000000"/>
                </a:solidFill>
                <a:latin typeface="Arial"/>
                <a:ea typeface="Arial"/>
                <a:cs typeface="Arial"/>
                <a:sym typeface="Arial"/>
              </a:rPr>
              <a:t>Tur üreticisindeki </a:t>
            </a:r>
            <a:r>
              <a:rPr lang="tr-TR" sz="1050" dirty="0" err="1">
                <a:solidFill>
                  <a:srgbClr val="000000"/>
                </a:solidFill>
                <a:latin typeface="Arial"/>
                <a:ea typeface="Arial"/>
                <a:cs typeface="Arial"/>
                <a:sym typeface="Arial"/>
              </a:rPr>
              <a:t>rastgelelik</a:t>
            </a:r>
            <a:r>
              <a:rPr lang="en" sz="1050" dirty="0">
                <a:solidFill>
                  <a:srgbClr val="000000"/>
                </a:solidFill>
                <a:latin typeface="Arial"/>
                <a:ea typeface="Arial"/>
                <a:cs typeface="Arial"/>
                <a:sym typeface="Arial"/>
              </a:rPr>
              <a:t>.</a:t>
            </a:r>
            <a:endParaRPr lang="tr-TR" sz="1050" dirty="0">
              <a:solidFill>
                <a:srgbClr val="000000"/>
              </a:solidFill>
              <a:latin typeface="Arial"/>
              <a:ea typeface="Arial"/>
              <a:cs typeface="Arial"/>
              <a:sym typeface="Arial"/>
            </a:endParaRPr>
          </a:p>
          <a:p>
            <a:pPr marL="257175" indent="-257175" algn="just">
              <a:buClr>
                <a:srgbClr val="F17F09"/>
              </a:buClr>
              <a:buSzPts val="1200"/>
              <a:buFont typeface="Arial"/>
              <a:buAutoNum type="arabicPeriod"/>
            </a:pPr>
            <a:endParaRPr lang="tr-TR" sz="1350" dirty="0">
              <a:sym typeface="Arial"/>
            </a:endParaRPr>
          </a:p>
          <a:p>
            <a:pPr marL="257175" indent="-257175" algn="just">
              <a:buClr>
                <a:srgbClr val="F17F09"/>
              </a:buClr>
              <a:buSzPts val="1200"/>
              <a:buFont typeface="Arial"/>
              <a:buAutoNum type="arabicPeriod"/>
            </a:pPr>
            <a:r>
              <a:rPr lang="tr-TR" sz="1050" dirty="0">
                <a:solidFill>
                  <a:srgbClr val="000000"/>
                </a:solidFill>
                <a:latin typeface="Arial"/>
                <a:ea typeface="Arial"/>
                <a:cs typeface="Arial"/>
                <a:sym typeface="Arial"/>
              </a:rPr>
              <a:t>Bütünleştirilmiş düzeyde, simüle edilen yer değiştirme sayısında çok fazla değişkenlik yoktur (şekil)</a:t>
            </a:r>
            <a:r>
              <a:rPr lang="en" sz="1050" dirty="0">
                <a:solidFill>
                  <a:srgbClr val="000000"/>
                </a:solidFill>
                <a:latin typeface="Arial"/>
                <a:ea typeface="Arial"/>
                <a:cs typeface="Arial"/>
                <a:sym typeface="Arial"/>
              </a:rPr>
              <a:t>.</a:t>
            </a:r>
            <a:endParaRPr lang="tr-TR" sz="1050" dirty="0">
              <a:solidFill>
                <a:srgbClr val="000000"/>
              </a:solidFill>
              <a:latin typeface="Arial"/>
              <a:ea typeface="Arial"/>
              <a:cs typeface="Arial"/>
              <a:sym typeface="Arial"/>
            </a:endParaRPr>
          </a:p>
          <a:p>
            <a:pPr marL="257175" indent="-257175" algn="just">
              <a:buClr>
                <a:srgbClr val="F17F09"/>
              </a:buClr>
              <a:buSzPts val="1200"/>
              <a:buFont typeface="Arial"/>
              <a:buAutoNum type="arabicPeriod"/>
            </a:pPr>
            <a:endParaRPr lang="tr-TR" sz="1350" dirty="0">
              <a:sym typeface="Arial"/>
            </a:endParaRPr>
          </a:p>
          <a:p>
            <a:pPr marL="257175" indent="-257175" algn="just">
              <a:buClr>
                <a:srgbClr val="F17F09"/>
              </a:buClr>
              <a:buSzPts val="1200"/>
              <a:buFont typeface="Arial"/>
              <a:buAutoNum type="arabicPeriod"/>
            </a:pPr>
            <a:r>
              <a:rPr lang="tr-TR" sz="1050" dirty="0">
                <a:solidFill>
                  <a:srgbClr val="000000"/>
                </a:solidFill>
                <a:latin typeface="Arial"/>
                <a:ea typeface="Arial"/>
                <a:cs typeface="Arial"/>
                <a:sym typeface="Arial"/>
              </a:rPr>
              <a:t>Bununla birlikte hücre düzeyinde, daha sonra stabilize olmasına rağmen çok fazla değişkenlik vardır. Örneğin, belirli bir iterasyonda bazı değerlere sahip 117.000 hücre bir sonraki iterasyonda boş hale gelir. Bir sonraki iterasyonda, bir yolculuk verisine sahip 93.000 hücre bir önceki iterasyonda boş olmayan hücrelerdi</a:t>
            </a:r>
            <a:r>
              <a:rPr lang="en" sz="1050" dirty="0">
                <a:solidFill>
                  <a:srgbClr val="000000"/>
                </a:solidFill>
                <a:latin typeface="Arial"/>
                <a:ea typeface="Arial"/>
                <a:cs typeface="Arial"/>
                <a:sym typeface="Arial"/>
              </a:rPr>
              <a:t>.</a:t>
            </a:r>
            <a:endParaRPr sz="1350" dirty="0"/>
          </a:p>
        </p:txBody>
      </p:sp>
      <p:pic>
        <p:nvPicPr>
          <p:cNvPr id="530" name="Google Shape;530;p75"/>
          <p:cNvPicPr preferRelativeResize="0"/>
          <p:nvPr/>
        </p:nvPicPr>
        <p:blipFill rotWithShape="1">
          <a:blip r:embed="rId3">
            <a:alphaModFix/>
          </a:blip>
          <a:srcRect/>
          <a:stretch/>
        </p:blipFill>
        <p:spPr>
          <a:xfrm>
            <a:off x="2769082" y="3581090"/>
            <a:ext cx="3605835" cy="2419661"/>
          </a:xfrm>
          <a:prstGeom prst="rect">
            <a:avLst/>
          </a:prstGeom>
          <a:noFill/>
          <a:ln>
            <a:noFill/>
          </a:ln>
        </p:spPr>
      </p:pic>
    </p:spTree>
    <p:extLst>
      <p:ext uri="{BB962C8B-B14F-4D97-AF65-F5344CB8AC3E}">
        <p14:creationId xmlns:p14="http://schemas.microsoft.com/office/powerpoint/2010/main" val="5119996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35"/>
        <p:cNvGrpSpPr/>
        <p:nvPr/>
      </p:nvGrpSpPr>
      <p:grpSpPr>
        <a:xfrm>
          <a:off x="0" y="0"/>
          <a:ext cx="0" cy="0"/>
          <a:chOff x="0" y="0"/>
          <a:chExt cx="0" cy="0"/>
        </a:xfrm>
      </p:grpSpPr>
      <p:sp>
        <p:nvSpPr>
          <p:cNvPr id="537" name="Google Shape;537;p76"/>
          <p:cNvSpPr txBox="1"/>
          <p:nvPr/>
        </p:nvSpPr>
        <p:spPr>
          <a:xfrm>
            <a:off x="1556274" y="314558"/>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Tur üreticisindeki belirsizlik</a:t>
            </a:r>
            <a:endParaRPr sz="2100" dirty="0">
              <a:solidFill>
                <a:schemeClr val="dk1"/>
              </a:solidFill>
              <a:latin typeface="Arial"/>
              <a:ea typeface="Arial"/>
              <a:cs typeface="Arial"/>
              <a:sym typeface="Arial"/>
            </a:endParaRPr>
          </a:p>
        </p:txBody>
      </p:sp>
      <p:cxnSp>
        <p:nvCxnSpPr>
          <p:cNvPr id="538" name="Google Shape;538;p76"/>
          <p:cNvCxnSpPr/>
          <p:nvPr/>
        </p:nvCxnSpPr>
        <p:spPr>
          <a:xfrm>
            <a:off x="1556274" y="859185"/>
            <a:ext cx="6031456" cy="0"/>
          </a:xfrm>
          <a:prstGeom prst="straightConnector1">
            <a:avLst/>
          </a:prstGeom>
          <a:noFill/>
          <a:ln w="28575" cap="flat" cmpd="sng">
            <a:solidFill>
              <a:schemeClr val="dk1"/>
            </a:solidFill>
            <a:prstDash val="solid"/>
            <a:round/>
            <a:headEnd type="none" w="sm" len="sm"/>
            <a:tailEnd type="none" w="sm" len="sm"/>
          </a:ln>
        </p:spPr>
      </p:cxnSp>
      <p:pic>
        <p:nvPicPr>
          <p:cNvPr id="539" name="Google Shape;539;p76"/>
          <p:cNvPicPr preferRelativeResize="0"/>
          <p:nvPr/>
        </p:nvPicPr>
        <p:blipFill rotWithShape="1">
          <a:blip r:embed="rId3">
            <a:alphaModFix/>
          </a:blip>
          <a:srcRect/>
          <a:stretch/>
        </p:blipFill>
        <p:spPr>
          <a:xfrm>
            <a:off x="1198423" y="3338057"/>
            <a:ext cx="3433484" cy="2446998"/>
          </a:xfrm>
          <a:prstGeom prst="rect">
            <a:avLst/>
          </a:prstGeom>
          <a:noFill/>
          <a:ln>
            <a:noFill/>
          </a:ln>
        </p:spPr>
      </p:pic>
      <p:pic>
        <p:nvPicPr>
          <p:cNvPr id="540" name="Google Shape;540;p76"/>
          <p:cNvPicPr preferRelativeResize="0"/>
          <p:nvPr/>
        </p:nvPicPr>
        <p:blipFill rotWithShape="1">
          <a:blip r:embed="rId4">
            <a:alphaModFix/>
          </a:blip>
          <a:srcRect/>
          <a:stretch/>
        </p:blipFill>
        <p:spPr>
          <a:xfrm>
            <a:off x="4631905" y="3338056"/>
            <a:ext cx="3369095" cy="2474618"/>
          </a:xfrm>
          <a:prstGeom prst="rect">
            <a:avLst/>
          </a:prstGeom>
          <a:noFill/>
          <a:ln>
            <a:noFill/>
          </a:ln>
        </p:spPr>
      </p:pic>
      <p:sp>
        <p:nvSpPr>
          <p:cNvPr id="541" name="Google Shape;541;p76"/>
          <p:cNvSpPr/>
          <p:nvPr/>
        </p:nvSpPr>
        <p:spPr>
          <a:xfrm>
            <a:off x="1556274" y="2090671"/>
            <a:ext cx="6031456" cy="392385"/>
          </a:xfrm>
          <a:prstGeom prst="rect">
            <a:avLst/>
          </a:prstGeom>
          <a:noFill/>
          <a:ln>
            <a:noFill/>
          </a:ln>
        </p:spPr>
        <p:txBody>
          <a:bodyPr spcFirstLastPara="1" wrap="square" lIns="68569" tIns="34275" rIns="68569" bIns="34275" anchor="t" anchorCtr="0">
            <a:spAutoFit/>
          </a:bodyPr>
          <a:lstStyle/>
          <a:p>
            <a:r>
              <a:rPr lang="tr-TR" sz="1050" dirty="0">
                <a:solidFill>
                  <a:srgbClr val="000000"/>
                </a:solidFill>
                <a:latin typeface="Arial"/>
                <a:ea typeface="Arial"/>
                <a:cs typeface="Arial"/>
                <a:sym typeface="Arial"/>
              </a:rPr>
              <a:t>Burada şu soru ortaya çıkmaktadır: Talep matrisindeki rastgelelik, model sonuçlarındaki rastgeleliğe nasıl dönüşmektedir?</a:t>
            </a:r>
            <a:endParaRPr sz="1350" dirty="0"/>
          </a:p>
        </p:txBody>
      </p:sp>
      <p:sp>
        <p:nvSpPr>
          <p:cNvPr id="542" name="Google Shape;542;p76"/>
          <p:cNvSpPr/>
          <p:nvPr/>
        </p:nvSpPr>
        <p:spPr>
          <a:xfrm>
            <a:off x="1311770" y="2857776"/>
            <a:ext cx="3320136" cy="376996"/>
          </a:xfrm>
          <a:prstGeom prst="rect">
            <a:avLst/>
          </a:prstGeom>
          <a:noFill/>
          <a:ln>
            <a:noFill/>
          </a:ln>
        </p:spPr>
        <p:txBody>
          <a:bodyPr spcFirstLastPara="1" wrap="square" lIns="68569" tIns="34275" rIns="68569" bIns="34275" anchor="t" anchorCtr="0">
            <a:spAutoFit/>
          </a:bodyPr>
          <a:lstStyle/>
          <a:p>
            <a:r>
              <a:rPr lang="tr-TR" sz="1000" dirty="0">
                <a:solidFill>
                  <a:srgbClr val="000000"/>
                </a:solidFill>
                <a:latin typeface="Arial"/>
                <a:ea typeface="Arial"/>
                <a:cs typeface="Arial"/>
                <a:sym typeface="Arial"/>
              </a:rPr>
              <a:t>Bir önceki </a:t>
            </a:r>
            <a:r>
              <a:rPr lang="tr-TR" sz="1000" dirty="0" err="1">
                <a:solidFill>
                  <a:srgbClr val="000000"/>
                </a:solidFill>
                <a:latin typeface="Arial"/>
                <a:ea typeface="Arial"/>
                <a:cs typeface="Arial"/>
                <a:sym typeface="Arial"/>
              </a:rPr>
              <a:t>iterasyona</a:t>
            </a:r>
            <a:r>
              <a:rPr lang="tr-TR" sz="1000" dirty="0">
                <a:solidFill>
                  <a:srgbClr val="000000"/>
                </a:solidFill>
                <a:latin typeface="Arial"/>
                <a:ea typeface="Arial"/>
                <a:cs typeface="Arial"/>
                <a:sym typeface="Arial"/>
              </a:rPr>
              <a:t> kıyasla belirli bir </a:t>
            </a:r>
            <a:r>
              <a:rPr lang="tr-TR" sz="1000" dirty="0" err="1">
                <a:solidFill>
                  <a:srgbClr val="000000"/>
                </a:solidFill>
                <a:latin typeface="Arial"/>
                <a:ea typeface="Arial"/>
                <a:cs typeface="Arial"/>
                <a:sym typeface="Arial"/>
              </a:rPr>
              <a:t>BV’deki</a:t>
            </a:r>
            <a:r>
              <a:rPr lang="tr-TR" sz="1000" dirty="0">
                <a:solidFill>
                  <a:srgbClr val="000000"/>
                </a:solidFill>
                <a:latin typeface="Arial"/>
                <a:ea typeface="Arial"/>
                <a:cs typeface="Arial"/>
                <a:sym typeface="Arial"/>
              </a:rPr>
              <a:t> seyahat süresi arasındaki farkın dağılımı</a:t>
            </a:r>
            <a:endParaRPr sz="1000" dirty="0"/>
          </a:p>
        </p:txBody>
      </p:sp>
      <p:sp>
        <p:nvSpPr>
          <p:cNvPr id="543" name="Google Shape;543;p76"/>
          <p:cNvSpPr/>
          <p:nvPr/>
        </p:nvSpPr>
        <p:spPr>
          <a:xfrm>
            <a:off x="4656383" y="2857785"/>
            <a:ext cx="3320100" cy="392385"/>
          </a:xfrm>
          <a:prstGeom prst="rect">
            <a:avLst/>
          </a:prstGeom>
          <a:noFill/>
          <a:ln>
            <a:noFill/>
          </a:ln>
        </p:spPr>
        <p:txBody>
          <a:bodyPr spcFirstLastPara="1" wrap="square" lIns="68569" tIns="34275" rIns="68569" bIns="34275" anchor="t" anchorCtr="0">
            <a:spAutoFit/>
          </a:bodyPr>
          <a:lstStyle/>
          <a:p>
            <a:r>
              <a:rPr lang="tr-TR" sz="1050" dirty="0" err="1">
                <a:solidFill>
                  <a:srgbClr val="000000"/>
                </a:solidFill>
                <a:latin typeface="Arial"/>
                <a:ea typeface="Arial"/>
                <a:cs typeface="Arial"/>
                <a:sym typeface="Arial"/>
              </a:rPr>
              <a:t>İterasyonlar</a:t>
            </a:r>
            <a:r>
              <a:rPr lang="tr-TR" sz="1050" dirty="0">
                <a:solidFill>
                  <a:srgbClr val="000000"/>
                </a:solidFill>
                <a:latin typeface="Arial"/>
                <a:ea typeface="Arial"/>
                <a:cs typeface="Arial"/>
                <a:sym typeface="Arial"/>
              </a:rPr>
              <a:t> boyunca ortalama seyahat süresinden sapma</a:t>
            </a:r>
            <a:endParaRPr sz="1350" dirty="0"/>
          </a:p>
        </p:txBody>
      </p:sp>
    </p:spTree>
    <p:extLst>
      <p:ext uri="{BB962C8B-B14F-4D97-AF65-F5344CB8AC3E}">
        <p14:creationId xmlns:p14="http://schemas.microsoft.com/office/powerpoint/2010/main" val="28657598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ol 1"/>
          <p:cNvSpPr>
            <a:spLocks noGrp="1"/>
          </p:cNvSpPr>
          <p:nvPr>
            <p:ph type="title"/>
          </p:nvPr>
        </p:nvSpPr>
        <p:spPr>
          <a:xfrm>
            <a:off x="457201" y="1028700"/>
            <a:ext cx="5085183" cy="1443912"/>
          </a:xfrm>
        </p:spPr>
        <p:txBody>
          <a:bodyPr>
            <a:normAutofit/>
          </a:bodyPr>
          <a:lstStyle/>
          <a:p>
            <a:pPr marL="0" indent="0">
              <a:buNone/>
            </a:pPr>
            <a:r>
              <a:rPr lang="tr-TR" dirty="0">
                <a:latin typeface="Source Sans Pro"/>
                <a:ea typeface="Source Sans Pro"/>
              </a:rPr>
              <a:t>Temel Bilgilere Giriş: 4 Adım Modeli</a:t>
            </a:r>
            <a:endParaRPr lang="tr-TR" dirty="0"/>
          </a:p>
        </p:txBody>
      </p:sp>
      <p:sp>
        <p:nvSpPr>
          <p:cNvPr id="3" name="Contenidor de contingut 2"/>
          <p:cNvSpPr>
            <a:spLocks noGrp="1"/>
          </p:cNvSpPr>
          <p:nvPr>
            <p:ph idx="1"/>
          </p:nvPr>
        </p:nvSpPr>
        <p:spPr/>
        <p:txBody>
          <a:bodyPr vert="horz" lIns="91440" tIns="45720" rIns="91440" bIns="45720" rtlCol="0" anchor="t">
            <a:normAutofit/>
          </a:bodyPr>
          <a:lstStyle/>
          <a:p>
            <a:pPr marL="385445" indent="-213995">
              <a:buFont typeface="Arial"/>
              <a:buChar char="•"/>
            </a:pPr>
            <a:r>
              <a:rPr lang="tr-TR" dirty="0"/>
              <a:t>Modelleme haritası</a:t>
            </a:r>
            <a:endParaRPr lang="en-US" dirty="0"/>
          </a:p>
          <a:p>
            <a:pPr marL="385445" indent="-213995">
              <a:buFont typeface="Arial"/>
              <a:buChar char="•"/>
            </a:pPr>
            <a:r>
              <a:rPr lang="tr-TR" dirty="0">
                <a:latin typeface="Source Sans Pro"/>
                <a:ea typeface="Source Sans Pro"/>
              </a:rPr>
              <a:t>4 adımlı modelleme</a:t>
            </a:r>
            <a:endParaRPr lang="tr-TR" dirty="0"/>
          </a:p>
          <a:p>
            <a:pPr marL="385445" indent="-213995">
              <a:buFont typeface="Arial"/>
              <a:buChar char="•"/>
            </a:pPr>
            <a:r>
              <a:rPr lang="tr-TR" dirty="0"/>
              <a:t>Geleneksel modellemelerin bazı zayıf yönleri</a:t>
            </a:r>
          </a:p>
          <a:p>
            <a:pPr marL="385445" indent="-213995">
              <a:buFont typeface="Arial"/>
              <a:buChar char="•"/>
            </a:pPr>
            <a:r>
              <a:rPr lang="tr-TR" dirty="0"/>
              <a:t>İnsan davranışının modellenmesinde karmaşıklık ve gerçekçilik</a:t>
            </a:r>
            <a:endParaRPr lang="es-ES" dirty="0"/>
          </a:p>
        </p:txBody>
      </p:sp>
      <p:sp>
        <p:nvSpPr>
          <p:cNvPr id="5" name="Contenidor de número de diapositiva 4"/>
          <p:cNvSpPr>
            <a:spLocks noGrp="1"/>
          </p:cNvSpPr>
          <p:nvPr>
            <p:ph type="sldNum" sz="quarter" idx="12"/>
          </p:nvPr>
        </p:nvSpPr>
        <p:spPr/>
        <p:txBody>
          <a:bodyPr/>
          <a:lstStyle/>
          <a:p>
            <a:fld id="{5336F0B7-EF37-4B31-BA1E-D2B9204CDF2B}" type="slidenum">
              <a:rPr lang="ca-ES" noProof="0" smtClean="0"/>
              <a:pPr/>
              <a:t>4</a:t>
            </a:fld>
            <a:endParaRPr lang="ca-ES" noProof="0" dirty="0"/>
          </a:p>
        </p:txBody>
      </p:sp>
    </p:spTree>
    <p:extLst>
      <p:ext uri="{BB962C8B-B14F-4D97-AF65-F5344CB8AC3E}">
        <p14:creationId xmlns:p14="http://schemas.microsoft.com/office/powerpoint/2010/main" val="335252056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48"/>
        <p:cNvGrpSpPr/>
        <p:nvPr/>
      </p:nvGrpSpPr>
      <p:grpSpPr>
        <a:xfrm>
          <a:off x="0" y="0"/>
          <a:ext cx="0" cy="0"/>
          <a:chOff x="0" y="0"/>
          <a:chExt cx="0" cy="0"/>
        </a:xfrm>
      </p:grpSpPr>
      <p:sp>
        <p:nvSpPr>
          <p:cNvPr id="550" name="Google Shape;550;p77"/>
          <p:cNvSpPr txBox="1"/>
          <p:nvPr/>
        </p:nvSpPr>
        <p:spPr>
          <a:xfrm>
            <a:off x="1574204" y="242840"/>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Ortalama yöntemleri</a:t>
            </a:r>
            <a:endParaRPr sz="1270" b="1" dirty="0">
              <a:solidFill>
                <a:srgbClr val="F17F09"/>
              </a:solidFill>
              <a:latin typeface="Source Sans Pro"/>
              <a:ea typeface="Source Sans Pro"/>
              <a:cs typeface="Source Sans Pro"/>
              <a:sym typeface="Source Sans Pro"/>
            </a:endParaRPr>
          </a:p>
        </p:txBody>
      </p:sp>
      <p:cxnSp>
        <p:nvCxnSpPr>
          <p:cNvPr id="551" name="Google Shape;551;p77"/>
          <p:cNvCxnSpPr/>
          <p:nvPr/>
        </p:nvCxnSpPr>
        <p:spPr>
          <a:xfrm>
            <a:off x="1574204" y="787467"/>
            <a:ext cx="6031456" cy="0"/>
          </a:xfrm>
          <a:prstGeom prst="straightConnector1">
            <a:avLst/>
          </a:prstGeom>
          <a:noFill/>
          <a:ln w="28575" cap="flat" cmpd="sng">
            <a:solidFill>
              <a:schemeClr val="dk1"/>
            </a:solidFill>
            <a:prstDash val="solid"/>
            <a:round/>
            <a:headEnd type="none" w="sm" len="sm"/>
            <a:tailEnd type="none" w="sm" len="sm"/>
          </a:ln>
        </p:spPr>
      </p:cxnSp>
      <p:sp>
        <p:nvSpPr>
          <p:cNvPr id="552" name="Google Shape;552;p77"/>
          <p:cNvSpPr txBox="1"/>
          <p:nvPr/>
        </p:nvSpPr>
        <p:spPr>
          <a:xfrm>
            <a:off x="1478637" y="1981682"/>
            <a:ext cx="6031456" cy="650580"/>
          </a:xfrm>
          <a:prstGeom prst="rect">
            <a:avLst/>
          </a:prstGeom>
          <a:noFill/>
          <a:ln>
            <a:noFill/>
          </a:ln>
        </p:spPr>
        <p:txBody>
          <a:bodyPr spcFirstLastPara="1" wrap="square" lIns="67500" tIns="34275" rIns="67500" bIns="34275" anchor="t" anchorCtr="0">
            <a:noAutofit/>
          </a:bodyPr>
          <a:lstStyle/>
          <a:p>
            <a:pPr marL="257175" indent="-257175" algn="just">
              <a:buClr>
                <a:srgbClr val="F17F09"/>
              </a:buClr>
              <a:buSzPts val="1200"/>
              <a:buFont typeface="Arial"/>
              <a:buChar char="•"/>
            </a:pPr>
            <a:r>
              <a:rPr lang="tr-TR" sz="1050" dirty="0">
                <a:solidFill>
                  <a:srgbClr val="000000"/>
                </a:solidFill>
                <a:latin typeface="Arial"/>
                <a:ea typeface="Arial"/>
                <a:cs typeface="Arial"/>
                <a:sym typeface="Arial"/>
              </a:rPr>
              <a:t>"MSA-R" yöntemi, birkaç başlangıç iterasyonundan sonra, atama sonuçlarının rastgeleliğinin stabilize olduğu gerçeğine dayanmaktadır. Bu nedenle, modelin her iterasyonundan sonra elde edilen sonuçların ardışık olarak ortalaması alınabilir</a:t>
            </a:r>
            <a:r>
              <a:rPr lang="en" sz="1050" dirty="0">
                <a:solidFill>
                  <a:srgbClr val="000000"/>
                </a:solidFill>
                <a:latin typeface="Arial"/>
                <a:ea typeface="Arial"/>
                <a:cs typeface="Arial"/>
                <a:sym typeface="Arial"/>
              </a:rPr>
              <a:t>.</a:t>
            </a:r>
            <a:endParaRPr sz="1050" dirty="0">
              <a:solidFill>
                <a:srgbClr val="000000"/>
              </a:solidFill>
              <a:latin typeface="Arial"/>
              <a:ea typeface="Arial"/>
              <a:cs typeface="Arial"/>
              <a:sym typeface="Arial"/>
            </a:endParaRPr>
          </a:p>
        </p:txBody>
      </p:sp>
      <p:pic>
        <p:nvPicPr>
          <p:cNvPr id="553" name="Google Shape;553;p77"/>
          <p:cNvPicPr preferRelativeResize="0"/>
          <p:nvPr/>
        </p:nvPicPr>
        <p:blipFill rotWithShape="1">
          <a:blip r:embed="rId3">
            <a:alphaModFix/>
          </a:blip>
          <a:srcRect/>
          <a:stretch/>
        </p:blipFill>
        <p:spPr>
          <a:xfrm>
            <a:off x="2745585" y="3090122"/>
            <a:ext cx="3808503" cy="2833684"/>
          </a:xfrm>
          <a:prstGeom prst="rect">
            <a:avLst/>
          </a:prstGeom>
          <a:noFill/>
          <a:ln>
            <a:noFill/>
          </a:ln>
        </p:spPr>
      </p:pic>
    </p:spTree>
    <p:extLst>
      <p:ext uri="{BB962C8B-B14F-4D97-AF65-F5344CB8AC3E}">
        <p14:creationId xmlns:p14="http://schemas.microsoft.com/office/powerpoint/2010/main" val="28261517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57"/>
        <p:cNvGrpSpPr/>
        <p:nvPr/>
      </p:nvGrpSpPr>
      <p:grpSpPr>
        <a:xfrm>
          <a:off x="0" y="0"/>
          <a:ext cx="0" cy="0"/>
          <a:chOff x="0" y="0"/>
          <a:chExt cx="0" cy="0"/>
        </a:xfrm>
      </p:grpSpPr>
      <p:sp>
        <p:nvSpPr>
          <p:cNvPr id="559" name="Google Shape;559;p78"/>
          <p:cNvSpPr txBox="1"/>
          <p:nvPr/>
        </p:nvSpPr>
        <p:spPr>
          <a:xfrm>
            <a:off x="1484024" y="305593"/>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Ortalama yöntemleri</a:t>
            </a:r>
            <a:endParaRPr lang="tr-TR" sz="1270" b="1" dirty="0">
              <a:solidFill>
                <a:srgbClr val="F17F09"/>
              </a:solidFill>
              <a:latin typeface="Source Sans Pro"/>
              <a:ea typeface="Source Sans Pro"/>
              <a:cs typeface="Source Sans Pro"/>
              <a:sym typeface="Source Sans Pro"/>
            </a:endParaRPr>
          </a:p>
        </p:txBody>
      </p:sp>
      <p:cxnSp>
        <p:nvCxnSpPr>
          <p:cNvPr id="560" name="Google Shape;560;p78"/>
          <p:cNvCxnSpPr/>
          <p:nvPr/>
        </p:nvCxnSpPr>
        <p:spPr>
          <a:xfrm>
            <a:off x="1484024" y="850220"/>
            <a:ext cx="6031456" cy="0"/>
          </a:xfrm>
          <a:prstGeom prst="straightConnector1">
            <a:avLst/>
          </a:prstGeom>
          <a:noFill/>
          <a:ln w="28575" cap="flat" cmpd="sng">
            <a:solidFill>
              <a:schemeClr val="dk1"/>
            </a:solidFill>
            <a:prstDash val="solid"/>
            <a:round/>
            <a:headEnd type="none" w="sm" len="sm"/>
            <a:tailEnd type="none" w="sm" len="sm"/>
          </a:ln>
        </p:spPr>
      </p:cxnSp>
      <p:sp>
        <p:nvSpPr>
          <p:cNvPr id="561" name="Google Shape;561;p78"/>
          <p:cNvSpPr txBox="1"/>
          <p:nvPr/>
        </p:nvSpPr>
        <p:spPr>
          <a:xfrm>
            <a:off x="1478638" y="1981682"/>
            <a:ext cx="6156653" cy="1094893"/>
          </a:xfrm>
          <a:prstGeom prst="rect">
            <a:avLst/>
          </a:prstGeom>
          <a:noFill/>
          <a:ln>
            <a:noFill/>
          </a:ln>
        </p:spPr>
        <p:txBody>
          <a:bodyPr spcFirstLastPara="1" wrap="square" lIns="67500" tIns="34275" rIns="67500" bIns="34275" anchor="t" anchorCtr="0">
            <a:noAutofit/>
          </a:bodyPr>
          <a:lstStyle/>
          <a:p>
            <a:pPr marL="257175" indent="-257175" algn="just">
              <a:buClr>
                <a:srgbClr val="F17F09"/>
              </a:buClr>
              <a:buSzPts val="1200"/>
              <a:buFont typeface="Arial"/>
              <a:buChar char="•"/>
            </a:pPr>
            <a:r>
              <a:rPr lang="tr-TR" sz="1050" dirty="0">
                <a:solidFill>
                  <a:srgbClr val="000000"/>
                </a:solidFill>
                <a:latin typeface="Arial"/>
                <a:ea typeface="Arial"/>
                <a:cs typeface="Arial"/>
                <a:sym typeface="Arial"/>
              </a:rPr>
              <a:t>"MSA_M" yöntemi, her iterasyondan sonra talep matrislerinin ortalamasının alınmasına dayanmaktadır. Talep matrisleri yüksek değişkenlik gösterir ve bu da sonuçta model sonuçlarının rastgeleliğini etkiler. Talep matrislerinin ortalamasının alınması matrisin hücrelerindeki değerleri yumuşatacak ve dolayısıyla modelin </a:t>
            </a:r>
            <a:r>
              <a:rPr lang="tr-TR" sz="1050" dirty="0" err="1">
                <a:solidFill>
                  <a:srgbClr val="000000"/>
                </a:solidFill>
                <a:latin typeface="Arial"/>
                <a:ea typeface="Arial"/>
                <a:cs typeface="Arial"/>
                <a:sym typeface="Arial"/>
              </a:rPr>
              <a:t>stabilliğini</a:t>
            </a:r>
            <a:r>
              <a:rPr lang="tr-TR" sz="1050" dirty="0">
                <a:solidFill>
                  <a:srgbClr val="000000"/>
                </a:solidFill>
                <a:latin typeface="Arial"/>
                <a:ea typeface="Arial"/>
                <a:cs typeface="Arial"/>
                <a:sym typeface="Arial"/>
              </a:rPr>
              <a:t> artıracaktır</a:t>
            </a:r>
            <a:r>
              <a:rPr lang="en" sz="1050" dirty="0">
                <a:solidFill>
                  <a:srgbClr val="000000"/>
                </a:solidFill>
                <a:latin typeface="Arial"/>
                <a:ea typeface="Arial"/>
                <a:cs typeface="Arial"/>
                <a:sym typeface="Arial"/>
              </a:rPr>
              <a:t>.</a:t>
            </a:r>
            <a:endParaRPr sz="1050" dirty="0">
              <a:solidFill>
                <a:srgbClr val="000000"/>
              </a:solidFill>
              <a:latin typeface="Arial"/>
              <a:ea typeface="Arial"/>
              <a:cs typeface="Arial"/>
              <a:sym typeface="Arial"/>
            </a:endParaRPr>
          </a:p>
        </p:txBody>
      </p:sp>
      <p:pic>
        <p:nvPicPr>
          <p:cNvPr id="562" name="Google Shape;562;p78"/>
          <p:cNvPicPr preferRelativeResize="0"/>
          <p:nvPr/>
        </p:nvPicPr>
        <p:blipFill rotWithShape="1">
          <a:blip r:embed="rId3">
            <a:alphaModFix/>
          </a:blip>
          <a:srcRect/>
          <a:stretch/>
        </p:blipFill>
        <p:spPr>
          <a:xfrm>
            <a:off x="3007187" y="3076574"/>
            <a:ext cx="3675839" cy="2736327"/>
          </a:xfrm>
          <a:prstGeom prst="rect">
            <a:avLst/>
          </a:prstGeom>
          <a:noFill/>
          <a:ln>
            <a:noFill/>
          </a:ln>
        </p:spPr>
      </p:pic>
    </p:spTree>
    <p:extLst>
      <p:ext uri="{BB962C8B-B14F-4D97-AF65-F5344CB8AC3E}">
        <p14:creationId xmlns:p14="http://schemas.microsoft.com/office/powerpoint/2010/main" val="315868371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67"/>
        <p:cNvGrpSpPr/>
        <p:nvPr/>
      </p:nvGrpSpPr>
      <p:grpSpPr>
        <a:xfrm>
          <a:off x="0" y="0"/>
          <a:ext cx="0" cy="0"/>
          <a:chOff x="0" y="0"/>
          <a:chExt cx="0" cy="0"/>
        </a:xfrm>
      </p:grpSpPr>
      <p:sp>
        <p:nvSpPr>
          <p:cNvPr id="569" name="Google Shape;569;p79"/>
          <p:cNvSpPr txBox="1"/>
          <p:nvPr/>
        </p:nvSpPr>
        <p:spPr>
          <a:xfrm>
            <a:off x="1478638" y="377752"/>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Ortalama yöntemleri</a:t>
            </a:r>
            <a:endParaRPr lang="tr-TR" sz="1270" b="1" dirty="0">
              <a:solidFill>
                <a:srgbClr val="F17F09"/>
              </a:solidFill>
              <a:latin typeface="Source Sans Pro"/>
              <a:ea typeface="Source Sans Pro"/>
              <a:cs typeface="Source Sans Pro"/>
              <a:sym typeface="Source Sans Pro"/>
            </a:endParaRPr>
          </a:p>
        </p:txBody>
      </p:sp>
      <p:cxnSp>
        <p:nvCxnSpPr>
          <p:cNvPr id="570" name="Google Shape;570;p79"/>
          <p:cNvCxnSpPr/>
          <p:nvPr/>
        </p:nvCxnSpPr>
        <p:spPr>
          <a:xfrm>
            <a:off x="1484024" y="823326"/>
            <a:ext cx="6031456" cy="0"/>
          </a:xfrm>
          <a:prstGeom prst="straightConnector1">
            <a:avLst/>
          </a:prstGeom>
          <a:noFill/>
          <a:ln w="28575" cap="flat" cmpd="sng">
            <a:solidFill>
              <a:schemeClr val="dk1"/>
            </a:solidFill>
            <a:prstDash val="solid"/>
            <a:round/>
            <a:headEnd type="none" w="sm" len="sm"/>
            <a:tailEnd type="none" w="sm" len="sm"/>
          </a:ln>
        </p:spPr>
      </p:cxnSp>
      <p:sp>
        <p:nvSpPr>
          <p:cNvPr id="571" name="Google Shape;571;p79"/>
          <p:cNvSpPr txBox="1"/>
          <p:nvPr/>
        </p:nvSpPr>
        <p:spPr>
          <a:xfrm>
            <a:off x="1478638" y="1981682"/>
            <a:ext cx="6156653" cy="1094893"/>
          </a:xfrm>
          <a:prstGeom prst="rect">
            <a:avLst/>
          </a:prstGeom>
          <a:noFill/>
          <a:ln>
            <a:noFill/>
          </a:ln>
        </p:spPr>
        <p:txBody>
          <a:bodyPr spcFirstLastPara="1" wrap="square" lIns="67500" tIns="34275" rIns="67500" bIns="34275" anchor="t" anchorCtr="0">
            <a:noAutofit/>
          </a:bodyPr>
          <a:lstStyle/>
          <a:p>
            <a:pPr marL="257175" indent="-257175" algn="just">
              <a:buClr>
                <a:srgbClr val="F17F09"/>
              </a:buClr>
              <a:buSzPts val="1200"/>
              <a:buFont typeface="Arial"/>
              <a:buChar char="•"/>
            </a:pPr>
            <a:r>
              <a:rPr lang="tr-TR" sz="1050" dirty="0">
                <a:solidFill>
                  <a:srgbClr val="000000"/>
                </a:solidFill>
                <a:latin typeface="Arial"/>
                <a:ea typeface="Arial"/>
                <a:cs typeface="Arial"/>
                <a:sym typeface="Arial"/>
              </a:rPr>
              <a:t>Bir iterasyon yapıldıktan ve hizmet seviyesi (LOS) matrisleri elde edildikten sonra, </a:t>
            </a:r>
            <a:r>
              <a:rPr lang="en-US" sz="1050" dirty="0">
                <a:solidFill>
                  <a:srgbClr val="000000"/>
                </a:solidFill>
                <a:latin typeface="Arial"/>
                <a:ea typeface="Arial"/>
                <a:cs typeface="Arial"/>
                <a:sym typeface="Arial"/>
              </a:rPr>
              <a:t>tur </a:t>
            </a:r>
            <a:r>
              <a:rPr lang="en-US" sz="1050" dirty="0" err="1">
                <a:solidFill>
                  <a:srgbClr val="000000"/>
                </a:solidFill>
                <a:latin typeface="Arial"/>
                <a:ea typeface="Arial"/>
                <a:cs typeface="Arial"/>
                <a:sym typeface="Arial"/>
              </a:rPr>
              <a:t>üreticisi</a:t>
            </a:r>
            <a:r>
              <a:rPr lang="tr-TR" sz="1050" dirty="0">
                <a:solidFill>
                  <a:srgbClr val="000000"/>
                </a:solidFill>
                <a:latin typeface="Arial"/>
                <a:ea typeface="Arial"/>
                <a:cs typeface="Arial"/>
                <a:sym typeface="Arial"/>
              </a:rPr>
              <a:t> aynı nüfus ve hizmet seviyesi kullanılarak birkaç kez etkinleştirilir ve elde edilen talep matrislerinin her seferinde ortalaması alınır. Daha sonra atamalar yapılır ve bir sonraki iterasyon için yeni hizmet seviyesi matrisleri elde edilir</a:t>
            </a:r>
            <a:r>
              <a:rPr lang="en" sz="1050" dirty="0">
                <a:solidFill>
                  <a:srgbClr val="000000"/>
                </a:solidFill>
                <a:latin typeface="Arial"/>
                <a:ea typeface="Arial"/>
                <a:cs typeface="Arial"/>
                <a:sym typeface="Arial"/>
              </a:rPr>
              <a:t>.</a:t>
            </a:r>
            <a:endParaRPr sz="1050" dirty="0">
              <a:solidFill>
                <a:srgbClr val="000000"/>
              </a:solidFill>
              <a:latin typeface="Arial"/>
              <a:ea typeface="Arial"/>
              <a:cs typeface="Arial"/>
              <a:sym typeface="Arial"/>
            </a:endParaRPr>
          </a:p>
        </p:txBody>
      </p:sp>
      <p:pic>
        <p:nvPicPr>
          <p:cNvPr id="572" name="Google Shape;572;p79"/>
          <p:cNvPicPr preferRelativeResize="0"/>
          <p:nvPr/>
        </p:nvPicPr>
        <p:blipFill rotWithShape="1">
          <a:blip r:embed="rId3">
            <a:alphaModFix/>
          </a:blip>
          <a:srcRect/>
          <a:stretch/>
        </p:blipFill>
        <p:spPr>
          <a:xfrm>
            <a:off x="2649828" y="3186058"/>
            <a:ext cx="3648775" cy="2733697"/>
          </a:xfrm>
          <a:prstGeom prst="rect">
            <a:avLst/>
          </a:prstGeom>
          <a:noFill/>
          <a:ln>
            <a:noFill/>
          </a:ln>
        </p:spPr>
      </p:pic>
    </p:spTree>
    <p:extLst>
      <p:ext uri="{BB962C8B-B14F-4D97-AF65-F5344CB8AC3E}">
        <p14:creationId xmlns:p14="http://schemas.microsoft.com/office/powerpoint/2010/main" val="200999632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77"/>
        <p:cNvGrpSpPr/>
        <p:nvPr/>
      </p:nvGrpSpPr>
      <p:grpSpPr>
        <a:xfrm>
          <a:off x="0" y="0"/>
          <a:ext cx="0" cy="0"/>
          <a:chOff x="0" y="0"/>
          <a:chExt cx="0" cy="0"/>
        </a:xfrm>
      </p:grpSpPr>
      <p:sp>
        <p:nvSpPr>
          <p:cNvPr id="579" name="Google Shape;579;p80"/>
          <p:cNvSpPr txBox="1"/>
          <p:nvPr/>
        </p:nvSpPr>
        <p:spPr>
          <a:xfrm>
            <a:off x="1556274" y="287664"/>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Ortalama yöntemleri</a:t>
            </a:r>
            <a:endParaRPr lang="tr-TR" sz="1270" b="1" dirty="0">
              <a:solidFill>
                <a:srgbClr val="F17F09"/>
              </a:solidFill>
              <a:latin typeface="Source Sans Pro"/>
              <a:ea typeface="Source Sans Pro"/>
              <a:cs typeface="Source Sans Pro"/>
              <a:sym typeface="Source Sans Pro"/>
            </a:endParaRPr>
          </a:p>
        </p:txBody>
      </p:sp>
      <p:cxnSp>
        <p:nvCxnSpPr>
          <p:cNvPr id="580" name="Google Shape;580;p80"/>
          <p:cNvCxnSpPr/>
          <p:nvPr/>
        </p:nvCxnSpPr>
        <p:spPr>
          <a:xfrm>
            <a:off x="1556274" y="832291"/>
            <a:ext cx="6031456" cy="0"/>
          </a:xfrm>
          <a:prstGeom prst="straightConnector1">
            <a:avLst/>
          </a:prstGeom>
          <a:noFill/>
          <a:ln w="28575" cap="flat" cmpd="sng">
            <a:solidFill>
              <a:schemeClr val="dk1"/>
            </a:solidFill>
            <a:prstDash val="solid"/>
            <a:round/>
            <a:headEnd type="none" w="sm" len="sm"/>
            <a:tailEnd type="none" w="sm" len="sm"/>
          </a:ln>
        </p:spPr>
      </p:cxnSp>
      <p:sp>
        <p:nvSpPr>
          <p:cNvPr id="581" name="Google Shape;581;p80"/>
          <p:cNvSpPr txBox="1"/>
          <p:nvPr/>
        </p:nvSpPr>
        <p:spPr>
          <a:xfrm>
            <a:off x="1556274" y="2069521"/>
            <a:ext cx="6031456" cy="438896"/>
          </a:xfrm>
          <a:prstGeom prst="rect">
            <a:avLst/>
          </a:prstGeom>
          <a:noFill/>
          <a:ln>
            <a:noFill/>
          </a:ln>
        </p:spPr>
        <p:txBody>
          <a:bodyPr spcFirstLastPara="1" wrap="square" lIns="67500" tIns="34275" rIns="67500" bIns="34275" anchor="t" anchorCtr="0">
            <a:noAutofit/>
          </a:bodyPr>
          <a:lstStyle/>
          <a:p>
            <a:pPr algn="just">
              <a:buClr>
                <a:srgbClr val="F17F09"/>
              </a:buClr>
              <a:buSzPts val="1200"/>
            </a:pPr>
            <a:r>
              <a:rPr lang="tr-TR" sz="1050" dirty="0">
                <a:solidFill>
                  <a:srgbClr val="000000"/>
                </a:solidFill>
                <a:latin typeface="Arial"/>
                <a:ea typeface="Arial"/>
                <a:cs typeface="Arial"/>
                <a:sym typeface="Arial"/>
              </a:rPr>
              <a:t>Genel olarak sonuç, hesaplama açısından da benzerdir.</a:t>
            </a:r>
            <a:endParaRPr sz="1350" dirty="0"/>
          </a:p>
        </p:txBody>
      </p:sp>
      <p:pic>
        <p:nvPicPr>
          <p:cNvPr id="582" name="Google Shape;582;p80"/>
          <p:cNvPicPr preferRelativeResize="0"/>
          <p:nvPr/>
        </p:nvPicPr>
        <p:blipFill rotWithShape="1">
          <a:blip r:embed="rId3">
            <a:alphaModFix/>
          </a:blip>
          <a:srcRect/>
          <a:stretch/>
        </p:blipFill>
        <p:spPr>
          <a:xfrm>
            <a:off x="2533831" y="2654515"/>
            <a:ext cx="4196150" cy="2970002"/>
          </a:xfrm>
          <a:prstGeom prst="rect">
            <a:avLst/>
          </a:prstGeom>
          <a:noFill/>
          <a:ln>
            <a:noFill/>
          </a:ln>
        </p:spPr>
      </p:pic>
    </p:spTree>
    <p:extLst>
      <p:ext uri="{BB962C8B-B14F-4D97-AF65-F5344CB8AC3E}">
        <p14:creationId xmlns:p14="http://schemas.microsoft.com/office/powerpoint/2010/main" val="241991202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87"/>
        <p:cNvGrpSpPr/>
        <p:nvPr/>
      </p:nvGrpSpPr>
      <p:grpSpPr>
        <a:xfrm>
          <a:off x="0" y="0"/>
          <a:ext cx="0" cy="0"/>
          <a:chOff x="0" y="0"/>
          <a:chExt cx="0" cy="0"/>
        </a:xfrm>
      </p:grpSpPr>
      <p:sp>
        <p:nvSpPr>
          <p:cNvPr id="589" name="Google Shape;589;p81"/>
          <p:cNvSpPr txBox="1"/>
          <p:nvPr/>
        </p:nvSpPr>
        <p:spPr>
          <a:xfrm>
            <a:off x="1556274" y="287664"/>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Singapur SimMobilite</a:t>
            </a:r>
            <a:endParaRPr sz="1270" b="1" dirty="0">
              <a:solidFill>
                <a:srgbClr val="F17F09"/>
              </a:solidFill>
              <a:latin typeface="Source Sans Pro"/>
              <a:ea typeface="Source Sans Pro"/>
              <a:cs typeface="Source Sans Pro"/>
              <a:sym typeface="Source Sans Pro"/>
            </a:endParaRPr>
          </a:p>
        </p:txBody>
      </p:sp>
      <p:cxnSp>
        <p:nvCxnSpPr>
          <p:cNvPr id="590" name="Google Shape;590;p81"/>
          <p:cNvCxnSpPr/>
          <p:nvPr/>
        </p:nvCxnSpPr>
        <p:spPr>
          <a:xfrm>
            <a:off x="1556274" y="832291"/>
            <a:ext cx="6031456" cy="0"/>
          </a:xfrm>
          <a:prstGeom prst="straightConnector1">
            <a:avLst/>
          </a:prstGeom>
          <a:noFill/>
          <a:ln w="28575" cap="flat" cmpd="sng">
            <a:solidFill>
              <a:schemeClr val="dk1"/>
            </a:solidFill>
            <a:prstDash val="solid"/>
            <a:round/>
            <a:headEnd type="none" w="sm" len="sm"/>
            <a:tailEnd type="none" w="sm" len="sm"/>
          </a:ln>
        </p:spPr>
      </p:cxnSp>
      <p:pic>
        <p:nvPicPr>
          <p:cNvPr id="591" name="Google Shape;591;p81"/>
          <p:cNvPicPr preferRelativeResize="0"/>
          <p:nvPr/>
        </p:nvPicPr>
        <p:blipFill rotWithShape="1">
          <a:blip r:embed="rId3">
            <a:alphaModFix/>
          </a:blip>
          <a:srcRect/>
          <a:stretch/>
        </p:blipFill>
        <p:spPr>
          <a:xfrm>
            <a:off x="3045595" y="1998543"/>
            <a:ext cx="2210384" cy="3928520"/>
          </a:xfrm>
          <a:prstGeom prst="rect">
            <a:avLst/>
          </a:prstGeom>
          <a:noFill/>
          <a:ln>
            <a:noFill/>
          </a:ln>
        </p:spPr>
      </p:pic>
      <p:pic>
        <p:nvPicPr>
          <p:cNvPr id="592" name="Google Shape;592;p81"/>
          <p:cNvPicPr preferRelativeResize="0"/>
          <p:nvPr/>
        </p:nvPicPr>
        <p:blipFill rotWithShape="1">
          <a:blip r:embed="rId4">
            <a:alphaModFix/>
          </a:blip>
          <a:srcRect/>
          <a:stretch/>
        </p:blipFill>
        <p:spPr>
          <a:xfrm>
            <a:off x="5377346" y="1891073"/>
            <a:ext cx="2258232" cy="4035990"/>
          </a:xfrm>
          <a:prstGeom prst="rect">
            <a:avLst/>
          </a:prstGeom>
          <a:noFill/>
          <a:ln>
            <a:noFill/>
          </a:ln>
        </p:spPr>
      </p:pic>
      <p:cxnSp>
        <p:nvCxnSpPr>
          <p:cNvPr id="593" name="Google Shape;593;p81"/>
          <p:cNvCxnSpPr/>
          <p:nvPr/>
        </p:nvCxnSpPr>
        <p:spPr>
          <a:xfrm>
            <a:off x="4723507" y="2644106"/>
            <a:ext cx="540080" cy="0"/>
          </a:xfrm>
          <a:prstGeom prst="straightConnector1">
            <a:avLst/>
          </a:prstGeom>
          <a:noFill/>
          <a:ln w="28575" cap="flat" cmpd="sng">
            <a:solidFill>
              <a:srgbClr val="F17F09"/>
            </a:solidFill>
            <a:prstDash val="solid"/>
            <a:round/>
            <a:headEnd type="none" w="sm" len="sm"/>
            <a:tailEnd type="triangle" w="med" len="med"/>
          </a:ln>
        </p:spPr>
      </p:cxnSp>
      <p:sp>
        <p:nvSpPr>
          <p:cNvPr id="594" name="Google Shape;594;p81"/>
          <p:cNvSpPr txBox="1"/>
          <p:nvPr/>
        </p:nvSpPr>
        <p:spPr>
          <a:xfrm>
            <a:off x="1556274" y="2069520"/>
            <a:ext cx="1481711" cy="2239927"/>
          </a:xfrm>
          <a:prstGeom prst="rect">
            <a:avLst/>
          </a:prstGeom>
          <a:noFill/>
          <a:ln>
            <a:noFill/>
          </a:ln>
        </p:spPr>
        <p:txBody>
          <a:bodyPr spcFirstLastPara="1" wrap="square" lIns="67500" tIns="34275" rIns="67500" bIns="34275" anchor="t" anchorCtr="0">
            <a:noAutofit/>
          </a:bodyPr>
          <a:lstStyle/>
          <a:p>
            <a:pPr algn="just">
              <a:buClr>
                <a:srgbClr val="F17F09"/>
              </a:buClr>
              <a:buSzPts val="1200"/>
            </a:pPr>
            <a:r>
              <a:rPr lang="tr-TR" sz="900" dirty="0">
                <a:solidFill>
                  <a:srgbClr val="000000"/>
                </a:solidFill>
                <a:latin typeface="Arial"/>
                <a:ea typeface="Arial"/>
                <a:cs typeface="Arial"/>
                <a:sym typeface="Arial"/>
              </a:rPr>
              <a:t>SimMobil</a:t>
            </a:r>
            <a:r>
              <a:rPr lang="en-US" sz="900" dirty="0" err="1">
                <a:solidFill>
                  <a:srgbClr val="000000"/>
                </a:solidFill>
                <a:latin typeface="Arial"/>
                <a:ea typeface="Arial"/>
                <a:cs typeface="Arial"/>
                <a:sym typeface="Arial"/>
              </a:rPr>
              <a:t>ite</a:t>
            </a:r>
            <a:r>
              <a:rPr lang="tr-TR" sz="900" dirty="0">
                <a:solidFill>
                  <a:srgbClr val="000000"/>
                </a:solidFill>
                <a:latin typeface="Arial"/>
                <a:ea typeface="Arial"/>
                <a:cs typeface="Arial"/>
                <a:sym typeface="Arial"/>
              </a:rPr>
              <a:t> modelinin uzun, orta ve kısa vadeli olmak üzere üç bileşeni vardır. Orta vadede </a:t>
            </a:r>
            <a:r>
              <a:rPr lang="en-US" sz="900" dirty="0">
                <a:solidFill>
                  <a:srgbClr val="000000"/>
                </a:solidFill>
                <a:latin typeface="Arial"/>
                <a:ea typeface="Arial"/>
                <a:cs typeface="Arial"/>
                <a:sym typeface="Arial"/>
              </a:rPr>
              <a:t>ABM</a:t>
            </a:r>
            <a:r>
              <a:rPr lang="tr-TR" sz="900" dirty="0">
                <a:solidFill>
                  <a:srgbClr val="000000"/>
                </a:solidFill>
                <a:latin typeface="Arial"/>
                <a:ea typeface="Arial"/>
                <a:cs typeface="Arial"/>
                <a:sym typeface="Arial"/>
              </a:rPr>
              <a:t> yer almaktadır</a:t>
            </a:r>
            <a:r>
              <a:rPr lang="en" sz="900" dirty="0">
                <a:solidFill>
                  <a:srgbClr val="000000"/>
                </a:solidFill>
                <a:latin typeface="Arial"/>
                <a:ea typeface="Arial"/>
                <a:cs typeface="Arial"/>
                <a:sym typeface="Arial"/>
              </a:rPr>
              <a:t>:</a:t>
            </a:r>
            <a:endParaRPr sz="1350" dirty="0"/>
          </a:p>
          <a:p>
            <a:pPr algn="just">
              <a:buClr>
                <a:srgbClr val="F17F09"/>
              </a:buClr>
              <a:buSzPts val="1200"/>
            </a:pPr>
            <a:endParaRPr sz="900" dirty="0">
              <a:solidFill>
                <a:srgbClr val="000000"/>
              </a:solidFill>
              <a:latin typeface="Arial"/>
              <a:ea typeface="Arial"/>
              <a:cs typeface="Arial"/>
              <a:sym typeface="Arial"/>
            </a:endParaRPr>
          </a:p>
          <a:p>
            <a:pPr marL="214313" indent="-214313" algn="just">
              <a:buClr>
                <a:srgbClr val="F17F09"/>
              </a:buClr>
              <a:buSzPts val="1200"/>
              <a:buFont typeface="Arial"/>
              <a:buChar char="•"/>
            </a:pPr>
            <a:r>
              <a:rPr lang="en" sz="900" dirty="0">
                <a:solidFill>
                  <a:srgbClr val="000000"/>
                </a:solidFill>
                <a:latin typeface="Arial"/>
                <a:ea typeface="Arial"/>
                <a:cs typeface="Arial"/>
                <a:sym typeface="Arial"/>
              </a:rPr>
              <a:t>22 </a:t>
            </a:r>
            <a:r>
              <a:rPr lang="tr-TR" sz="900" dirty="0">
                <a:solidFill>
                  <a:srgbClr val="000000"/>
                </a:solidFill>
                <a:latin typeface="Arial"/>
                <a:ea typeface="Arial"/>
                <a:cs typeface="Arial"/>
                <a:sym typeface="Arial"/>
              </a:rPr>
              <a:t>alt model</a:t>
            </a:r>
            <a:endParaRPr sz="1350" dirty="0"/>
          </a:p>
          <a:p>
            <a:pPr marL="214313" indent="-214313" algn="just">
              <a:buClr>
                <a:srgbClr val="F17F09"/>
              </a:buClr>
              <a:buSzPts val="1200"/>
              <a:buFont typeface="Arial"/>
              <a:buChar char="•"/>
            </a:pPr>
            <a:r>
              <a:rPr lang="en" sz="900" dirty="0">
                <a:solidFill>
                  <a:srgbClr val="000000"/>
                </a:solidFill>
                <a:latin typeface="Arial"/>
                <a:ea typeface="Arial"/>
                <a:cs typeface="Arial"/>
                <a:sym typeface="Arial"/>
              </a:rPr>
              <a:t>4 </a:t>
            </a:r>
            <a:r>
              <a:rPr lang="tr-TR" sz="900" dirty="0">
                <a:solidFill>
                  <a:srgbClr val="000000"/>
                </a:solidFill>
                <a:latin typeface="Arial"/>
                <a:ea typeface="Arial"/>
                <a:cs typeface="Arial"/>
                <a:sym typeface="Arial"/>
              </a:rPr>
              <a:t>tür </a:t>
            </a:r>
            <a:r>
              <a:rPr lang="en-US" sz="900" dirty="0" err="1">
                <a:solidFill>
                  <a:srgbClr val="000000"/>
                </a:solidFill>
                <a:latin typeface="Arial"/>
                <a:ea typeface="Arial"/>
                <a:cs typeface="Arial"/>
                <a:sym typeface="Arial"/>
              </a:rPr>
              <a:t>aktivite</a:t>
            </a:r>
            <a:endParaRPr sz="1350" dirty="0"/>
          </a:p>
          <a:p>
            <a:pPr marL="214313" indent="-214313" algn="just">
              <a:buClr>
                <a:srgbClr val="F17F09"/>
              </a:buClr>
              <a:buSzPts val="1200"/>
              <a:buFont typeface="Arial"/>
              <a:buChar char="•"/>
            </a:pPr>
            <a:r>
              <a:rPr lang="en" sz="900" dirty="0">
                <a:solidFill>
                  <a:srgbClr val="000000"/>
                </a:solidFill>
                <a:latin typeface="Arial"/>
                <a:ea typeface="Arial"/>
                <a:cs typeface="Arial"/>
                <a:sym typeface="Arial"/>
              </a:rPr>
              <a:t>9 </a:t>
            </a:r>
            <a:r>
              <a:rPr lang="tr-TR" sz="900" dirty="0">
                <a:solidFill>
                  <a:srgbClr val="000000"/>
                </a:solidFill>
                <a:latin typeface="Arial"/>
                <a:ea typeface="Arial"/>
                <a:cs typeface="Arial"/>
                <a:sym typeface="Arial"/>
              </a:rPr>
              <a:t>ulaşım modu</a:t>
            </a:r>
            <a:endParaRPr sz="1350" dirty="0"/>
          </a:p>
          <a:p>
            <a:pPr marL="214313" indent="-214313" algn="just">
              <a:buClr>
                <a:srgbClr val="F17F09"/>
              </a:buClr>
              <a:buSzPts val="1200"/>
              <a:buFont typeface="Arial"/>
              <a:buChar char="•"/>
            </a:pPr>
            <a:r>
              <a:rPr lang="tr-TR" sz="900" dirty="0">
                <a:solidFill>
                  <a:srgbClr val="000000"/>
                </a:solidFill>
                <a:latin typeface="Arial"/>
                <a:ea typeface="Arial"/>
                <a:cs typeface="Arial"/>
                <a:sym typeface="Arial"/>
              </a:rPr>
              <a:t>Her biri yaklaşık 35.000 kişiden oluşan bir örneklem ile hareketlilik anketleri (HITS-2008, 2012 ve 2016) ile kalibre edilmiştir</a:t>
            </a:r>
            <a:r>
              <a:rPr lang="en" sz="900" dirty="0">
                <a:solidFill>
                  <a:srgbClr val="000000"/>
                </a:solidFill>
                <a:latin typeface="Arial"/>
                <a:ea typeface="Arial"/>
                <a:cs typeface="Arial"/>
                <a:sym typeface="Arial"/>
              </a:rPr>
              <a:t>.</a:t>
            </a:r>
            <a:endParaRPr sz="1350" dirty="0"/>
          </a:p>
        </p:txBody>
      </p:sp>
    </p:spTree>
    <p:extLst>
      <p:ext uri="{BB962C8B-B14F-4D97-AF65-F5344CB8AC3E}">
        <p14:creationId xmlns:p14="http://schemas.microsoft.com/office/powerpoint/2010/main" val="214726945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99"/>
        <p:cNvGrpSpPr/>
        <p:nvPr/>
      </p:nvGrpSpPr>
      <p:grpSpPr>
        <a:xfrm>
          <a:off x="0" y="0"/>
          <a:ext cx="0" cy="0"/>
          <a:chOff x="0" y="0"/>
          <a:chExt cx="0" cy="0"/>
        </a:xfrm>
      </p:grpSpPr>
      <p:sp>
        <p:nvSpPr>
          <p:cNvPr id="601" name="Google Shape;601;p82"/>
          <p:cNvSpPr txBox="1"/>
          <p:nvPr/>
        </p:nvSpPr>
        <p:spPr>
          <a:xfrm>
            <a:off x="1556274" y="216144"/>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Modeldeki belirsizlik</a:t>
            </a:r>
            <a:endParaRPr sz="1270" b="1" dirty="0">
              <a:solidFill>
                <a:srgbClr val="F17F09"/>
              </a:solidFill>
              <a:latin typeface="Source Sans Pro"/>
              <a:ea typeface="Source Sans Pro"/>
              <a:cs typeface="Source Sans Pro"/>
              <a:sym typeface="Source Sans Pro"/>
            </a:endParaRPr>
          </a:p>
        </p:txBody>
      </p:sp>
      <p:cxnSp>
        <p:nvCxnSpPr>
          <p:cNvPr id="602" name="Google Shape;602;p82"/>
          <p:cNvCxnSpPr/>
          <p:nvPr/>
        </p:nvCxnSpPr>
        <p:spPr>
          <a:xfrm>
            <a:off x="1556274" y="760771"/>
            <a:ext cx="6031456" cy="0"/>
          </a:xfrm>
          <a:prstGeom prst="straightConnector1">
            <a:avLst/>
          </a:prstGeom>
          <a:noFill/>
          <a:ln w="28575" cap="flat" cmpd="sng">
            <a:solidFill>
              <a:schemeClr val="dk1"/>
            </a:solidFill>
            <a:prstDash val="solid"/>
            <a:round/>
            <a:headEnd type="none" w="sm" len="sm"/>
            <a:tailEnd type="none" w="sm" len="sm"/>
          </a:ln>
        </p:spPr>
      </p:cxnSp>
      <p:pic>
        <p:nvPicPr>
          <p:cNvPr id="604" name="Google Shape;604;p82"/>
          <p:cNvPicPr preferRelativeResize="0"/>
          <p:nvPr/>
        </p:nvPicPr>
        <p:blipFill rotWithShape="1">
          <a:blip r:embed="rId3">
            <a:alphaModFix/>
          </a:blip>
          <a:srcRect/>
          <a:stretch/>
        </p:blipFill>
        <p:spPr>
          <a:xfrm>
            <a:off x="1723258" y="2449099"/>
            <a:ext cx="3055880" cy="2598518"/>
          </a:xfrm>
          <a:prstGeom prst="rect">
            <a:avLst/>
          </a:prstGeom>
          <a:noFill/>
          <a:ln>
            <a:noFill/>
          </a:ln>
        </p:spPr>
      </p:pic>
      <p:sp>
        <p:nvSpPr>
          <p:cNvPr id="605" name="Google Shape;605;p82"/>
          <p:cNvSpPr/>
          <p:nvPr/>
        </p:nvSpPr>
        <p:spPr>
          <a:xfrm>
            <a:off x="4844971" y="3630264"/>
            <a:ext cx="2949149" cy="230802"/>
          </a:xfrm>
          <a:prstGeom prst="rect">
            <a:avLst/>
          </a:prstGeom>
          <a:noFill/>
          <a:ln>
            <a:noFill/>
          </a:ln>
        </p:spPr>
        <p:txBody>
          <a:bodyPr spcFirstLastPara="1" wrap="square" lIns="68569" tIns="34275" rIns="68569" bIns="34275" anchor="t" anchorCtr="0">
            <a:spAutoFit/>
          </a:bodyPr>
          <a:lstStyle/>
          <a:p>
            <a:r>
              <a:rPr lang="tr-TR" sz="1050" dirty="0">
                <a:solidFill>
                  <a:schemeClr val="dk1"/>
                </a:solidFill>
                <a:latin typeface="Arial"/>
                <a:ea typeface="Arial"/>
                <a:cs typeface="Arial"/>
                <a:sym typeface="Arial"/>
              </a:rPr>
              <a:t>En etkili parametreler filtrelenir.</a:t>
            </a:r>
            <a:endParaRPr sz="1050" dirty="0">
              <a:solidFill>
                <a:srgbClr val="000000"/>
              </a:solidFill>
              <a:latin typeface="Arial"/>
              <a:ea typeface="Arial"/>
              <a:cs typeface="Arial"/>
              <a:sym typeface="Arial"/>
            </a:endParaRPr>
          </a:p>
        </p:txBody>
      </p:sp>
      <p:sp>
        <p:nvSpPr>
          <p:cNvPr id="606" name="Google Shape;606;p82"/>
          <p:cNvSpPr/>
          <p:nvPr/>
        </p:nvSpPr>
        <p:spPr>
          <a:xfrm>
            <a:off x="4844971" y="4166274"/>
            <a:ext cx="2575772" cy="392385"/>
          </a:xfrm>
          <a:prstGeom prst="rect">
            <a:avLst/>
          </a:prstGeom>
          <a:noFill/>
          <a:ln>
            <a:noFill/>
          </a:ln>
        </p:spPr>
        <p:txBody>
          <a:bodyPr spcFirstLastPara="1" wrap="square" lIns="68569" tIns="34275" rIns="68569" bIns="34275" anchor="t" anchorCtr="0">
            <a:spAutoFit/>
          </a:bodyPr>
          <a:lstStyle/>
          <a:p>
            <a:r>
              <a:rPr lang="tr-TR" sz="1050" dirty="0">
                <a:solidFill>
                  <a:schemeClr val="dk1"/>
                </a:solidFill>
                <a:latin typeface="Arial"/>
                <a:ea typeface="Arial"/>
                <a:cs typeface="Arial"/>
                <a:sym typeface="Arial"/>
              </a:rPr>
              <a:t>Parametreleri örneklemek için simülasyonlar.</a:t>
            </a:r>
            <a:endParaRPr sz="1050" dirty="0">
              <a:solidFill>
                <a:srgbClr val="000000"/>
              </a:solidFill>
              <a:latin typeface="Arial"/>
              <a:ea typeface="Arial"/>
              <a:cs typeface="Arial"/>
              <a:sym typeface="Arial"/>
            </a:endParaRPr>
          </a:p>
        </p:txBody>
      </p:sp>
      <p:sp>
        <p:nvSpPr>
          <p:cNvPr id="607" name="Google Shape;607;p82"/>
          <p:cNvSpPr txBox="1"/>
          <p:nvPr/>
        </p:nvSpPr>
        <p:spPr>
          <a:xfrm>
            <a:off x="1556274" y="2069521"/>
            <a:ext cx="6031456" cy="438896"/>
          </a:xfrm>
          <a:prstGeom prst="rect">
            <a:avLst/>
          </a:prstGeom>
          <a:noFill/>
          <a:ln>
            <a:noFill/>
          </a:ln>
        </p:spPr>
        <p:txBody>
          <a:bodyPr spcFirstLastPara="1" wrap="square" lIns="67500" tIns="34275" rIns="67500" bIns="34275" anchor="t" anchorCtr="0">
            <a:noAutofit/>
          </a:bodyPr>
          <a:lstStyle/>
          <a:p>
            <a:pPr algn="just">
              <a:buClr>
                <a:srgbClr val="F17F09"/>
              </a:buClr>
              <a:buSzPts val="1200"/>
            </a:pPr>
            <a:r>
              <a:rPr lang="tr-TR" sz="1050" dirty="0">
                <a:solidFill>
                  <a:srgbClr val="000000"/>
                </a:solidFill>
                <a:latin typeface="Arial"/>
                <a:ea typeface="Arial"/>
                <a:cs typeface="Arial"/>
                <a:sym typeface="Arial"/>
              </a:rPr>
              <a:t>Model parametrelerindeki, seçilen örneklemdeki ve simülasyondaki belirsizlik incelenmiştir.</a:t>
            </a:r>
            <a:endParaRPr sz="1350" dirty="0"/>
          </a:p>
        </p:txBody>
      </p:sp>
    </p:spTree>
    <p:extLst>
      <p:ext uri="{BB962C8B-B14F-4D97-AF65-F5344CB8AC3E}">
        <p14:creationId xmlns:p14="http://schemas.microsoft.com/office/powerpoint/2010/main" val="384386828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612"/>
        <p:cNvGrpSpPr/>
        <p:nvPr/>
      </p:nvGrpSpPr>
      <p:grpSpPr>
        <a:xfrm>
          <a:off x="0" y="0"/>
          <a:ext cx="0" cy="0"/>
          <a:chOff x="0" y="0"/>
          <a:chExt cx="0" cy="0"/>
        </a:xfrm>
      </p:grpSpPr>
      <p:sp>
        <p:nvSpPr>
          <p:cNvPr id="614" name="Google Shape;614;p83"/>
          <p:cNvSpPr txBox="1"/>
          <p:nvPr/>
        </p:nvSpPr>
        <p:spPr>
          <a:xfrm>
            <a:off x="1379522" y="280224"/>
            <a:ext cx="6151267" cy="260555"/>
          </a:xfrm>
          <a:prstGeom prst="rect">
            <a:avLst/>
          </a:prstGeom>
          <a:noFill/>
          <a:ln>
            <a:noFill/>
          </a:ln>
        </p:spPr>
        <p:txBody>
          <a:bodyPr spcFirstLastPara="1" wrap="square" lIns="64500" tIns="32231" rIns="64500" bIns="32231" anchor="t" anchorCtr="0">
            <a:noAutofit/>
          </a:bodyPr>
          <a:lstStyle/>
          <a:p>
            <a:r>
              <a:rPr lang="en-US" sz="1950" b="1" dirty="0" err="1">
                <a:solidFill>
                  <a:schemeClr val="dk1"/>
                </a:solidFill>
                <a:latin typeface="Source Sans Pro"/>
                <a:ea typeface="Source Sans Pro"/>
                <a:cs typeface="Source Sans Pro"/>
                <a:sym typeface="Source Sans Pro"/>
              </a:rPr>
              <a:t>Parametrelerdeki</a:t>
            </a:r>
            <a:r>
              <a:rPr lang="tr-TR" sz="1950" b="1" dirty="0">
                <a:solidFill>
                  <a:schemeClr val="dk1"/>
                </a:solidFill>
                <a:latin typeface="Source Sans Pro"/>
                <a:ea typeface="Source Sans Pro"/>
                <a:cs typeface="Source Sans Pro"/>
                <a:sym typeface="Source Sans Pro"/>
              </a:rPr>
              <a:t> belirsizlik</a:t>
            </a:r>
            <a:endParaRPr lang="tr-TR" sz="1270" b="1" dirty="0">
              <a:solidFill>
                <a:srgbClr val="F17F09"/>
              </a:solidFill>
              <a:latin typeface="Source Sans Pro"/>
              <a:ea typeface="Source Sans Pro"/>
              <a:cs typeface="Source Sans Pro"/>
              <a:sym typeface="Source Sans Pro"/>
            </a:endParaRPr>
          </a:p>
        </p:txBody>
      </p:sp>
      <p:cxnSp>
        <p:nvCxnSpPr>
          <p:cNvPr id="615" name="Google Shape;615;p83"/>
          <p:cNvCxnSpPr/>
          <p:nvPr/>
        </p:nvCxnSpPr>
        <p:spPr>
          <a:xfrm>
            <a:off x="1499333" y="823326"/>
            <a:ext cx="6031456" cy="0"/>
          </a:xfrm>
          <a:prstGeom prst="straightConnector1">
            <a:avLst/>
          </a:prstGeom>
          <a:noFill/>
          <a:ln w="28575" cap="flat" cmpd="sng">
            <a:solidFill>
              <a:schemeClr val="dk1"/>
            </a:solidFill>
            <a:prstDash val="solid"/>
            <a:round/>
            <a:headEnd type="none" w="sm" len="sm"/>
            <a:tailEnd type="none" w="sm" len="sm"/>
          </a:ln>
        </p:spPr>
      </p:cxnSp>
      <p:pic>
        <p:nvPicPr>
          <p:cNvPr id="616" name="Google Shape;616;p83"/>
          <p:cNvPicPr preferRelativeResize="0"/>
          <p:nvPr/>
        </p:nvPicPr>
        <p:blipFill rotWithShape="1">
          <a:blip r:embed="rId3">
            <a:alphaModFix/>
          </a:blip>
          <a:srcRect/>
          <a:stretch/>
        </p:blipFill>
        <p:spPr>
          <a:xfrm>
            <a:off x="4311281" y="3183538"/>
            <a:ext cx="3219508" cy="1967710"/>
          </a:xfrm>
          <a:prstGeom prst="rect">
            <a:avLst/>
          </a:prstGeom>
          <a:noFill/>
          <a:ln>
            <a:noFill/>
          </a:ln>
        </p:spPr>
      </p:pic>
      <p:pic>
        <p:nvPicPr>
          <p:cNvPr id="617" name="Google Shape;617;p83"/>
          <p:cNvPicPr preferRelativeResize="0"/>
          <p:nvPr/>
        </p:nvPicPr>
        <p:blipFill rotWithShape="1">
          <a:blip r:embed="rId4">
            <a:alphaModFix/>
          </a:blip>
          <a:srcRect/>
          <a:stretch/>
        </p:blipFill>
        <p:spPr>
          <a:xfrm>
            <a:off x="1556273" y="3337942"/>
            <a:ext cx="2028825" cy="357188"/>
          </a:xfrm>
          <a:prstGeom prst="rect">
            <a:avLst/>
          </a:prstGeom>
          <a:noFill/>
          <a:ln>
            <a:noFill/>
          </a:ln>
        </p:spPr>
      </p:pic>
      <p:sp>
        <p:nvSpPr>
          <p:cNvPr id="618" name="Google Shape;618;p83"/>
          <p:cNvSpPr/>
          <p:nvPr/>
        </p:nvSpPr>
        <p:spPr>
          <a:xfrm>
            <a:off x="1556274" y="2156270"/>
            <a:ext cx="6031456" cy="1038716"/>
          </a:xfrm>
          <a:prstGeom prst="rect">
            <a:avLst/>
          </a:prstGeom>
          <a:noFill/>
          <a:ln>
            <a:noFill/>
          </a:ln>
        </p:spPr>
        <p:txBody>
          <a:bodyPr spcFirstLastPara="1" wrap="square" lIns="68569" tIns="34275" rIns="68569" bIns="34275" anchor="t" anchorCtr="0">
            <a:spAutoFit/>
          </a:bodyPr>
          <a:lstStyle/>
          <a:p>
            <a:pPr marL="257175" indent="-257175" algn="just">
              <a:buClr>
                <a:srgbClr val="000000"/>
              </a:buClr>
              <a:buSzPts val="1400"/>
              <a:buFont typeface="Arial"/>
              <a:buAutoNum type="arabicPeriod"/>
            </a:pPr>
            <a:r>
              <a:rPr lang="tr-TR" sz="1050" i="1" dirty="0">
                <a:solidFill>
                  <a:schemeClr val="dk1"/>
                </a:solidFill>
                <a:latin typeface="Arial"/>
                <a:ea typeface="Arial"/>
                <a:cs typeface="Arial"/>
                <a:sym typeface="Arial"/>
              </a:rPr>
              <a:t>Ön taramanın ardından 654 parametreden oluşan bir örnekleme gerçekleştirilmiştir.</a:t>
            </a:r>
          </a:p>
          <a:p>
            <a:pPr marL="257175" indent="-257175" algn="just">
              <a:buClr>
                <a:srgbClr val="000000"/>
              </a:buClr>
              <a:buSzPts val="1400"/>
              <a:buFont typeface="Arial"/>
              <a:buAutoNum type="arabicPeriod"/>
            </a:pPr>
            <a:r>
              <a:rPr lang="tr-TR" sz="1050" i="1" dirty="0">
                <a:solidFill>
                  <a:schemeClr val="dk1"/>
                </a:solidFill>
                <a:latin typeface="Arial"/>
                <a:ea typeface="Arial"/>
                <a:cs typeface="Arial"/>
                <a:sym typeface="Arial"/>
              </a:rPr>
              <a:t>Ardından, standart yanılmaları kullanarak ve korelasyonlarını koruyarak normal bir dağılım varsayan her parametreden bir Latin Hiperküp Örneği kullanılarak 500 simülasyon gerçekleştiril</a:t>
            </a:r>
            <a:r>
              <a:rPr lang="en-US" sz="1050" i="1" dirty="0" err="1">
                <a:solidFill>
                  <a:schemeClr val="dk1"/>
                </a:solidFill>
                <a:latin typeface="Arial"/>
                <a:ea typeface="Arial"/>
                <a:cs typeface="Arial"/>
                <a:sym typeface="Arial"/>
              </a:rPr>
              <a:t>miştir</a:t>
            </a:r>
            <a:r>
              <a:rPr lang="tr-TR" sz="1050" i="1" dirty="0">
                <a:solidFill>
                  <a:schemeClr val="dk1"/>
                </a:solidFill>
                <a:latin typeface="Arial"/>
                <a:ea typeface="Arial"/>
                <a:cs typeface="Arial"/>
                <a:sym typeface="Arial"/>
              </a:rPr>
              <a:t>. Ardından, her bir parametrenin esnekliklerini değerlendirmek için </a:t>
            </a:r>
            <a:r>
              <a:rPr lang="tr-TR" sz="1050" i="1" dirty="0" err="1">
                <a:solidFill>
                  <a:schemeClr val="dk1"/>
                </a:solidFill>
                <a:latin typeface="Arial"/>
                <a:ea typeface="Arial"/>
                <a:cs typeface="Arial"/>
                <a:sym typeface="Arial"/>
              </a:rPr>
              <a:t>metamodeller</a:t>
            </a:r>
            <a:r>
              <a:rPr lang="tr-TR" sz="1050" i="1" dirty="0">
                <a:solidFill>
                  <a:schemeClr val="dk1"/>
                </a:solidFill>
                <a:latin typeface="Arial"/>
                <a:ea typeface="Arial"/>
                <a:cs typeface="Arial"/>
                <a:sym typeface="Arial"/>
              </a:rPr>
              <a:t> (her bir alt model için) oluşturulmuştur.</a:t>
            </a:r>
          </a:p>
          <a:p>
            <a:pPr marL="257175" indent="-257175" algn="just">
              <a:buClr>
                <a:srgbClr val="000000"/>
              </a:buClr>
              <a:buSzPts val="1400"/>
              <a:buFont typeface="Arial"/>
              <a:buAutoNum type="arabicPeriod"/>
            </a:pPr>
            <a:r>
              <a:rPr lang="tr-TR" sz="1050" i="1" dirty="0">
                <a:solidFill>
                  <a:schemeClr val="dk1"/>
                </a:solidFill>
                <a:latin typeface="Arial"/>
                <a:ea typeface="Arial"/>
                <a:cs typeface="Arial"/>
                <a:sym typeface="Arial"/>
              </a:rPr>
              <a:t>Nihai parametreler için varyasyon katsayıları hesaplanır (standart sapma/ortalama).</a:t>
            </a:r>
            <a:endParaRPr sz="1050" i="1"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13876140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623"/>
        <p:cNvGrpSpPr/>
        <p:nvPr/>
      </p:nvGrpSpPr>
      <p:grpSpPr>
        <a:xfrm>
          <a:off x="0" y="0"/>
          <a:ext cx="0" cy="0"/>
          <a:chOff x="0" y="0"/>
          <a:chExt cx="0" cy="0"/>
        </a:xfrm>
      </p:grpSpPr>
      <p:sp>
        <p:nvSpPr>
          <p:cNvPr id="625" name="Google Shape;625;p84"/>
          <p:cNvSpPr txBox="1"/>
          <p:nvPr/>
        </p:nvSpPr>
        <p:spPr>
          <a:xfrm>
            <a:off x="1556273" y="269734"/>
            <a:ext cx="6151267" cy="260555"/>
          </a:xfrm>
          <a:prstGeom prst="rect">
            <a:avLst/>
          </a:prstGeom>
          <a:noFill/>
          <a:ln>
            <a:noFill/>
          </a:ln>
        </p:spPr>
        <p:txBody>
          <a:bodyPr spcFirstLastPara="1" wrap="square" lIns="64500" tIns="32231" rIns="64500" bIns="32231" anchor="t" anchorCtr="0">
            <a:noAutofit/>
          </a:bodyPr>
          <a:lstStyle/>
          <a:p>
            <a:r>
              <a:rPr lang="en-US" sz="1950" b="1" dirty="0" err="1">
                <a:solidFill>
                  <a:schemeClr val="dk1"/>
                </a:solidFill>
                <a:latin typeface="Source Sans Pro"/>
                <a:ea typeface="Source Sans Pro"/>
                <a:cs typeface="Source Sans Pro"/>
                <a:sym typeface="Source Sans Pro"/>
              </a:rPr>
              <a:t>Parametrelerdeki</a:t>
            </a:r>
            <a:r>
              <a:rPr lang="tr-TR" sz="1950" b="1" dirty="0">
                <a:solidFill>
                  <a:schemeClr val="dk1"/>
                </a:solidFill>
                <a:latin typeface="Source Sans Pro"/>
                <a:ea typeface="Source Sans Pro"/>
                <a:cs typeface="Source Sans Pro"/>
                <a:sym typeface="Source Sans Pro"/>
              </a:rPr>
              <a:t> belirsizlik</a:t>
            </a:r>
            <a:endParaRPr lang="tr-TR" sz="1270" b="1" dirty="0">
              <a:solidFill>
                <a:srgbClr val="F17F09"/>
              </a:solidFill>
              <a:latin typeface="Source Sans Pro"/>
              <a:ea typeface="Source Sans Pro"/>
              <a:cs typeface="Source Sans Pro"/>
              <a:sym typeface="Source Sans Pro"/>
            </a:endParaRPr>
          </a:p>
        </p:txBody>
      </p:sp>
      <p:cxnSp>
        <p:nvCxnSpPr>
          <p:cNvPr id="626" name="Google Shape;626;p84"/>
          <p:cNvCxnSpPr/>
          <p:nvPr/>
        </p:nvCxnSpPr>
        <p:spPr>
          <a:xfrm>
            <a:off x="1556273" y="814361"/>
            <a:ext cx="6031456" cy="0"/>
          </a:xfrm>
          <a:prstGeom prst="straightConnector1">
            <a:avLst/>
          </a:prstGeom>
          <a:noFill/>
          <a:ln w="28575" cap="flat" cmpd="sng">
            <a:solidFill>
              <a:schemeClr val="dk1"/>
            </a:solidFill>
            <a:prstDash val="solid"/>
            <a:round/>
            <a:headEnd type="none" w="sm" len="sm"/>
            <a:tailEnd type="none" w="sm" len="sm"/>
          </a:ln>
        </p:spPr>
      </p:cxnSp>
      <p:sp>
        <p:nvSpPr>
          <p:cNvPr id="627" name="Google Shape;627;p84"/>
          <p:cNvSpPr/>
          <p:nvPr/>
        </p:nvSpPr>
        <p:spPr>
          <a:xfrm>
            <a:off x="1556273" y="2039224"/>
            <a:ext cx="6031456" cy="877133"/>
          </a:xfrm>
          <a:prstGeom prst="rect">
            <a:avLst/>
          </a:prstGeom>
          <a:noFill/>
          <a:ln>
            <a:noFill/>
          </a:ln>
        </p:spPr>
        <p:txBody>
          <a:bodyPr spcFirstLastPara="1" wrap="square" lIns="68569" tIns="34275" rIns="68569" bIns="34275" anchor="t" anchorCtr="0">
            <a:spAutoFit/>
          </a:bodyPr>
          <a:lstStyle/>
          <a:p>
            <a:pPr marL="214313" indent="-214313">
              <a:buClr>
                <a:srgbClr val="000000"/>
              </a:buClr>
              <a:buSzPts val="1400"/>
              <a:buFont typeface="Arial"/>
              <a:buChar char="•"/>
            </a:pPr>
            <a:r>
              <a:rPr lang="tr-TR" sz="1050" i="1" dirty="0">
                <a:solidFill>
                  <a:schemeClr val="dk1"/>
                </a:solidFill>
                <a:latin typeface="Arial"/>
                <a:ea typeface="Arial"/>
                <a:cs typeface="Arial"/>
                <a:sym typeface="Arial"/>
              </a:rPr>
              <a:t>Görüldüğü üzere, farklı sonuç değişkenleri için varyasyon katsayıları %3 ile %49 arasında değişmektedir. Değişkenlik, daha nadir olan model seçimleri veya model sonuçları için daha yüksektir. Ayrıca sentetik nüfusun daha küçük </a:t>
            </a:r>
            <a:r>
              <a:rPr lang="tr-TR" sz="1050" i="1" dirty="0" err="1">
                <a:solidFill>
                  <a:schemeClr val="dk1"/>
                </a:solidFill>
                <a:latin typeface="Arial"/>
                <a:ea typeface="Arial"/>
                <a:cs typeface="Arial"/>
                <a:sym typeface="Arial"/>
              </a:rPr>
              <a:t>sosyo</a:t>
            </a:r>
            <a:r>
              <a:rPr lang="tr-TR" sz="1050" i="1" dirty="0">
                <a:solidFill>
                  <a:schemeClr val="dk1"/>
                </a:solidFill>
                <a:latin typeface="Arial"/>
                <a:ea typeface="Arial"/>
                <a:cs typeface="Arial"/>
                <a:sym typeface="Arial"/>
              </a:rPr>
              <a:t>-demografik kesimleri için de daha yüksektir.</a:t>
            </a:r>
            <a:endParaRPr sz="1350" dirty="0"/>
          </a:p>
          <a:p>
            <a:pPr marL="214313" indent="-147638">
              <a:buClr>
                <a:srgbClr val="000000"/>
              </a:buClr>
              <a:buSzPts val="1400"/>
            </a:pPr>
            <a:endParaRPr sz="1050" dirty="0">
              <a:solidFill>
                <a:schemeClr val="dk1"/>
              </a:solidFill>
              <a:latin typeface="Arial"/>
              <a:ea typeface="Arial"/>
              <a:cs typeface="Arial"/>
              <a:sym typeface="Arial"/>
            </a:endParaRPr>
          </a:p>
        </p:txBody>
      </p:sp>
      <p:pic>
        <p:nvPicPr>
          <p:cNvPr id="629" name="Google Shape;629;p84"/>
          <p:cNvPicPr preferRelativeResize="0"/>
          <p:nvPr/>
        </p:nvPicPr>
        <p:blipFill rotWithShape="1">
          <a:blip r:embed="rId3">
            <a:alphaModFix/>
          </a:blip>
          <a:srcRect/>
          <a:stretch/>
        </p:blipFill>
        <p:spPr>
          <a:xfrm>
            <a:off x="1888074" y="2989823"/>
            <a:ext cx="5341828" cy="1352609"/>
          </a:xfrm>
          <a:prstGeom prst="rect">
            <a:avLst/>
          </a:prstGeom>
          <a:noFill/>
          <a:ln>
            <a:noFill/>
          </a:ln>
        </p:spPr>
      </p:pic>
      <p:pic>
        <p:nvPicPr>
          <p:cNvPr id="630" name="Google Shape;630;p84"/>
          <p:cNvPicPr preferRelativeResize="0"/>
          <p:nvPr/>
        </p:nvPicPr>
        <p:blipFill rotWithShape="1">
          <a:blip r:embed="rId4">
            <a:alphaModFix/>
          </a:blip>
          <a:srcRect/>
          <a:stretch/>
        </p:blipFill>
        <p:spPr>
          <a:xfrm>
            <a:off x="1189894" y="4342431"/>
            <a:ext cx="6504634" cy="798962"/>
          </a:xfrm>
          <a:prstGeom prst="rect">
            <a:avLst/>
          </a:prstGeom>
          <a:noFill/>
          <a:ln>
            <a:noFill/>
          </a:ln>
        </p:spPr>
      </p:pic>
      <p:sp>
        <p:nvSpPr>
          <p:cNvPr id="631" name="Google Shape;631;p84"/>
          <p:cNvSpPr/>
          <p:nvPr/>
        </p:nvSpPr>
        <p:spPr>
          <a:xfrm>
            <a:off x="3771587" y="4513509"/>
            <a:ext cx="567267" cy="627884"/>
          </a:xfrm>
          <a:prstGeom prst="rect">
            <a:avLst/>
          </a:prstGeom>
          <a:noFill/>
          <a:ln w="25400" cap="flat" cmpd="sng">
            <a:solidFill>
              <a:srgbClr val="FF0000"/>
            </a:solidFill>
            <a:prstDash val="solid"/>
            <a:round/>
            <a:headEnd type="none" w="sm" len="sm"/>
            <a:tailEnd type="none" w="sm" len="sm"/>
          </a:ln>
        </p:spPr>
        <p:txBody>
          <a:bodyPr spcFirstLastPara="1" wrap="square" lIns="68569" tIns="34275" rIns="68569" bIns="34275" anchor="ctr" anchorCtr="0">
            <a:noAutofit/>
          </a:bodyPr>
          <a:lstStyle/>
          <a:p>
            <a:pPr algn="ctr"/>
            <a:endParaRPr sz="1050">
              <a:solidFill>
                <a:schemeClr val="lt1"/>
              </a:solidFill>
              <a:latin typeface="Arial"/>
              <a:ea typeface="Arial"/>
              <a:cs typeface="Arial"/>
              <a:sym typeface="Arial"/>
            </a:endParaRPr>
          </a:p>
        </p:txBody>
      </p:sp>
      <p:sp>
        <p:nvSpPr>
          <p:cNvPr id="632" name="Google Shape;632;p84"/>
          <p:cNvSpPr/>
          <p:nvPr/>
        </p:nvSpPr>
        <p:spPr>
          <a:xfrm>
            <a:off x="6828054" y="4570659"/>
            <a:ext cx="480243" cy="627884"/>
          </a:xfrm>
          <a:prstGeom prst="rect">
            <a:avLst/>
          </a:prstGeom>
          <a:noFill/>
          <a:ln w="25400" cap="flat" cmpd="sng">
            <a:solidFill>
              <a:srgbClr val="FF0000"/>
            </a:solidFill>
            <a:prstDash val="solid"/>
            <a:round/>
            <a:headEnd type="none" w="sm" len="sm"/>
            <a:tailEnd type="none" w="sm" len="sm"/>
          </a:ln>
        </p:spPr>
        <p:txBody>
          <a:bodyPr spcFirstLastPara="1" wrap="square" lIns="68569" tIns="34275" rIns="68569" bIns="34275" anchor="ctr" anchorCtr="0">
            <a:noAutofit/>
          </a:bodyPr>
          <a:lstStyle/>
          <a:p>
            <a:pPr algn="ctr"/>
            <a:endParaRPr sz="1050">
              <a:solidFill>
                <a:schemeClr val="lt1"/>
              </a:solidFill>
              <a:latin typeface="Arial"/>
              <a:ea typeface="Arial"/>
              <a:cs typeface="Arial"/>
              <a:sym typeface="Arial"/>
            </a:endParaRPr>
          </a:p>
        </p:txBody>
      </p:sp>
      <p:sp>
        <p:nvSpPr>
          <p:cNvPr id="633" name="Google Shape;633;p84"/>
          <p:cNvSpPr/>
          <p:nvPr/>
        </p:nvSpPr>
        <p:spPr>
          <a:xfrm>
            <a:off x="5397188" y="3688908"/>
            <a:ext cx="412509" cy="627884"/>
          </a:xfrm>
          <a:prstGeom prst="rect">
            <a:avLst/>
          </a:prstGeom>
          <a:noFill/>
          <a:ln w="25400" cap="flat" cmpd="sng">
            <a:solidFill>
              <a:srgbClr val="FF0000"/>
            </a:solidFill>
            <a:prstDash val="solid"/>
            <a:round/>
            <a:headEnd type="none" w="sm" len="sm"/>
            <a:tailEnd type="none" w="sm" len="sm"/>
          </a:ln>
        </p:spPr>
        <p:txBody>
          <a:bodyPr spcFirstLastPara="1" wrap="square" lIns="68569" tIns="34275" rIns="68569" bIns="34275" anchor="ctr" anchorCtr="0">
            <a:noAutofit/>
          </a:bodyPr>
          <a:lstStyle/>
          <a:p>
            <a:pPr algn="ctr"/>
            <a:endParaRPr sz="1050">
              <a:solidFill>
                <a:schemeClr val="lt1"/>
              </a:solidFill>
              <a:latin typeface="Arial"/>
              <a:ea typeface="Arial"/>
              <a:cs typeface="Arial"/>
              <a:sym typeface="Arial"/>
            </a:endParaRPr>
          </a:p>
        </p:txBody>
      </p:sp>
      <p:sp>
        <p:nvSpPr>
          <p:cNvPr id="634" name="Google Shape;634;p84"/>
          <p:cNvSpPr/>
          <p:nvPr/>
        </p:nvSpPr>
        <p:spPr>
          <a:xfrm>
            <a:off x="4942346" y="3688908"/>
            <a:ext cx="412509" cy="627884"/>
          </a:xfrm>
          <a:prstGeom prst="rect">
            <a:avLst/>
          </a:prstGeom>
          <a:noFill/>
          <a:ln w="25400" cap="flat" cmpd="sng">
            <a:solidFill>
              <a:srgbClr val="FF0000"/>
            </a:solidFill>
            <a:prstDash val="solid"/>
            <a:round/>
            <a:headEnd type="none" w="sm" len="sm"/>
            <a:tailEnd type="none" w="sm" len="sm"/>
          </a:ln>
        </p:spPr>
        <p:txBody>
          <a:bodyPr spcFirstLastPara="1" wrap="square" lIns="68569" tIns="34275" rIns="68569" bIns="34275" anchor="ctr" anchorCtr="0">
            <a:noAutofit/>
          </a:bodyPr>
          <a:lstStyle/>
          <a:p>
            <a:pPr algn="ctr"/>
            <a:endParaRPr sz="1050">
              <a:solidFill>
                <a:schemeClr val="lt1"/>
              </a:solidFill>
              <a:latin typeface="Arial"/>
              <a:ea typeface="Arial"/>
              <a:cs typeface="Arial"/>
              <a:sym typeface="Arial"/>
            </a:endParaRPr>
          </a:p>
        </p:txBody>
      </p:sp>
    </p:spTree>
    <p:extLst>
      <p:ext uri="{BB962C8B-B14F-4D97-AF65-F5344CB8AC3E}">
        <p14:creationId xmlns:p14="http://schemas.microsoft.com/office/powerpoint/2010/main" val="17467979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639"/>
        <p:cNvGrpSpPr/>
        <p:nvPr/>
      </p:nvGrpSpPr>
      <p:grpSpPr>
        <a:xfrm>
          <a:off x="0" y="0"/>
          <a:ext cx="0" cy="0"/>
          <a:chOff x="0" y="0"/>
          <a:chExt cx="0" cy="0"/>
        </a:xfrm>
      </p:grpSpPr>
      <p:sp>
        <p:nvSpPr>
          <p:cNvPr id="641" name="Google Shape;641;p85"/>
          <p:cNvSpPr txBox="1"/>
          <p:nvPr/>
        </p:nvSpPr>
        <p:spPr>
          <a:xfrm>
            <a:off x="1556274" y="278700"/>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Örnekteki belirsizlik</a:t>
            </a:r>
            <a:endParaRPr sz="1270" b="1" dirty="0">
              <a:solidFill>
                <a:srgbClr val="F17F09"/>
              </a:solidFill>
              <a:latin typeface="Source Sans Pro"/>
              <a:ea typeface="Source Sans Pro"/>
              <a:cs typeface="Source Sans Pro"/>
              <a:sym typeface="Source Sans Pro"/>
            </a:endParaRPr>
          </a:p>
        </p:txBody>
      </p:sp>
      <p:cxnSp>
        <p:nvCxnSpPr>
          <p:cNvPr id="642" name="Google Shape;642;p85"/>
          <p:cNvCxnSpPr/>
          <p:nvPr/>
        </p:nvCxnSpPr>
        <p:spPr>
          <a:xfrm>
            <a:off x="1556274" y="823327"/>
            <a:ext cx="6031456" cy="0"/>
          </a:xfrm>
          <a:prstGeom prst="straightConnector1">
            <a:avLst/>
          </a:prstGeom>
          <a:noFill/>
          <a:ln w="28575" cap="flat" cmpd="sng">
            <a:solidFill>
              <a:schemeClr val="dk1"/>
            </a:solidFill>
            <a:prstDash val="solid"/>
            <a:round/>
            <a:headEnd type="none" w="sm" len="sm"/>
            <a:tailEnd type="none" w="sm" len="sm"/>
          </a:ln>
        </p:spPr>
      </p:cxnSp>
      <p:pic>
        <p:nvPicPr>
          <p:cNvPr id="643" name="Google Shape;643;p85"/>
          <p:cNvPicPr preferRelativeResize="0"/>
          <p:nvPr/>
        </p:nvPicPr>
        <p:blipFill rotWithShape="1">
          <a:blip r:embed="rId3">
            <a:alphaModFix/>
          </a:blip>
          <a:srcRect/>
          <a:stretch/>
        </p:blipFill>
        <p:spPr>
          <a:xfrm>
            <a:off x="3437431" y="2107935"/>
            <a:ext cx="4420112" cy="3516582"/>
          </a:xfrm>
          <a:prstGeom prst="rect">
            <a:avLst/>
          </a:prstGeom>
          <a:noFill/>
          <a:ln>
            <a:noFill/>
          </a:ln>
        </p:spPr>
      </p:pic>
      <p:sp>
        <p:nvSpPr>
          <p:cNvPr id="644" name="Google Shape;644;p85"/>
          <p:cNvSpPr/>
          <p:nvPr/>
        </p:nvSpPr>
        <p:spPr>
          <a:xfrm>
            <a:off x="902825" y="2059795"/>
            <a:ext cx="2287917" cy="877133"/>
          </a:xfrm>
          <a:prstGeom prst="rect">
            <a:avLst/>
          </a:prstGeom>
          <a:noFill/>
          <a:ln>
            <a:noFill/>
          </a:ln>
        </p:spPr>
        <p:txBody>
          <a:bodyPr spcFirstLastPara="1" wrap="square" lIns="68569" tIns="34275" rIns="68569" bIns="34275" anchor="t" anchorCtr="0">
            <a:spAutoFit/>
          </a:bodyPr>
          <a:lstStyle/>
          <a:p>
            <a:pPr algn="just"/>
            <a:r>
              <a:rPr lang="tr-TR" sz="1050" dirty="0">
                <a:solidFill>
                  <a:schemeClr val="dk1"/>
                </a:solidFill>
                <a:ea typeface="Arial"/>
                <a:cs typeface="Times New Roman" panose="02020603050405020304" pitchFamily="18" charset="0"/>
                <a:sym typeface="Arial"/>
              </a:rPr>
              <a:t>Araştırmacılar, hesaplama zamanından tasarruf ve örnekleme hatasının iyi bir kombinasyonunu sağlayan örneklem büyüklüğünün %30 olduğunu iddia etmektedir.</a:t>
            </a:r>
            <a:endParaRPr sz="1050" dirty="0">
              <a:solidFill>
                <a:schemeClr val="dk1"/>
              </a:solidFill>
              <a:ea typeface="Arial"/>
              <a:cs typeface="Times New Roman" panose="02020603050405020304" pitchFamily="18" charset="0"/>
              <a:sym typeface="Arial"/>
            </a:endParaRPr>
          </a:p>
        </p:txBody>
      </p:sp>
    </p:spTree>
    <p:extLst>
      <p:ext uri="{BB962C8B-B14F-4D97-AF65-F5344CB8AC3E}">
        <p14:creationId xmlns:p14="http://schemas.microsoft.com/office/powerpoint/2010/main" val="241933026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649"/>
        <p:cNvGrpSpPr/>
        <p:nvPr/>
      </p:nvGrpSpPr>
      <p:grpSpPr>
        <a:xfrm>
          <a:off x="0" y="0"/>
          <a:ext cx="0" cy="0"/>
          <a:chOff x="0" y="0"/>
          <a:chExt cx="0" cy="0"/>
        </a:xfrm>
      </p:grpSpPr>
      <p:sp>
        <p:nvSpPr>
          <p:cNvPr id="651" name="Google Shape;651;p86"/>
          <p:cNvSpPr txBox="1"/>
          <p:nvPr/>
        </p:nvSpPr>
        <p:spPr>
          <a:xfrm>
            <a:off x="1556273" y="242841"/>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Simülasyon belirsizliği</a:t>
            </a:r>
            <a:endParaRPr sz="1270" b="1" dirty="0">
              <a:solidFill>
                <a:srgbClr val="F17F09"/>
              </a:solidFill>
              <a:latin typeface="Source Sans Pro"/>
              <a:ea typeface="Source Sans Pro"/>
              <a:cs typeface="Source Sans Pro"/>
              <a:sym typeface="Source Sans Pro"/>
            </a:endParaRPr>
          </a:p>
        </p:txBody>
      </p:sp>
      <p:cxnSp>
        <p:nvCxnSpPr>
          <p:cNvPr id="652" name="Google Shape;652;p86"/>
          <p:cNvCxnSpPr/>
          <p:nvPr/>
        </p:nvCxnSpPr>
        <p:spPr>
          <a:xfrm>
            <a:off x="1556273" y="787468"/>
            <a:ext cx="6031456" cy="0"/>
          </a:xfrm>
          <a:prstGeom prst="straightConnector1">
            <a:avLst/>
          </a:prstGeom>
          <a:noFill/>
          <a:ln w="28575" cap="flat" cmpd="sng">
            <a:solidFill>
              <a:schemeClr val="dk1"/>
            </a:solidFill>
            <a:prstDash val="solid"/>
            <a:round/>
            <a:headEnd type="none" w="sm" len="sm"/>
            <a:tailEnd type="none" w="sm" len="sm"/>
          </a:ln>
        </p:spPr>
      </p:cxnSp>
      <p:pic>
        <p:nvPicPr>
          <p:cNvPr id="653" name="Google Shape;653;p86"/>
          <p:cNvPicPr preferRelativeResize="0"/>
          <p:nvPr/>
        </p:nvPicPr>
        <p:blipFill rotWithShape="1">
          <a:blip r:embed="rId3">
            <a:alphaModFix/>
          </a:blip>
          <a:srcRect/>
          <a:stretch/>
        </p:blipFill>
        <p:spPr>
          <a:xfrm>
            <a:off x="1581979" y="3230393"/>
            <a:ext cx="6225212" cy="923650"/>
          </a:xfrm>
          <a:prstGeom prst="rect">
            <a:avLst/>
          </a:prstGeom>
          <a:noFill/>
          <a:ln>
            <a:noFill/>
          </a:ln>
        </p:spPr>
      </p:pic>
      <p:sp>
        <p:nvSpPr>
          <p:cNvPr id="654" name="Google Shape;654;p86"/>
          <p:cNvSpPr/>
          <p:nvPr/>
        </p:nvSpPr>
        <p:spPr>
          <a:xfrm>
            <a:off x="5195086" y="3586669"/>
            <a:ext cx="412509" cy="627884"/>
          </a:xfrm>
          <a:prstGeom prst="rect">
            <a:avLst/>
          </a:prstGeom>
          <a:noFill/>
          <a:ln w="25400" cap="flat" cmpd="sng">
            <a:solidFill>
              <a:srgbClr val="FF0000"/>
            </a:solidFill>
            <a:prstDash val="solid"/>
            <a:round/>
            <a:headEnd type="none" w="sm" len="sm"/>
            <a:tailEnd type="none" w="sm" len="sm"/>
          </a:ln>
        </p:spPr>
        <p:txBody>
          <a:bodyPr spcFirstLastPara="1" wrap="square" lIns="68569" tIns="34275" rIns="68569" bIns="34275" anchor="ctr" anchorCtr="0">
            <a:noAutofit/>
          </a:bodyPr>
          <a:lstStyle/>
          <a:p>
            <a:pPr algn="ctr"/>
            <a:endParaRPr sz="1050">
              <a:solidFill>
                <a:schemeClr val="lt1"/>
              </a:solidFill>
              <a:latin typeface="Arial"/>
              <a:ea typeface="Arial"/>
              <a:cs typeface="Arial"/>
              <a:sym typeface="Arial"/>
            </a:endParaRPr>
          </a:p>
        </p:txBody>
      </p:sp>
      <p:sp>
        <p:nvSpPr>
          <p:cNvPr id="655" name="Google Shape;655;p86"/>
          <p:cNvSpPr/>
          <p:nvPr/>
        </p:nvSpPr>
        <p:spPr>
          <a:xfrm>
            <a:off x="4548220" y="3616538"/>
            <a:ext cx="412509" cy="627884"/>
          </a:xfrm>
          <a:prstGeom prst="rect">
            <a:avLst/>
          </a:prstGeom>
          <a:noFill/>
          <a:ln w="25400" cap="flat" cmpd="sng">
            <a:solidFill>
              <a:srgbClr val="FF0000"/>
            </a:solidFill>
            <a:prstDash val="solid"/>
            <a:round/>
            <a:headEnd type="none" w="sm" len="sm"/>
            <a:tailEnd type="none" w="sm" len="sm"/>
          </a:ln>
        </p:spPr>
        <p:txBody>
          <a:bodyPr spcFirstLastPara="1" wrap="square" lIns="68569" tIns="34275" rIns="68569" bIns="34275" anchor="ctr" anchorCtr="0">
            <a:noAutofit/>
          </a:bodyPr>
          <a:lstStyle/>
          <a:p>
            <a:pPr algn="ctr"/>
            <a:endParaRPr sz="1050">
              <a:solidFill>
                <a:schemeClr val="lt1"/>
              </a:solidFill>
              <a:latin typeface="Arial"/>
              <a:ea typeface="Arial"/>
              <a:cs typeface="Arial"/>
              <a:sym typeface="Arial"/>
            </a:endParaRPr>
          </a:p>
        </p:txBody>
      </p:sp>
      <p:pic>
        <p:nvPicPr>
          <p:cNvPr id="656" name="Google Shape;656;p86"/>
          <p:cNvPicPr preferRelativeResize="0"/>
          <p:nvPr/>
        </p:nvPicPr>
        <p:blipFill rotWithShape="1">
          <a:blip r:embed="rId4">
            <a:alphaModFix/>
          </a:blip>
          <a:srcRect/>
          <a:stretch/>
        </p:blipFill>
        <p:spPr>
          <a:xfrm>
            <a:off x="1508712" y="4471933"/>
            <a:ext cx="6079018" cy="778525"/>
          </a:xfrm>
          <a:prstGeom prst="rect">
            <a:avLst/>
          </a:prstGeom>
          <a:noFill/>
          <a:ln>
            <a:noFill/>
          </a:ln>
        </p:spPr>
      </p:pic>
      <p:sp>
        <p:nvSpPr>
          <p:cNvPr id="657" name="Google Shape;657;p86"/>
          <p:cNvSpPr/>
          <p:nvPr/>
        </p:nvSpPr>
        <p:spPr>
          <a:xfrm>
            <a:off x="6856151" y="4712561"/>
            <a:ext cx="412509" cy="627884"/>
          </a:xfrm>
          <a:prstGeom prst="rect">
            <a:avLst/>
          </a:prstGeom>
          <a:noFill/>
          <a:ln w="25400" cap="flat" cmpd="sng">
            <a:solidFill>
              <a:srgbClr val="FF0000"/>
            </a:solidFill>
            <a:prstDash val="solid"/>
            <a:round/>
            <a:headEnd type="none" w="sm" len="sm"/>
            <a:tailEnd type="none" w="sm" len="sm"/>
          </a:ln>
        </p:spPr>
        <p:txBody>
          <a:bodyPr spcFirstLastPara="1" wrap="square" lIns="68569" tIns="34275" rIns="68569" bIns="34275" anchor="ctr" anchorCtr="0">
            <a:noAutofit/>
          </a:bodyPr>
          <a:lstStyle/>
          <a:p>
            <a:pPr algn="ctr"/>
            <a:endParaRPr sz="1050">
              <a:solidFill>
                <a:schemeClr val="lt1"/>
              </a:solidFill>
              <a:latin typeface="Arial"/>
              <a:ea typeface="Arial"/>
              <a:cs typeface="Arial"/>
              <a:sym typeface="Arial"/>
            </a:endParaRPr>
          </a:p>
        </p:txBody>
      </p:sp>
      <p:sp>
        <p:nvSpPr>
          <p:cNvPr id="658" name="Google Shape;658;p86"/>
          <p:cNvSpPr/>
          <p:nvPr/>
        </p:nvSpPr>
        <p:spPr>
          <a:xfrm>
            <a:off x="3996779" y="4712561"/>
            <a:ext cx="496563" cy="627884"/>
          </a:xfrm>
          <a:prstGeom prst="rect">
            <a:avLst/>
          </a:prstGeom>
          <a:noFill/>
          <a:ln w="25400" cap="flat" cmpd="sng">
            <a:solidFill>
              <a:srgbClr val="FF0000"/>
            </a:solidFill>
            <a:prstDash val="solid"/>
            <a:round/>
            <a:headEnd type="none" w="sm" len="sm"/>
            <a:tailEnd type="none" w="sm" len="sm"/>
          </a:ln>
        </p:spPr>
        <p:txBody>
          <a:bodyPr spcFirstLastPara="1" wrap="square" lIns="68569" tIns="34275" rIns="68569" bIns="34275" anchor="ctr" anchorCtr="0">
            <a:noAutofit/>
          </a:bodyPr>
          <a:lstStyle/>
          <a:p>
            <a:pPr algn="ctr"/>
            <a:endParaRPr sz="1050">
              <a:solidFill>
                <a:schemeClr val="lt1"/>
              </a:solidFill>
              <a:latin typeface="Arial"/>
              <a:ea typeface="Arial"/>
              <a:cs typeface="Arial"/>
              <a:sym typeface="Arial"/>
            </a:endParaRPr>
          </a:p>
        </p:txBody>
      </p:sp>
      <p:sp>
        <p:nvSpPr>
          <p:cNvPr id="659" name="Google Shape;659;p86"/>
          <p:cNvSpPr/>
          <p:nvPr/>
        </p:nvSpPr>
        <p:spPr>
          <a:xfrm>
            <a:off x="1556273" y="2059795"/>
            <a:ext cx="6005748" cy="553968"/>
          </a:xfrm>
          <a:prstGeom prst="rect">
            <a:avLst/>
          </a:prstGeom>
          <a:noFill/>
          <a:ln>
            <a:noFill/>
          </a:ln>
        </p:spPr>
        <p:txBody>
          <a:bodyPr spcFirstLastPara="1" wrap="square" lIns="68569" tIns="34275" rIns="68569" bIns="34275" anchor="t" anchorCtr="0">
            <a:spAutoFit/>
          </a:bodyPr>
          <a:lstStyle/>
          <a:p>
            <a:pPr marL="214313" indent="-214313" algn="just">
              <a:buClr>
                <a:srgbClr val="000000"/>
              </a:buClr>
              <a:buSzPts val="1400"/>
              <a:buFont typeface="Arial"/>
              <a:buChar char="•"/>
            </a:pPr>
            <a:r>
              <a:rPr lang="tr-TR" sz="1050" dirty="0">
                <a:solidFill>
                  <a:schemeClr val="dk1"/>
                </a:solidFill>
                <a:latin typeface="Arial"/>
                <a:ea typeface="Arial"/>
                <a:cs typeface="Arial"/>
                <a:sym typeface="Arial"/>
              </a:rPr>
              <a:t>Örnekler ve parametreler sabit tutulmuş ve Gün Öncesi modelinin 100 simülasyonu gerçekleştirilmiştir.</a:t>
            </a:r>
          </a:p>
          <a:p>
            <a:pPr marL="214313" indent="-214313" algn="just">
              <a:buClr>
                <a:srgbClr val="000000"/>
              </a:buClr>
              <a:buSzPts val="1400"/>
              <a:buFont typeface="Arial"/>
              <a:buChar char="•"/>
            </a:pPr>
            <a:r>
              <a:rPr lang="tr-TR" sz="1050" dirty="0">
                <a:solidFill>
                  <a:schemeClr val="dk1"/>
                </a:solidFill>
                <a:latin typeface="Arial"/>
                <a:ea typeface="Arial"/>
                <a:cs typeface="Arial"/>
                <a:sym typeface="Arial"/>
              </a:rPr>
              <a:t>Bu durumda varyasyon katsayısı genellikle düşüktür</a:t>
            </a:r>
            <a:r>
              <a:rPr lang="en" sz="1050" dirty="0">
                <a:solidFill>
                  <a:schemeClr val="dk1"/>
                </a:solidFill>
                <a:latin typeface="Arial"/>
                <a:ea typeface="Arial"/>
                <a:cs typeface="Arial"/>
                <a:sym typeface="Arial"/>
              </a:rPr>
              <a:t>.</a:t>
            </a:r>
            <a:endParaRPr sz="1050" dirty="0">
              <a:solidFill>
                <a:schemeClr val="dk1"/>
              </a:solidFill>
              <a:latin typeface="Arial"/>
              <a:ea typeface="Arial"/>
              <a:cs typeface="Arial"/>
              <a:sym typeface="Arial"/>
            </a:endParaRPr>
          </a:p>
        </p:txBody>
      </p:sp>
      <mc:AlternateContent xmlns:mc="http://schemas.openxmlformats.org/markup-compatibility/2006" xmlns:p14="http://schemas.microsoft.com/office/powerpoint/2010/main">
        <mc:Choice Requires="p14">
          <p:contentPart p14:bwMode="auto" r:id="rId5">
            <p14:nvContentPartPr>
              <p14:cNvPr id="2" name="Mürekkep 1">
                <a:extLst>
                  <a:ext uri="{FF2B5EF4-FFF2-40B4-BE49-F238E27FC236}">
                    <a16:creationId xmlns:a16="http://schemas.microsoft.com/office/drawing/2014/main" id="{C1F4ED17-0C89-972C-E38F-5B54512B47AA}"/>
                  </a:ext>
                </a:extLst>
              </p14:cNvPr>
              <p14:cNvContentPartPr/>
              <p14:nvPr/>
            </p14:nvContentPartPr>
            <p14:xfrm>
              <a:off x="1643856" y="3273056"/>
              <a:ext cx="5052240" cy="84600"/>
            </p14:xfrm>
          </p:contentPart>
        </mc:Choice>
        <mc:Fallback xmlns="">
          <p:pic>
            <p:nvPicPr>
              <p:cNvPr id="2" name="Mürekkep 1">
                <a:extLst>
                  <a:ext uri="{FF2B5EF4-FFF2-40B4-BE49-F238E27FC236}">
                    <a16:creationId xmlns:a16="http://schemas.microsoft.com/office/drawing/2014/main" id="{C1F4ED17-0C89-972C-E38F-5B54512B47AA}"/>
                  </a:ext>
                </a:extLst>
              </p:cNvPr>
              <p:cNvPicPr/>
              <p:nvPr/>
            </p:nvPicPr>
            <p:blipFill>
              <a:blip r:embed="rId6"/>
              <a:stretch>
                <a:fillRect/>
              </a:stretch>
            </p:blipFill>
            <p:spPr>
              <a:xfrm>
                <a:off x="1580856" y="3210416"/>
                <a:ext cx="5177880" cy="2102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3" name="Mürekkep 2">
                <a:extLst>
                  <a:ext uri="{FF2B5EF4-FFF2-40B4-BE49-F238E27FC236}">
                    <a16:creationId xmlns:a16="http://schemas.microsoft.com/office/drawing/2014/main" id="{7F442205-F6F0-BD46-8763-F29EED9F753C}"/>
                  </a:ext>
                </a:extLst>
              </p14:cNvPr>
              <p14:cNvContentPartPr/>
              <p14:nvPr/>
            </p14:nvContentPartPr>
            <p14:xfrm>
              <a:off x="1526880" y="3310000"/>
              <a:ext cx="3403080" cy="68400"/>
            </p14:xfrm>
          </p:contentPart>
        </mc:Choice>
        <mc:Fallback xmlns="">
          <p:pic>
            <p:nvPicPr>
              <p:cNvPr id="3" name="Mürekkep 2">
                <a:extLst>
                  <a:ext uri="{FF2B5EF4-FFF2-40B4-BE49-F238E27FC236}">
                    <a16:creationId xmlns:a16="http://schemas.microsoft.com/office/drawing/2014/main" id="{7F442205-F6F0-BD46-8763-F29EED9F753C}"/>
                  </a:ext>
                </a:extLst>
              </p:cNvPr>
              <p:cNvPicPr/>
              <p:nvPr/>
            </p:nvPicPr>
            <p:blipFill>
              <a:blip r:embed="rId8"/>
              <a:stretch>
                <a:fillRect/>
              </a:stretch>
            </p:blipFill>
            <p:spPr>
              <a:xfrm>
                <a:off x="1464240" y="3247360"/>
                <a:ext cx="3528720" cy="1940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4" name="Mürekkep 3">
                <a:extLst>
                  <a:ext uri="{FF2B5EF4-FFF2-40B4-BE49-F238E27FC236}">
                    <a16:creationId xmlns:a16="http://schemas.microsoft.com/office/drawing/2014/main" id="{A7997705-0E4C-775F-69A6-C9A956923BAF}"/>
                  </a:ext>
                </a:extLst>
              </p14:cNvPr>
              <p14:cNvContentPartPr/>
              <p14:nvPr/>
            </p14:nvContentPartPr>
            <p14:xfrm>
              <a:off x="1814880" y="3301360"/>
              <a:ext cx="5229720" cy="87120"/>
            </p14:xfrm>
          </p:contentPart>
        </mc:Choice>
        <mc:Fallback xmlns="">
          <p:pic>
            <p:nvPicPr>
              <p:cNvPr id="4" name="Mürekkep 3">
                <a:extLst>
                  <a:ext uri="{FF2B5EF4-FFF2-40B4-BE49-F238E27FC236}">
                    <a16:creationId xmlns:a16="http://schemas.microsoft.com/office/drawing/2014/main" id="{A7997705-0E4C-775F-69A6-C9A956923BAF}"/>
                  </a:ext>
                </a:extLst>
              </p:cNvPr>
              <p:cNvPicPr/>
              <p:nvPr/>
            </p:nvPicPr>
            <p:blipFill>
              <a:blip r:embed="rId10"/>
              <a:stretch>
                <a:fillRect/>
              </a:stretch>
            </p:blipFill>
            <p:spPr>
              <a:xfrm>
                <a:off x="1752240" y="3238360"/>
                <a:ext cx="5355360" cy="2127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8" name="Mürekkep 7">
                <a:extLst>
                  <a:ext uri="{FF2B5EF4-FFF2-40B4-BE49-F238E27FC236}">
                    <a16:creationId xmlns:a16="http://schemas.microsoft.com/office/drawing/2014/main" id="{4BD5E4D6-42AE-722E-37F1-31D1FD6F9040}"/>
                  </a:ext>
                </a:extLst>
              </p14:cNvPr>
              <p14:cNvContentPartPr/>
              <p14:nvPr/>
            </p14:nvContentPartPr>
            <p14:xfrm>
              <a:off x="4872000" y="3231880"/>
              <a:ext cx="2214720" cy="129960"/>
            </p14:xfrm>
          </p:contentPart>
        </mc:Choice>
        <mc:Fallback xmlns="">
          <p:pic>
            <p:nvPicPr>
              <p:cNvPr id="8" name="Mürekkep 7">
                <a:extLst>
                  <a:ext uri="{FF2B5EF4-FFF2-40B4-BE49-F238E27FC236}">
                    <a16:creationId xmlns:a16="http://schemas.microsoft.com/office/drawing/2014/main" id="{4BD5E4D6-42AE-722E-37F1-31D1FD6F9040}"/>
                  </a:ext>
                </a:extLst>
              </p:cNvPr>
              <p:cNvPicPr/>
              <p:nvPr/>
            </p:nvPicPr>
            <p:blipFill>
              <a:blip r:embed="rId12"/>
              <a:stretch>
                <a:fillRect/>
              </a:stretch>
            </p:blipFill>
            <p:spPr>
              <a:xfrm>
                <a:off x="4809000" y="3168880"/>
                <a:ext cx="2340360" cy="2556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9" name="Mürekkep 8">
                <a:extLst>
                  <a:ext uri="{FF2B5EF4-FFF2-40B4-BE49-F238E27FC236}">
                    <a16:creationId xmlns:a16="http://schemas.microsoft.com/office/drawing/2014/main" id="{077458DD-FE31-40CF-B259-B604CFFBA810}"/>
                  </a:ext>
                </a:extLst>
              </p14:cNvPr>
              <p14:cNvContentPartPr/>
              <p14:nvPr/>
            </p14:nvContentPartPr>
            <p14:xfrm>
              <a:off x="5462760" y="3334840"/>
              <a:ext cx="1547640" cy="60480"/>
            </p14:xfrm>
          </p:contentPart>
        </mc:Choice>
        <mc:Fallback xmlns="">
          <p:pic>
            <p:nvPicPr>
              <p:cNvPr id="9" name="Mürekkep 8">
                <a:extLst>
                  <a:ext uri="{FF2B5EF4-FFF2-40B4-BE49-F238E27FC236}">
                    <a16:creationId xmlns:a16="http://schemas.microsoft.com/office/drawing/2014/main" id="{077458DD-FE31-40CF-B259-B604CFFBA810}"/>
                  </a:ext>
                </a:extLst>
              </p:cNvPr>
              <p:cNvPicPr/>
              <p:nvPr/>
            </p:nvPicPr>
            <p:blipFill>
              <a:blip r:embed="rId14"/>
              <a:stretch>
                <a:fillRect/>
              </a:stretch>
            </p:blipFill>
            <p:spPr>
              <a:xfrm>
                <a:off x="5400120" y="3272200"/>
                <a:ext cx="167328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0" name="Mürekkep 9">
                <a:extLst>
                  <a:ext uri="{FF2B5EF4-FFF2-40B4-BE49-F238E27FC236}">
                    <a16:creationId xmlns:a16="http://schemas.microsoft.com/office/drawing/2014/main" id="{D42D0D53-1289-4F47-EB87-8B6C33511C21}"/>
                  </a:ext>
                </a:extLst>
              </p14:cNvPr>
              <p14:cNvContentPartPr/>
              <p14:nvPr/>
            </p14:nvContentPartPr>
            <p14:xfrm>
              <a:off x="5032560" y="3335200"/>
              <a:ext cx="970560" cy="35640"/>
            </p14:xfrm>
          </p:contentPart>
        </mc:Choice>
        <mc:Fallback xmlns="">
          <p:pic>
            <p:nvPicPr>
              <p:cNvPr id="10" name="Mürekkep 9">
                <a:extLst>
                  <a:ext uri="{FF2B5EF4-FFF2-40B4-BE49-F238E27FC236}">
                    <a16:creationId xmlns:a16="http://schemas.microsoft.com/office/drawing/2014/main" id="{D42D0D53-1289-4F47-EB87-8B6C33511C21}"/>
                  </a:ext>
                </a:extLst>
              </p:cNvPr>
              <p:cNvPicPr/>
              <p:nvPr/>
            </p:nvPicPr>
            <p:blipFill>
              <a:blip r:embed="rId16"/>
              <a:stretch>
                <a:fillRect/>
              </a:stretch>
            </p:blipFill>
            <p:spPr>
              <a:xfrm>
                <a:off x="4969920" y="3272560"/>
                <a:ext cx="1096200" cy="161280"/>
              </a:xfrm>
              <a:prstGeom prst="rect">
                <a:avLst/>
              </a:prstGeom>
            </p:spPr>
          </p:pic>
        </mc:Fallback>
      </mc:AlternateContent>
      <p:grpSp>
        <p:nvGrpSpPr>
          <p:cNvPr id="13" name="Grup 12">
            <a:extLst>
              <a:ext uri="{FF2B5EF4-FFF2-40B4-BE49-F238E27FC236}">
                <a16:creationId xmlns:a16="http://schemas.microsoft.com/office/drawing/2014/main" id="{E141B2A3-1592-2607-FF47-762FB090F277}"/>
              </a:ext>
            </a:extLst>
          </p:cNvPr>
          <p:cNvGrpSpPr/>
          <p:nvPr/>
        </p:nvGrpSpPr>
        <p:grpSpPr>
          <a:xfrm>
            <a:off x="1804440" y="3343120"/>
            <a:ext cx="3430800" cy="52920"/>
            <a:chOff x="1804440" y="3343120"/>
            <a:chExt cx="3430800" cy="52920"/>
          </a:xfrm>
        </p:grpSpPr>
        <mc:AlternateContent xmlns:mc="http://schemas.openxmlformats.org/markup-compatibility/2006" xmlns:p14="http://schemas.microsoft.com/office/powerpoint/2010/main">
          <mc:Choice Requires="p14">
            <p:contentPart p14:bwMode="auto" r:id="rId17">
              <p14:nvContentPartPr>
                <p14:cNvPr id="11" name="Mürekkep 10">
                  <a:extLst>
                    <a:ext uri="{FF2B5EF4-FFF2-40B4-BE49-F238E27FC236}">
                      <a16:creationId xmlns:a16="http://schemas.microsoft.com/office/drawing/2014/main" id="{310F15B3-FB3E-27E3-6CE1-4790081ABA98}"/>
                    </a:ext>
                  </a:extLst>
                </p14:cNvPr>
                <p14:cNvContentPartPr/>
                <p14:nvPr/>
              </p14:nvContentPartPr>
              <p14:xfrm>
                <a:off x="1997040" y="3343120"/>
                <a:ext cx="3238200" cy="51840"/>
              </p14:xfrm>
            </p:contentPart>
          </mc:Choice>
          <mc:Fallback xmlns="">
            <p:pic>
              <p:nvPicPr>
                <p:cNvPr id="11" name="Mürekkep 10">
                  <a:extLst>
                    <a:ext uri="{FF2B5EF4-FFF2-40B4-BE49-F238E27FC236}">
                      <a16:creationId xmlns:a16="http://schemas.microsoft.com/office/drawing/2014/main" id="{310F15B3-FB3E-27E3-6CE1-4790081ABA98}"/>
                    </a:ext>
                  </a:extLst>
                </p:cNvPr>
                <p:cNvPicPr/>
                <p:nvPr/>
              </p:nvPicPr>
              <p:blipFill>
                <a:blip r:embed="rId18"/>
                <a:stretch>
                  <a:fillRect/>
                </a:stretch>
              </p:blipFill>
              <p:spPr>
                <a:xfrm>
                  <a:off x="1934400" y="3280480"/>
                  <a:ext cx="336384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2" name="Mürekkep 11">
                  <a:extLst>
                    <a:ext uri="{FF2B5EF4-FFF2-40B4-BE49-F238E27FC236}">
                      <a16:creationId xmlns:a16="http://schemas.microsoft.com/office/drawing/2014/main" id="{114EA499-3B89-E799-9E33-8ABCCBAD98C5}"/>
                    </a:ext>
                  </a:extLst>
                </p14:cNvPr>
                <p14:cNvContentPartPr/>
                <p14:nvPr/>
              </p14:nvContentPartPr>
              <p14:xfrm>
                <a:off x="1804440" y="3385960"/>
                <a:ext cx="574920" cy="10080"/>
              </p14:xfrm>
            </p:contentPart>
          </mc:Choice>
          <mc:Fallback xmlns="">
            <p:pic>
              <p:nvPicPr>
                <p:cNvPr id="12" name="Mürekkep 11">
                  <a:extLst>
                    <a:ext uri="{FF2B5EF4-FFF2-40B4-BE49-F238E27FC236}">
                      <a16:creationId xmlns:a16="http://schemas.microsoft.com/office/drawing/2014/main" id="{114EA499-3B89-E799-9E33-8ABCCBAD98C5}"/>
                    </a:ext>
                  </a:extLst>
                </p:cNvPr>
                <p:cNvPicPr/>
                <p:nvPr/>
              </p:nvPicPr>
              <p:blipFill>
                <a:blip r:embed="rId20"/>
                <a:stretch>
                  <a:fillRect/>
                </a:stretch>
              </p:blipFill>
              <p:spPr>
                <a:xfrm>
                  <a:off x="1741800" y="3322960"/>
                  <a:ext cx="700560" cy="1357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1">
            <p14:nvContentPartPr>
              <p14:cNvPr id="24" name="Mürekkep 23">
                <a:extLst>
                  <a:ext uri="{FF2B5EF4-FFF2-40B4-BE49-F238E27FC236}">
                    <a16:creationId xmlns:a16="http://schemas.microsoft.com/office/drawing/2014/main" id="{CA833392-2BBA-E14E-60D1-8D7CF145AD5D}"/>
                  </a:ext>
                </a:extLst>
              </p14:cNvPr>
              <p14:cNvContentPartPr/>
              <p14:nvPr/>
            </p14:nvContentPartPr>
            <p14:xfrm>
              <a:off x="2023320" y="4502680"/>
              <a:ext cx="3728160" cy="120600"/>
            </p14:xfrm>
          </p:contentPart>
        </mc:Choice>
        <mc:Fallback xmlns="">
          <p:pic>
            <p:nvPicPr>
              <p:cNvPr id="24" name="Mürekkep 23">
                <a:extLst>
                  <a:ext uri="{FF2B5EF4-FFF2-40B4-BE49-F238E27FC236}">
                    <a16:creationId xmlns:a16="http://schemas.microsoft.com/office/drawing/2014/main" id="{CA833392-2BBA-E14E-60D1-8D7CF145AD5D}"/>
                  </a:ext>
                </a:extLst>
              </p:cNvPr>
              <p:cNvPicPr/>
              <p:nvPr/>
            </p:nvPicPr>
            <p:blipFill>
              <a:blip r:embed="rId22"/>
              <a:stretch>
                <a:fillRect/>
              </a:stretch>
            </p:blipFill>
            <p:spPr>
              <a:xfrm>
                <a:off x="1960680" y="4439680"/>
                <a:ext cx="3853800" cy="246240"/>
              </a:xfrm>
              <a:prstGeom prst="rect">
                <a:avLst/>
              </a:prstGeom>
            </p:spPr>
          </p:pic>
        </mc:Fallback>
      </mc:AlternateContent>
      <p:grpSp>
        <p:nvGrpSpPr>
          <p:cNvPr id="27" name="Grup 26">
            <a:extLst>
              <a:ext uri="{FF2B5EF4-FFF2-40B4-BE49-F238E27FC236}">
                <a16:creationId xmlns:a16="http://schemas.microsoft.com/office/drawing/2014/main" id="{4A750968-234F-B69E-EF56-D46C826BD56C}"/>
              </a:ext>
            </a:extLst>
          </p:cNvPr>
          <p:cNvGrpSpPr/>
          <p:nvPr/>
        </p:nvGrpSpPr>
        <p:grpSpPr>
          <a:xfrm>
            <a:off x="1278480" y="4521040"/>
            <a:ext cx="5367960" cy="135720"/>
            <a:chOff x="1278480" y="4521040"/>
            <a:chExt cx="5367960" cy="135720"/>
          </a:xfrm>
        </p:grpSpPr>
        <mc:AlternateContent xmlns:mc="http://schemas.openxmlformats.org/markup-compatibility/2006" xmlns:p14="http://schemas.microsoft.com/office/powerpoint/2010/main">
          <mc:Choice Requires="p14">
            <p:contentPart p14:bwMode="auto" r:id="rId23">
              <p14:nvContentPartPr>
                <p14:cNvPr id="14" name="Mürekkep 13">
                  <a:extLst>
                    <a:ext uri="{FF2B5EF4-FFF2-40B4-BE49-F238E27FC236}">
                      <a16:creationId xmlns:a16="http://schemas.microsoft.com/office/drawing/2014/main" id="{6524D18C-9925-65D1-C3E5-8EF89EB44777}"/>
                    </a:ext>
                  </a:extLst>
                </p14:cNvPr>
                <p14:cNvContentPartPr/>
                <p14:nvPr/>
              </p14:nvContentPartPr>
              <p14:xfrm>
                <a:off x="1540560" y="4521040"/>
                <a:ext cx="378360" cy="77400"/>
              </p14:xfrm>
            </p:contentPart>
          </mc:Choice>
          <mc:Fallback xmlns="">
            <p:pic>
              <p:nvPicPr>
                <p:cNvPr id="14" name="Mürekkep 13">
                  <a:extLst>
                    <a:ext uri="{FF2B5EF4-FFF2-40B4-BE49-F238E27FC236}">
                      <a16:creationId xmlns:a16="http://schemas.microsoft.com/office/drawing/2014/main" id="{6524D18C-9925-65D1-C3E5-8EF89EB44777}"/>
                    </a:ext>
                  </a:extLst>
                </p:cNvPr>
                <p:cNvPicPr/>
                <p:nvPr/>
              </p:nvPicPr>
              <p:blipFill>
                <a:blip r:embed="rId24"/>
                <a:stretch>
                  <a:fillRect/>
                </a:stretch>
              </p:blipFill>
              <p:spPr>
                <a:xfrm>
                  <a:off x="1477920" y="4458040"/>
                  <a:ext cx="50400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5" name="Mürekkep 14">
                  <a:extLst>
                    <a:ext uri="{FF2B5EF4-FFF2-40B4-BE49-F238E27FC236}">
                      <a16:creationId xmlns:a16="http://schemas.microsoft.com/office/drawing/2014/main" id="{7B17E985-476C-FA46-4F2D-F8701F58EB17}"/>
                    </a:ext>
                  </a:extLst>
                </p14:cNvPr>
                <p14:cNvContentPartPr/>
                <p14:nvPr/>
              </p14:nvContentPartPr>
              <p14:xfrm>
                <a:off x="1599960" y="4605640"/>
                <a:ext cx="360" cy="360"/>
              </p14:xfrm>
            </p:contentPart>
          </mc:Choice>
          <mc:Fallback xmlns="">
            <p:pic>
              <p:nvPicPr>
                <p:cNvPr id="15" name="Mürekkep 14">
                  <a:extLst>
                    <a:ext uri="{FF2B5EF4-FFF2-40B4-BE49-F238E27FC236}">
                      <a16:creationId xmlns:a16="http://schemas.microsoft.com/office/drawing/2014/main" id="{7B17E985-476C-FA46-4F2D-F8701F58EB17}"/>
                    </a:ext>
                  </a:extLst>
                </p:cNvPr>
                <p:cNvPicPr/>
                <p:nvPr/>
              </p:nvPicPr>
              <p:blipFill>
                <a:blip r:embed="rId26"/>
                <a:stretch>
                  <a:fillRect/>
                </a:stretch>
              </p:blipFill>
              <p:spPr>
                <a:xfrm>
                  <a:off x="1536960" y="4542640"/>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6" name="Mürekkep 15">
                  <a:extLst>
                    <a:ext uri="{FF2B5EF4-FFF2-40B4-BE49-F238E27FC236}">
                      <a16:creationId xmlns:a16="http://schemas.microsoft.com/office/drawing/2014/main" id="{29F8E251-270E-9770-D413-D9E5B3D81DA9}"/>
                    </a:ext>
                  </a:extLst>
                </p14:cNvPr>
                <p14:cNvContentPartPr/>
                <p14:nvPr/>
              </p14:nvContentPartPr>
              <p14:xfrm>
                <a:off x="1473960" y="4622920"/>
                <a:ext cx="33480" cy="360"/>
              </p14:xfrm>
            </p:contentPart>
          </mc:Choice>
          <mc:Fallback xmlns="">
            <p:pic>
              <p:nvPicPr>
                <p:cNvPr id="16" name="Mürekkep 15">
                  <a:extLst>
                    <a:ext uri="{FF2B5EF4-FFF2-40B4-BE49-F238E27FC236}">
                      <a16:creationId xmlns:a16="http://schemas.microsoft.com/office/drawing/2014/main" id="{29F8E251-270E-9770-D413-D9E5B3D81DA9}"/>
                    </a:ext>
                  </a:extLst>
                </p:cNvPr>
                <p:cNvPicPr/>
                <p:nvPr/>
              </p:nvPicPr>
              <p:blipFill>
                <a:blip r:embed="rId28"/>
                <a:stretch>
                  <a:fillRect/>
                </a:stretch>
              </p:blipFill>
              <p:spPr>
                <a:xfrm>
                  <a:off x="1411320" y="4559920"/>
                  <a:ext cx="15912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7" name="Mürekkep 16">
                  <a:extLst>
                    <a:ext uri="{FF2B5EF4-FFF2-40B4-BE49-F238E27FC236}">
                      <a16:creationId xmlns:a16="http://schemas.microsoft.com/office/drawing/2014/main" id="{8BF1E2CC-9804-511F-513F-CC66A6A3011A}"/>
                    </a:ext>
                  </a:extLst>
                </p14:cNvPr>
                <p14:cNvContentPartPr/>
                <p14:nvPr/>
              </p14:nvContentPartPr>
              <p14:xfrm>
                <a:off x="1371360" y="4639480"/>
                <a:ext cx="360" cy="360"/>
              </p14:xfrm>
            </p:contentPart>
          </mc:Choice>
          <mc:Fallback xmlns="">
            <p:pic>
              <p:nvPicPr>
                <p:cNvPr id="17" name="Mürekkep 16">
                  <a:extLst>
                    <a:ext uri="{FF2B5EF4-FFF2-40B4-BE49-F238E27FC236}">
                      <a16:creationId xmlns:a16="http://schemas.microsoft.com/office/drawing/2014/main" id="{8BF1E2CC-9804-511F-513F-CC66A6A3011A}"/>
                    </a:ext>
                  </a:extLst>
                </p:cNvPr>
                <p:cNvPicPr/>
                <p:nvPr/>
              </p:nvPicPr>
              <p:blipFill>
                <a:blip r:embed="rId26"/>
                <a:stretch>
                  <a:fillRect/>
                </a:stretch>
              </p:blipFill>
              <p:spPr>
                <a:xfrm>
                  <a:off x="1308720" y="4576840"/>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19" name="Mürekkep 18">
                  <a:extLst>
                    <a:ext uri="{FF2B5EF4-FFF2-40B4-BE49-F238E27FC236}">
                      <a16:creationId xmlns:a16="http://schemas.microsoft.com/office/drawing/2014/main" id="{D841A4ED-8C17-38E8-14E9-3091D339C25E}"/>
                    </a:ext>
                  </a:extLst>
                </p14:cNvPr>
                <p14:cNvContentPartPr/>
                <p14:nvPr/>
              </p14:nvContentPartPr>
              <p14:xfrm>
                <a:off x="1278480" y="4656400"/>
                <a:ext cx="68040" cy="360"/>
              </p14:xfrm>
            </p:contentPart>
          </mc:Choice>
          <mc:Fallback xmlns="">
            <p:pic>
              <p:nvPicPr>
                <p:cNvPr id="19" name="Mürekkep 18">
                  <a:extLst>
                    <a:ext uri="{FF2B5EF4-FFF2-40B4-BE49-F238E27FC236}">
                      <a16:creationId xmlns:a16="http://schemas.microsoft.com/office/drawing/2014/main" id="{D841A4ED-8C17-38E8-14E9-3091D339C25E}"/>
                    </a:ext>
                  </a:extLst>
                </p:cNvPr>
                <p:cNvPicPr/>
                <p:nvPr/>
              </p:nvPicPr>
              <p:blipFill>
                <a:blip r:embed="rId31"/>
                <a:stretch>
                  <a:fillRect/>
                </a:stretch>
              </p:blipFill>
              <p:spPr>
                <a:xfrm>
                  <a:off x="1215480" y="4593760"/>
                  <a:ext cx="19368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6" name="Mürekkep 25">
                  <a:extLst>
                    <a:ext uri="{FF2B5EF4-FFF2-40B4-BE49-F238E27FC236}">
                      <a16:creationId xmlns:a16="http://schemas.microsoft.com/office/drawing/2014/main" id="{3343FEAE-639F-394B-4EC3-A13B65302E77}"/>
                    </a:ext>
                  </a:extLst>
                </p14:cNvPr>
                <p14:cNvContentPartPr/>
                <p14:nvPr/>
              </p14:nvContentPartPr>
              <p14:xfrm>
                <a:off x="4142640" y="4528960"/>
                <a:ext cx="2503800" cy="85680"/>
              </p14:xfrm>
            </p:contentPart>
          </mc:Choice>
          <mc:Fallback xmlns="">
            <p:pic>
              <p:nvPicPr>
                <p:cNvPr id="26" name="Mürekkep 25">
                  <a:extLst>
                    <a:ext uri="{FF2B5EF4-FFF2-40B4-BE49-F238E27FC236}">
                      <a16:creationId xmlns:a16="http://schemas.microsoft.com/office/drawing/2014/main" id="{3343FEAE-639F-394B-4EC3-A13B65302E77}"/>
                    </a:ext>
                  </a:extLst>
                </p:cNvPr>
                <p:cNvPicPr/>
                <p:nvPr/>
              </p:nvPicPr>
              <p:blipFill>
                <a:blip r:embed="rId33"/>
                <a:stretch>
                  <a:fillRect/>
                </a:stretch>
              </p:blipFill>
              <p:spPr>
                <a:xfrm>
                  <a:off x="4080000" y="4465960"/>
                  <a:ext cx="2629440" cy="211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4">
            <p14:nvContentPartPr>
              <p14:cNvPr id="28" name="Mürekkep 27">
                <a:extLst>
                  <a:ext uri="{FF2B5EF4-FFF2-40B4-BE49-F238E27FC236}">
                    <a16:creationId xmlns:a16="http://schemas.microsoft.com/office/drawing/2014/main" id="{63951CE8-41CF-9527-1FC4-1B8FE35C179B}"/>
                  </a:ext>
                </a:extLst>
              </p14:cNvPr>
              <p14:cNvContentPartPr/>
              <p14:nvPr/>
            </p14:nvContentPartPr>
            <p14:xfrm>
              <a:off x="4749600" y="4588720"/>
              <a:ext cx="360" cy="360"/>
            </p14:xfrm>
          </p:contentPart>
        </mc:Choice>
        <mc:Fallback xmlns="">
          <p:pic>
            <p:nvPicPr>
              <p:cNvPr id="28" name="Mürekkep 27">
                <a:extLst>
                  <a:ext uri="{FF2B5EF4-FFF2-40B4-BE49-F238E27FC236}">
                    <a16:creationId xmlns:a16="http://schemas.microsoft.com/office/drawing/2014/main" id="{63951CE8-41CF-9527-1FC4-1B8FE35C179B}"/>
                  </a:ext>
                </a:extLst>
              </p:cNvPr>
              <p:cNvPicPr/>
              <p:nvPr/>
            </p:nvPicPr>
            <p:blipFill>
              <a:blip r:embed="rId26"/>
              <a:stretch>
                <a:fillRect/>
              </a:stretch>
            </p:blipFill>
            <p:spPr>
              <a:xfrm>
                <a:off x="4686600" y="4526080"/>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9" name="Mürekkep 28">
                <a:extLst>
                  <a:ext uri="{FF2B5EF4-FFF2-40B4-BE49-F238E27FC236}">
                    <a16:creationId xmlns:a16="http://schemas.microsoft.com/office/drawing/2014/main" id="{F65BED6A-4212-527E-65AD-DA981EB7B12A}"/>
                  </a:ext>
                </a:extLst>
              </p14:cNvPr>
              <p14:cNvContentPartPr/>
              <p14:nvPr/>
            </p14:nvContentPartPr>
            <p14:xfrm>
              <a:off x="3630000" y="4588360"/>
              <a:ext cx="1188000" cy="12960"/>
            </p14:xfrm>
          </p:contentPart>
        </mc:Choice>
        <mc:Fallback xmlns="">
          <p:pic>
            <p:nvPicPr>
              <p:cNvPr id="29" name="Mürekkep 28">
                <a:extLst>
                  <a:ext uri="{FF2B5EF4-FFF2-40B4-BE49-F238E27FC236}">
                    <a16:creationId xmlns:a16="http://schemas.microsoft.com/office/drawing/2014/main" id="{F65BED6A-4212-527E-65AD-DA981EB7B12A}"/>
                  </a:ext>
                </a:extLst>
              </p:cNvPr>
              <p:cNvPicPr/>
              <p:nvPr/>
            </p:nvPicPr>
            <p:blipFill>
              <a:blip r:embed="rId36"/>
              <a:stretch>
                <a:fillRect/>
              </a:stretch>
            </p:blipFill>
            <p:spPr>
              <a:xfrm>
                <a:off x="3567000" y="4525720"/>
                <a:ext cx="1313640" cy="138600"/>
              </a:xfrm>
              <a:prstGeom prst="rect">
                <a:avLst/>
              </a:prstGeom>
            </p:spPr>
          </p:pic>
        </mc:Fallback>
      </mc:AlternateContent>
      <p:sp>
        <p:nvSpPr>
          <p:cNvPr id="30" name="Metin kutusu 29">
            <a:extLst>
              <a:ext uri="{FF2B5EF4-FFF2-40B4-BE49-F238E27FC236}">
                <a16:creationId xmlns:a16="http://schemas.microsoft.com/office/drawing/2014/main" id="{7B670AFE-A457-F0DF-C0ED-D6CE08524A06}"/>
              </a:ext>
            </a:extLst>
          </p:cNvPr>
          <p:cNvSpPr txBox="1"/>
          <p:nvPr/>
        </p:nvSpPr>
        <p:spPr>
          <a:xfrm>
            <a:off x="1599960" y="3132667"/>
            <a:ext cx="6521485" cy="369332"/>
          </a:xfrm>
          <a:prstGeom prst="rect">
            <a:avLst/>
          </a:prstGeom>
          <a:noFill/>
        </p:spPr>
        <p:txBody>
          <a:bodyPr wrap="square" rtlCol="0">
            <a:spAutoFit/>
          </a:bodyPr>
          <a:lstStyle/>
          <a:p>
            <a:r>
              <a:rPr lang="fr-FR" sz="900" b="1" kern="100" dirty="0" err="1">
                <a:effectLst/>
                <a:latin typeface="Times New Roman" panose="02020603050405020304" pitchFamily="18" charset="0"/>
                <a:ea typeface="Calibri" panose="020F0502020204030204" pitchFamily="34" charset="0"/>
                <a:cs typeface="Times New Roman" panose="02020603050405020304" pitchFamily="18" charset="0"/>
              </a:rPr>
              <a:t>Tablo</a:t>
            </a:r>
            <a:r>
              <a:rPr lang="fr-FR" sz="900" b="1" kern="100" dirty="0">
                <a:effectLst/>
                <a:latin typeface="Times New Roman" panose="02020603050405020304" pitchFamily="18" charset="0"/>
                <a:ea typeface="Calibri" panose="020F0502020204030204" pitchFamily="34" charset="0"/>
                <a:cs typeface="Times New Roman" panose="02020603050405020304" pitchFamily="18" charset="0"/>
              </a:rPr>
              <a:t> 10</a:t>
            </a:r>
            <a:endParaRPr lang="tr-TR" sz="900" b="1" kern="100" dirty="0">
              <a:effectLst/>
              <a:latin typeface="Times New Roman" panose="02020603050405020304" pitchFamily="18" charset="0"/>
              <a:ea typeface="Calibri" panose="020F0502020204030204" pitchFamily="34" charset="0"/>
              <a:cs typeface="Times New Roman" panose="02020603050405020304" pitchFamily="18" charset="0"/>
            </a:endParaRPr>
          </a:p>
          <a:p>
            <a:r>
              <a:rPr lang="tr-TR" sz="900" dirty="0">
                <a:effectLst/>
                <a:latin typeface="Times New Roman" panose="02020603050405020304" pitchFamily="18" charset="0"/>
                <a:ea typeface="Calibri" panose="020F0502020204030204" pitchFamily="34" charset="0"/>
                <a:cs typeface="Times New Roman" panose="02020603050405020304" pitchFamily="18" charset="0"/>
              </a:rPr>
              <a:t>Ziyaret</a:t>
            </a:r>
            <a:r>
              <a:rPr lang="fr-FR" sz="900" dirty="0">
                <a:effectLst/>
                <a:latin typeface="Times New Roman" panose="02020603050405020304" pitchFamily="18" charset="0"/>
                <a:ea typeface="Calibri" panose="020F0502020204030204" pitchFamily="34" charset="0"/>
                <a:cs typeface="Times New Roman" panose="02020603050405020304" pitchFamily="18" charset="0"/>
              </a:rPr>
              <a:t> </a:t>
            </a:r>
            <a:r>
              <a:rPr lang="fr-FR" sz="900" dirty="0" err="1">
                <a:effectLst/>
                <a:latin typeface="Times New Roman" panose="02020603050405020304" pitchFamily="18" charset="0"/>
                <a:ea typeface="Calibri" panose="020F0502020204030204" pitchFamily="34" charset="0"/>
                <a:cs typeface="Times New Roman" panose="02020603050405020304" pitchFamily="18" charset="0"/>
              </a:rPr>
              <a:t>sayısı</a:t>
            </a:r>
            <a:r>
              <a:rPr lang="fr-FR" sz="900" dirty="0">
                <a:effectLst/>
                <a:latin typeface="Times New Roman" panose="02020603050405020304" pitchFamily="18" charset="0"/>
                <a:ea typeface="Calibri" panose="020F0502020204030204" pitchFamily="34" charset="0"/>
                <a:cs typeface="Times New Roman" panose="02020603050405020304" pitchFamily="18" charset="0"/>
              </a:rPr>
              <a:t> </a:t>
            </a:r>
            <a:r>
              <a:rPr lang="fr-FR" sz="900" dirty="0" err="1">
                <a:effectLst/>
                <a:latin typeface="Times New Roman" panose="02020603050405020304" pitchFamily="18" charset="0"/>
                <a:ea typeface="Calibri" panose="020F0502020204030204" pitchFamily="34" charset="0"/>
                <a:cs typeface="Times New Roman" panose="02020603050405020304" pitchFamily="18" charset="0"/>
              </a:rPr>
              <a:t>ve</a:t>
            </a:r>
            <a:r>
              <a:rPr lang="fr-FR" sz="900" dirty="0">
                <a:effectLst/>
                <a:latin typeface="Times New Roman" panose="02020603050405020304" pitchFamily="18" charset="0"/>
                <a:ea typeface="Calibri" panose="020F0502020204030204" pitchFamily="34" charset="0"/>
                <a:cs typeface="Times New Roman" panose="02020603050405020304" pitchFamily="18" charset="0"/>
              </a:rPr>
              <a:t> </a:t>
            </a:r>
            <a:r>
              <a:rPr lang="fr-FR" sz="900" dirty="0" err="1">
                <a:effectLst/>
                <a:latin typeface="Times New Roman" panose="02020603050405020304" pitchFamily="18" charset="0"/>
                <a:ea typeface="Calibri" panose="020F0502020204030204" pitchFamily="34" charset="0"/>
                <a:cs typeface="Times New Roman" panose="02020603050405020304" pitchFamily="18" charset="0"/>
              </a:rPr>
              <a:t>işe</a:t>
            </a:r>
            <a:r>
              <a:rPr lang="fr-FR" sz="900" dirty="0">
                <a:effectLst/>
                <a:latin typeface="Times New Roman" panose="02020603050405020304" pitchFamily="18" charset="0"/>
                <a:ea typeface="Calibri" panose="020F0502020204030204" pitchFamily="34" charset="0"/>
                <a:cs typeface="Times New Roman" panose="02020603050405020304" pitchFamily="18" charset="0"/>
              </a:rPr>
              <a:t> </a:t>
            </a:r>
            <a:r>
              <a:rPr lang="fr-FR" sz="900" dirty="0" err="1">
                <a:effectLst/>
                <a:latin typeface="Times New Roman" panose="02020603050405020304" pitchFamily="18" charset="0"/>
                <a:ea typeface="Calibri" panose="020F0502020204030204" pitchFamily="34" charset="0"/>
                <a:cs typeface="Times New Roman" panose="02020603050405020304" pitchFamily="18" charset="0"/>
              </a:rPr>
              <a:t>dayalı</a:t>
            </a:r>
            <a:r>
              <a:rPr lang="fr-FR" sz="900" dirty="0">
                <a:effectLst/>
                <a:latin typeface="Times New Roman" panose="02020603050405020304" pitchFamily="18" charset="0"/>
                <a:ea typeface="Calibri" panose="020F0502020204030204" pitchFamily="34" charset="0"/>
                <a:cs typeface="Times New Roman" panose="02020603050405020304" pitchFamily="18" charset="0"/>
              </a:rPr>
              <a:t> alt </a:t>
            </a:r>
            <a:r>
              <a:rPr lang="fr-FR" sz="900" dirty="0" err="1">
                <a:effectLst/>
                <a:latin typeface="Times New Roman" panose="02020603050405020304" pitchFamily="18" charset="0"/>
                <a:ea typeface="Calibri" panose="020F0502020204030204" pitchFamily="34" charset="0"/>
                <a:cs typeface="Times New Roman" panose="02020603050405020304" pitchFamily="18" charset="0"/>
              </a:rPr>
              <a:t>turlar</a:t>
            </a:r>
            <a:r>
              <a:rPr lang="fr-FR" sz="900" dirty="0">
                <a:effectLst/>
                <a:latin typeface="Times New Roman" panose="02020603050405020304" pitchFamily="18" charset="0"/>
                <a:ea typeface="Calibri" panose="020F0502020204030204" pitchFamily="34" charset="0"/>
                <a:cs typeface="Times New Roman" panose="02020603050405020304" pitchFamily="18" charset="0"/>
              </a:rPr>
              <a:t> </a:t>
            </a:r>
            <a:r>
              <a:rPr lang="fr-FR" sz="900" dirty="0" err="1">
                <a:effectLst/>
                <a:latin typeface="Times New Roman" panose="02020603050405020304" pitchFamily="18" charset="0"/>
                <a:ea typeface="Calibri" panose="020F0502020204030204" pitchFamily="34" charset="0"/>
                <a:cs typeface="Times New Roman" panose="02020603050405020304" pitchFamily="18" charset="0"/>
              </a:rPr>
              <a:t>için</a:t>
            </a:r>
            <a:r>
              <a:rPr lang="fr-FR" sz="900" dirty="0">
                <a:effectLst/>
                <a:latin typeface="Times New Roman" panose="02020603050405020304" pitchFamily="18" charset="0"/>
                <a:ea typeface="Calibri" panose="020F0502020204030204" pitchFamily="34" charset="0"/>
                <a:cs typeface="Times New Roman" panose="02020603050405020304" pitchFamily="18" charset="0"/>
              </a:rPr>
              <a:t> </a:t>
            </a:r>
            <a:r>
              <a:rPr lang="fr-FR" sz="900" dirty="0" err="1">
                <a:effectLst/>
                <a:latin typeface="Times New Roman" panose="02020603050405020304" pitchFamily="18" charset="0"/>
                <a:ea typeface="Calibri" panose="020F0502020204030204" pitchFamily="34" charset="0"/>
                <a:cs typeface="Times New Roman" panose="02020603050405020304" pitchFamily="18" charset="0"/>
              </a:rPr>
              <a:t>simülasyon</a:t>
            </a:r>
            <a:r>
              <a:rPr lang="fr-FR" sz="900" dirty="0">
                <a:effectLst/>
                <a:latin typeface="Times New Roman" panose="02020603050405020304" pitchFamily="18" charset="0"/>
                <a:ea typeface="Calibri" panose="020F0502020204030204" pitchFamily="34" charset="0"/>
                <a:cs typeface="Times New Roman" panose="02020603050405020304" pitchFamily="18" charset="0"/>
              </a:rPr>
              <a:t> </a:t>
            </a:r>
            <a:r>
              <a:rPr lang="fr-FR" sz="900" dirty="0" err="1">
                <a:effectLst/>
                <a:latin typeface="Times New Roman" panose="02020603050405020304" pitchFamily="18" charset="0"/>
                <a:ea typeface="Calibri" panose="020F0502020204030204" pitchFamily="34" charset="0"/>
                <a:cs typeface="Times New Roman" panose="02020603050405020304" pitchFamily="18" charset="0"/>
              </a:rPr>
              <a:t>belirsizliğini</a:t>
            </a:r>
            <a:r>
              <a:rPr lang="fr-FR" sz="900" dirty="0">
                <a:effectLst/>
                <a:latin typeface="Times New Roman" panose="02020603050405020304" pitchFamily="18" charset="0"/>
                <a:ea typeface="Calibri" panose="020F0502020204030204" pitchFamily="34" charset="0"/>
                <a:cs typeface="Times New Roman" panose="02020603050405020304" pitchFamily="18" charset="0"/>
              </a:rPr>
              <a:t> </a:t>
            </a:r>
            <a:r>
              <a:rPr lang="fr-FR" sz="900" dirty="0" err="1">
                <a:effectLst/>
                <a:latin typeface="Times New Roman" panose="02020603050405020304" pitchFamily="18" charset="0"/>
                <a:ea typeface="Calibri" panose="020F0502020204030204" pitchFamily="34" charset="0"/>
                <a:cs typeface="Times New Roman" panose="02020603050405020304" pitchFamily="18" charset="0"/>
              </a:rPr>
              <a:t>temsil</a:t>
            </a:r>
            <a:r>
              <a:rPr lang="fr-FR" sz="900" dirty="0">
                <a:effectLst/>
                <a:latin typeface="Times New Roman" panose="02020603050405020304" pitchFamily="18" charset="0"/>
                <a:ea typeface="Calibri" panose="020F0502020204030204" pitchFamily="34" charset="0"/>
                <a:cs typeface="Times New Roman" panose="02020603050405020304" pitchFamily="18" charset="0"/>
              </a:rPr>
              <a:t> </a:t>
            </a:r>
            <a:r>
              <a:rPr lang="fr-FR" sz="900" dirty="0" err="1">
                <a:effectLst/>
                <a:latin typeface="Times New Roman" panose="02020603050405020304" pitchFamily="18" charset="0"/>
                <a:ea typeface="Calibri" panose="020F0502020204030204" pitchFamily="34" charset="0"/>
                <a:cs typeface="Times New Roman" panose="02020603050405020304" pitchFamily="18" charset="0"/>
              </a:rPr>
              <a:t>eden</a:t>
            </a:r>
            <a:r>
              <a:rPr lang="fr-FR" sz="900" dirty="0">
                <a:effectLst/>
                <a:latin typeface="Times New Roman" panose="02020603050405020304" pitchFamily="18" charset="0"/>
                <a:ea typeface="Calibri" panose="020F0502020204030204" pitchFamily="34" charset="0"/>
                <a:cs typeface="Times New Roman" panose="02020603050405020304" pitchFamily="18" charset="0"/>
              </a:rPr>
              <a:t> </a:t>
            </a:r>
            <a:r>
              <a:rPr lang="fr-FR" sz="900" dirty="0" err="1">
                <a:effectLst/>
                <a:latin typeface="Times New Roman" panose="02020603050405020304" pitchFamily="18" charset="0"/>
                <a:ea typeface="Calibri" panose="020F0502020204030204" pitchFamily="34" charset="0"/>
                <a:cs typeface="Times New Roman" panose="02020603050405020304" pitchFamily="18" charset="0"/>
              </a:rPr>
              <a:t>ortalamalar</a:t>
            </a:r>
            <a:r>
              <a:rPr lang="fr-FR" sz="900" dirty="0">
                <a:effectLst/>
                <a:latin typeface="Times New Roman" panose="02020603050405020304" pitchFamily="18" charset="0"/>
                <a:ea typeface="Calibri" panose="020F0502020204030204" pitchFamily="34" charset="0"/>
                <a:cs typeface="Times New Roman" panose="02020603050405020304" pitchFamily="18" charset="0"/>
              </a:rPr>
              <a:t>, </a:t>
            </a:r>
            <a:r>
              <a:rPr lang="fr-FR" sz="900" dirty="0" err="1">
                <a:effectLst/>
                <a:latin typeface="Times New Roman" panose="02020603050405020304" pitchFamily="18" charset="0"/>
                <a:ea typeface="Calibri" panose="020F0502020204030204" pitchFamily="34" charset="0"/>
                <a:cs typeface="Times New Roman" panose="02020603050405020304" pitchFamily="18" charset="0"/>
              </a:rPr>
              <a:t>standart</a:t>
            </a:r>
            <a:r>
              <a:rPr lang="fr-FR" sz="900" dirty="0">
                <a:effectLst/>
                <a:latin typeface="Times New Roman" panose="02020603050405020304" pitchFamily="18" charset="0"/>
                <a:ea typeface="Calibri" panose="020F0502020204030204" pitchFamily="34" charset="0"/>
                <a:cs typeface="Times New Roman" panose="02020603050405020304" pitchFamily="18" charset="0"/>
              </a:rPr>
              <a:t> </a:t>
            </a:r>
            <a:r>
              <a:rPr lang="fr-FR" sz="900" dirty="0" err="1">
                <a:effectLst/>
                <a:latin typeface="Times New Roman" panose="02020603050405020304" pitchFamily="18" charset="0"/>
                <a:ea typeface="Calibri" panose="020F0502020204030204" pitchFamily="34" charset="0"/>
                <a:cs typeface="Times New Roman" panose="02020603050405020304" pitchFamily="18" charset="0"/>
              </a:rPr>
              <a:t>sapmalar</a:t>
            </a:r>
            <a:r>
              <a:rPr lang="fr-FR" sz="900" dirty="0">
                <a:effectLst/>
                <a:latin typeface="Times New Roman" panose="02020603050405020304" pitchFamily="18" charset="0"/>
                <a:ea typeface="Calibri" panose="020F0502020204030204" pitchFamily="34" charset="0"/>
                <a:cs typeface="Times New Roman" panose="02020603050405020304" pitchFamily="18" charset="0"/>
              </a:rPr>
              <a:t> </a:t>
            </a:r>
            <a:r>
              <a:rPr lang="fr-FR" sz="900" dirty="0" err="1">
                <a:effectLst/>
                <a:latin typeface="Times New Roman" panose="02020603050405020304" pitchFamily="18" charset="0"/>
                <a:ea typeface="Calibri" panose="020F0502020204030204" pitchFamily="34" charset="0"/>
                <a:cs typeface="Times New Roman" panose="02020603050405020304" pitchFamily="18" charset="0"/>
              </a:rPr>
              <a:t>ve</a:t>
            </a:r>
            <a:r>
              <a:rPr lang="fr-FR" sz="900" dirty="0">
                <a:effectLst/>
                <a:latin typeface="Times New Roman" panose="02020603050405020304" pitchFamily="18" charset="0"/>
                <a:ea typeface="Calibri" panose="020F0502020204030204" pitchFamily="34" charset="0"/>
                <a:cs typeface="Times New Roman" panose="02020603050405020304" pitchFamily="18" charset="0"/>
              </a:rPr>
              <a:t> </a:t>
            </a:r>
            <a:r>
              <a:rPr lang="fr-FR" sz="900" dirty="0" err="1">
                <a:effectLst/>
                <a:latin typeface="Times New Roman" panose="02020603050405020304" pitchFamily="18" charset="0"/>
                <a:ea typeface="Calibri" panose="020F0502020204030204" pitchFamily="34" charset="0"/>
                <a:cs typeface="Times New Roman" panose="02020603050405020304" pitchFamily="18" charset="0"/>
              </a:rPr>
              <a:t>varyasyon</a:t>
            </a:r>
            <a:r>
              <a:rPr lang="fr-FR" sz="900" dirty="0">
                <a:effectLst/>
                <a:latin typeface="Times New Roman" panose="02020603050405020304" pitchFamily="18" charset="0"/>
                <a:ea typeface="Calibri" panose="020F0502020204030204" pitchFamily="34" charset="0"/>
                <a:cs typeface="Times New Roman" panose="02020603050405020304" pitchFamily="18" charset="0"/>
              </a:rPr>
              <a:t> </a:t>
            </a:r>
            <a:r>
              <a:rPr lang="fr-FR" sz="900" dirty="0" err="1">
                <a:effectLst/>
                <a:latin typeface="Times New Roman" panose="02020603050405020304" pitchFamily="18" charset="0"/>
                <a:ea typeface="Calibri" panose="020F0502020204030204" pitchFamily="34" charset="0"/>
                <a:cs typeface="Times New Roman" panose="02020603050405020304" pitchFamily="18" charset="0"/>
              </a:rPr>
              <a:t>katsayıları</a:t>
            </a:r>
            <a:r>
              <a:rPr lang="fr-FR" sz="900" dirty="0">
                <a:effectLst/>
                <a:latin typeface="Times New Roman" panose="02020603050405020304" pitchFamily="18" charset="0"/>
                <a:ea typeface="Calibri" panose="020F0502020204030204" pitchFamily="34" charset="0"/>
                <a:cs typeface="Times New Roman" panose="02020603050405020304" pitchFamily="18" charset="0"/>
              </a:rPr>
              <a:t>.</a:t>
            </a:r>
            <a:endParaRPr lang="en-GB" sz="900" dirty="0">
              <a:latin typeface="Times New Roman" panose="02020603050405020304" pitchFamily="18" charset="0"/>
              <a:cs typeface="Times New Roman" panose="02020603050405020304" pitchFamily="18" charset="0"/>
            </a:endParaRPr>
          </a:p>
        </p:txBody>
      </p:sp>
      <p:sp>
        <p:nvSpPr>
          <p:cNvPr id="31" name="Metin kutusu 30">
            <a:extLst>
              <a:ext uri="{FF2B5EF4-FFF2-40B4-BE49-F238E27FC236}">
                <a16:creationId xmlns:a16="http://schemas.microsoft.com/office/drawing/2014/main" id="{BEC4E37F-970B-91C4-8AA9-8D8D1CE95EFC}"/>
              </a:ext>
            </a:extLst>
          </p:cNvPr>
          <p:cNvSpPr txBox="1"/>
          <p:nvPr/>
        </p:nvSpPr>
        <p:spPr>
          <a:xfrm>
            <a:off x="1518773" y="4343229"/>
            <a:ext cx="6151267" cy="338554"/>
          </a:xfrm>
          <a:prstGeom prst="rect">
            <a:avLst/>
          </a:prstGeom>
          <a:noFill/>
        </p:spPr>
        <p:txBody>
          <a:bodyPr wrap="square" rtlCol="0">
            <a:spAutoFit/>
          </a:bodyPr>
          <a:lstStyle/>
          <a:p>
            <a:r>
              <a:rPr lang="fr-FR" sz="800" b="1" kern="100" dirty="0" err="1">
                <a:effectLst/>
                <a:latin typeface="Times New Roman" panose="02020603050405020304" pitchFamily="18" charset="0"/>
                <a:ea typeface="Calibri" panose="020F0502020204030204" pitchFamily="34" charset="0"/>
                <a:cs typeface="Times New Roman" panose="02020603050405020304" pitchFamily="18" charset="0"/>
              </a:rPr>
              <a:t>Tablo</a:t>
            </a:r>
            <a:r>
              <a:rPr lang="fr-FR" sz="800" b="1" kern="100" dirty="0">
                <a:effectLst/>
                <a:latin typeface="Times New Roman" panose="02020603050405020304" pitchFamily="18" charset="0"/>
                <a:ea typeface="Calibri" panose="020F0502020204030204" pitchFamily="34" charset="0"/>
                <a:cs typeface="Times New Roman" panose="02020603050405020304" pitchFamily="18" charset="0"/>
              </a:rPr>
              <a:t> 1</a:t>
            </a:r>
            <a:r>
              <a:rPr lang="tr-TR" sz="800" b="1" kern="100" dirty="0">
                <a:effectLst/>
                <a:latin typeface="Times New Roman" panose="02020603050405020304" pitchFamily="18" charset="0"/>
                <a:ea typeface="Calibri" panose="020F0502020204030204" pitchFamily="34" charset="0"/>
                <a:cs typeface="Times New Roman" panose="02020603050405020304" pitchFamily="18" charset="0"/>
              </a:rPr>
              <a:t>2</a:t>
            </a:r>
          </a:p>
          <a:p>
            <a:r>
              <a:rPr lang="tr-TR" sz="800" kern="100" dirty="0">
                <a:latin typeface="Times New Roman" panose="02020603050405020304" pitchFamily="18" charset="0"/>
                <a:ea typeface="Calibri" panose="020F0502020204030204" pitchFamily="34" charset="0"/>
                <a:cs typeface="Times New Roman" panose="02020603050405020304" pitchFamily="18" charset="0"/>
              </a:rPr>
              <a:t>Ziyaret</a:t>
            </a:r>
            <a:r>
              <a:rPr lang="tr-TR" sz="800" kern="100" dirty="0">
                <a:effectLst/>
                <a:latin typeface="Times New Roman" panose="02020603050405020304" pitchFamily="18" charset="0"/>
                <a:ea typeface="Calibri" panose="020F0502020204030204" pitchFamily="34" charset="0"/>
                <a:cs typeface="Times New Roman" panose="02020603050405020304" pitchFamily="18" charset="0"/>
              </a:rPr>
              <a:t> modeli payları için simülasyon belirsizliğini temsil eden ortalama standart sapmalar ve varyasyon katsayıları (tüm faaliyetler için).</a:t>
            </a:r>
          </a:p>
        </p:txBody>
      </p:sp>
    </p:spTree>
    <p:extLst>
      <p:ext uri="{BB962C8B-B14F-4D97-AF65-F5344CB8AC3E}">
        <p14:creationId xmlns:p14="http://schemas.microsoft.com/office/powerpoint/2010/main" val="17369775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a:extLst>
              <a:ext uri="{FF2B5EF4-FFF2-40B4-BE49-F238E27FC236}">
                <a16:creationId xmlns:a16="http://schemas.microsoft.com/office/drawing/2014/main" id="{AA42F4B8-8CB1-8096-83D8-D45205C0609F}"/>
              </a:ext>
            </a:extLst>
          </p:cNvPr>
          <p:cNvSpPr>
            <a:spLocks noGrp="1"/>
          </p:cNvSpPr>
          <p:nvPr>
            <p:ph type="sldNum" sz="quarter" idx="12"/>
          </p:nvPr>
        </p:nvSpPr>
        <p:spPr/>
        <p:txBody>
          <a:bodyPr/>
          <a:lstStyle/>
          <a:p>
            <a:fld id="{5336F0B7-EF37-4B31-BA1E-D2B9204CDF2B}" type="slidenum">
              <a:rPr lang="ca-ES" noProof="0" smtClean="0"/>
              <a:pPr/>
              <a:t>5</a:t>
            </a:fld>
            <a:endParaRPr lang="ca-ES" noProof="0" dirty="0"/>
          </a:p>
        </p:txBody>
      </p:sp>
      <p:sp>
        <p:nvSpPr>
          <p:cNvPr id="3" name="Google Shape;192;p8">
            <a:extLst>
              <a:ext uri="{FF2B5EF4-FFF2-40B4-BE49-F238E27FC236}">
                <a16:creationId xmlns:a16="http://schemas.microsoft.com/office/drawing/2014/main" id="{5B01F72C-727F-1C1C-16C9-AD563174FDFA}"/>
              </a:ext>
            </a:extLst>
          </p:cNvPr>
          <p:cNvSpPr txBox="1"/>
          <p:nvPr/>
        </p:nvSpPr>
        <p:spPr>
          <a:xfrm>
            <a:off x="1556273" y="278699"/>
            <a:ext cx="6151267" cy="312971"/>
          </a:xfrm>
          <a:prstGeom prst="rect">
            <a:avLst/>
          </a:prstGeom>
          <a:noFill/>
          <a:ln>
            <a:noFill/>
          </a:ln>
        </p:spPr>
        <p:txBody>
          <a:bodyPr spcFirstLastPara="1" wrap="square" lIns="64500" tIns="32231" rIns="64500" bIns="32231" anchor="t" anchorCtr="0">
            <a:noAutofit/>
          </a:bodyPr>
          <a:lstStyle/>
          <a:p>
            <a:r>
              <a:rPr lang="tr-TR" sz="1950" b="1" dirty="0" err="1">
                <a:solidFill>
                  <a:schemeClr val="dk1"/>
                </a:solidFill>
                <a:latin typeface="Source Sans Pro"/>
                <a:ea typeface="Source Sans Pro"/>
                <a:cs typeface="Source Sans Pro"/>
                <a:sym typeface="Source Sans Pro"/>
              </a:rPr>
              <a:t>SKUp</a:t>
            </a:r>
            <a:r>
              <a:rPr lang="tr-TR" sz="1950" b="1" dirty="0">
                <a:solidFill>
                  <a:schemeClr val="dk1"/>
                </a:solidFill>
                <a:latin typeface="Source Sans Pro"/>
                <a:ea typeface="Source Sans Pro"/>
                <a:cs typeface="Source Sans Pro"/>
                <a:sym typeface="Source Sans Pro"/>
              </a:rPr>
              <a:t> Modelleme Araçlarının Amacı</a:t>
            </a:r>
            <a:endParaRPr sz="2100" dirty="0">
              <a:solidFill>
                <a:schemeClr val="dk1"/>
              </a:solidFill>
              <a:latin typeface="Arial"/>
              <a:ea typeface="Arial"/>
              <a:cs typeface="Arial"/>
              <a:sym typeface="Arial"/>
            </a:endParaRPr>
          </a:p>
        </p:txBody>
      </p:sp>
      <p:cxnSp>
        <p:nvCxnSpPr>
          <p:cNvPr id="4" name="Google Shape;193;p8">
            <a:extLst>
              <a:ext uri="{FF2B5EF4-FFF2-40B4-BE49-F238E27FC236}">
                <a16:creationId xmlns:a16="http://schemas.microsoft.com/office/drawing/2014/main" id="{CD7A4959-D550-AEC3-B65A-97565BF4306E}"/>
              </a:ext>
            </a:extLst>
          </p:cNvPr>
          <p:cNvCxnSpPr/>
          <p:nvPr/>
        </p:nvCxnSpPr>
        <p:spPr>
          <a:xfrm>
            <a:off x="1556273" y="823326"/>
            <a:ext cx="6031456" cy="0"/>
          </a:xfrm>
          <a:prstGeom prst="straightConnector1">
            <a:avLst/>
          </a:prstGeom>
          <a:noFill/>
          <a:ln w="28575" cap="flat" cmpd="sng">
            <a:solidFill>
              <a:schemeClr val="dk1"/>
            </a:solidFill>
            <a:prstDash val="solid"/>
            <a:round/>
            <a:headEnd type="none" w="sm" len="sm"/>
            <a:tailEnd type="none" w="sm" len="sm"/>
          </a:ln>
        </p:spPr>
      </p:cxnSp>
      <p:pic>
        <p:nvPicPr>
          <p:cNvPr id="5" name="Picture 4" descr="A circular diagram with text and images&#10;&#10;Description automatically generated with medium confidence">
            <a:extLst>
              <a:ext uri="{FF2B5EF4-FFF2-40B4-BE49-F238E27FC236}">
                <a16:creationId xmlns:a16="http://schemas.microsoft.com/office/drawing/2014/main" id="{6D2E3346-D97D-ECAE-D08A-F9F2177956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1025" y="881062"/>
            <a:ext cx="7981950" cy="5095875"/>
          </a:xfrm>
          <a:prstGeom prst="rect">
            <a:avLst/>
          </a:prstGeom>
        </p:spPr>
      </p:pic>
      <p:sp>
        <p:nvSpPr>
          <p:cNvPr id="6" name="Google Shape;192;p8">
            <a:extLst>
              <a:ext uri="{FF2B5EF4-FFF2-40B4-BE49-F238E27FC236}">
                <a16:creationId xmlns:a16="http://schemas.microsoft.com/office/drawing/2014/main" id="{AA68DC56-6528-90AE-6F84-D9CF94CC62A2}"/>
              </a:ext>
            </a:extLst>
          </p:cNvPr>
          <p:cNvSpPr txBox="1"/>
          <p:nvPr/>
        </p:nvSpPr>
        <p:spPr>
          <a:xfrm>
            <a:off x="7229475" y="4726874"/>
            <a:ext cx="1556273" cy="647022"/>
          </a:xfrm>
          <a:prstGeom prst="rect">
            <a:avLst/>
          </a:prstGeom>
          <a:noFill/>
          <a:ln>
            <a:noFill/>
          </a:ln>
        </p:spPr>
        <p:txBody>
          <a:bodyPr spcFirstLastPara="1" wrap="square" lIns="64500" tIns="32231" rIns="64500" bIns="32231" anchor="t" anchorCtr="0">
            <a:noAutofit/>
          </a:bodyPr>
          <a:lstStyle/>
          <a:p>
            <a:pPr algn="ctr"/>
            <a:r>
              <a:rPr lang="tr-TR" b="1" dirty="0">
                <a:solidFill>
                  <a:srgbClr val="C00000"/>
                </a:solidFill>
                <a:latin typeface="Source Sans Pro"/>
                <a:ea typeface="Source Sans Pro"/>
                <a:cs typeface="Source Sans Pro"/>
                <a:sym typeface="Source Sans Pro"/>
              </a:rPr>
              <a:t>Çok Kriterli Analiz</a:t>
            </a:r>
            <a:endParaRPr lang="tr-TR" sz="2000" dirty="0">
              <a:solidFill>
                <a:srgbClr val="C00000"/>
              </a:solidFill>
              <a:latin typeface="Arial"/>
              <a:ea typeface="Arial"/>
              <a:cs typeface="Arial"/>
              <a:sym typeface="Arial"/>
            </a:endParaRPr>
          </a:p>
        </p:txBody>
      </p:sp>
      <p:sp>
        <p:nvSpPr>
          <p:cNvPr id="7" name="Google Shape;192;p8">
            <a:extLst>
              <a:ext uri="{FF2B5EF4-FFF2-40B4-BE49-F238E27FC236}">
                <a16:creationId xmlns:a16="http://schemas.microsoft.com/office/drawing/2014/main" id="{383A2CBC-3EB3-E371-3886-DC07EB981EC3}"/>
              </a:ext>
            </a:extLst>
          </p:cNvPr>
          <p:cNvSpPr txBox="1"/>
          <p:nvPr/>
        </p:nvSpPr>
        <p:spPr>
          <a:xfrm>
            <a:off x="111387" y="4808705"/>
            <a:ext cx="1832498" cy="451040"/>
          </a:xfrm>
          <a:prstGeom prst="rect">
            <a:avLst/>
          </a:prstGeom>
          <a:noFill/>
          <a:ln>
            <a:noFill/>
          </a:ln>
        </p:spPr>
        <p:txBody>
          <a:bodyPr spcFirstLastPara="1" wrap="square" lIns="64500" tIns="32231" rIns="64500" bIns="32231" anchor="t" anchorCtr="0">
            <a:noAutofit/>
          </a:bodyPr>
          <a:lstStyle/>
          <a:p>
            <a:pPr algn="ctr"/>
            <a:r>
              <a:rPr lang="tr-TR" b="1" dirty="0">
                <a:solidFill>
                  <a:srgbClr val="C00000"/>
                </a:solidFill>
                <a:latin typeface="Source Sans Pro"/>
                <a:ea typeface="Source Sans Pro"/>
                <a:cs typeface="Source Sans Pro"/>
                <a:sym typeface="Source Sans Pro"/>
              </a:rPr>
              <a:t>Beklenen maliyet-fayda analizi</a:t>
            </a:r>
            <a:endParaRPr sz="2000" dirty="0">
              <a:solidFill>
                <a:srgbClr val="C00000"/>
              </a:solidFill>
              <a:latin typeface="Arial"/>
              <a:ea typeface="Arial"/>
              <a:cs typeface="Arial"/>
              <a:sym typeface="Arial"/>
            </a:endParaRPr>
          </a:p>
        </p:txBody>
      </p:sp>
      <p:sp>
        <p:nvSpPr>
          <p:cNvPr id="8" name="Google Shape;192;p8">
            <a:extLst>
              <a:ext uri="{FF2B5EF4-FFF2-40B4-BE49-F238E27FC236}">
                <a16:creationId xmlns:a16="http://schemas.microsoft.com/office/drawing/2014/main" id="{5F711F45-F8D0-1CDF-D74F-9CE8678FD030}"/>
              </a:ext>
            </a:extLst>
          </p:cNvPr>
          <p:cNvSpPr txBox="1"/>
          <p:nvPr/>
        </p:nvSpPr>
        <p:spPr>
          <a:xfrm>
            <a:off x="7502002" y="1818155"/>
            <a:ext cx="1556273" cy="647022"/>
          </a:xfrm>
          <a:prstGeom prst="rect">
            <a:avLst/>
          </a:prstGeom>
          <a:noFill/>
          <a:ln>
            <a:noFill/>
          </a:ln>
        </p:spPr>
        <p:txBody>
          <a:bodyPr spcFirstLastPara="1" wrap="square" lIns="64500" tIns="32231" rIns="64500" bIns="32231" anchor="t" anchorCtr="0">
            <a:noAutofit/>
          </a:bodyPr>
          <a:lstStyle/>
          <a:p>
            <a:pPr algn="ctr"/>
            <a:r>
              <a:rPr lang="en" b="1" dirty="0">
                <a:solidFill>
                  <a:srgbClr val="C00000"/>
                </a:solidFill>
                <a:latin typeface="Source Sans Pro"/>
                <a:ea typeface="Source Sans Pro"/>
                <a:cs typeface="Source Sans Pro"/>
                <a:sym typeface="Source Sans Pro"/>
              </a:rPr>
              <a:t>E</a:t>
            </a:r>
            <a:r>
              <a:rPr lang="tr-TR" b="1" dirty="0">
                <a:solidFill>
                  <a:srgbClr val="C00000"/>
                </a:solidFill>
                <a:latin typeface="Source Sans Pro"/>
                <a:ea typeface="Source Sans Pro"/>
                <a:cs typeface="Source Sans Pro"/>
                <a:sym typeface="Source Sans Pro"/>
              </a:rPr>
              <a:t>k</a:t>
            </a:r>
            <a:r>
              <a:rPr lang="en" b="1" dirty="0">
                <a:solidFill>
                  <a:srgbClr val="C00000"/>
                </a:solidFill>
                <a:latin typeface="Source Sans Pro"/>
                <a:ea typeface="Source Sans Pro"/>
                <a:cs typeface="Source Sans Pro"/>
                <a:sym typeface="Source Sans Pro"/>
              </a:rPr>
              <a:t>onometri</a:t>
            </a:r>
            <a:r>
              <a:rPr lang="tr-TR" b="1" dirty="0">
                <a:solidFill>
                  <a:srgbClr val="C00000"/>
                </a:solidFill>
                <a:latin typeface="Source Sans Pro"/>
                <a:ea typeface="Source Sans Pro"/>
                <a:cs typeface="Source Sans Pro"/>
                <a:sym typeface="Source Sans Pro"/>
              </a:rPr>
              <a:t>k </a:t>
            </a:r>
            <a:r>
              <a:rPr lang="en" b="1" dirty="0">
                <a:solidFill>
                  <a:srgbClr val="C00000"/>
                </a:solidFill>
                <a:latin typeface="Source Sans Pro"/>
                <a:ea typeface="Source Sans Pro"/>
                <a:cs typeface="Source Sans Pro"/>
                <a:sym typeface="Source Sans Pro"/>
              </a:rPr>
              <a:t>model</a:t>
            </a:r>
            <a:r>
              <a:rPr lang="tr-TR" b="1" dirty="0" err="1">
                <a:solidFill>
                  <a:srgbClr val="C00000"/>
                </a:solidFill>
                <a:latin typeface="Source Sans Pro"/>
                <a:ea typeface="Source Sans Pro"/>
                <a:cs typeface="Source Sans Pro"/>
                <a:sym typeface="Source Sans Pro"/>
              </a:rPr>
              <a:t>ler</a:t>
            </a:r>
            <a:endParaRPr sz="2000" dirty="0">
              <a:solidFill>
                <a:srgbClr val="C00000"/>
              </a:solidFill>
              <a:latin typeface="Arial"/>
              <a:ea typeface="Arial"/>
              <a:cs typeface="Arial"/>
              <a:sym typeface="Arial"/>
            </a:endParaRPr>
          </a:p>
        </p:txBody>
      </p:sp>
      <p:sp>
        <p:nvSpPr>
          <p:cNvPr id="9" name="Google Shape;192;p8">
            <a:extLst>
              <a:ext uri="{FF2B5EF4-FFF2-40B4-BE49-F238E27FC236}">
                <a16:creationId xmlns:a16="http://schemas.microsoft.com/office/drawing/2014/main" id="{D734B149-3E18-B5E4-D021-95374991C444}"/>
              </a:ext>
            </a:extLst>
          </p:cNvPr>
          <p:cNvSpPr txBox="1"/>
          <p:nvPr/>
        </p:nvSpPr>
        <p:spPr>
          <a:xfrm>
            <a:off x="288662" y="1918453"/>
            <a:ext cx="1556273" cy="647022"/>
          </a:xfrm>
          <a:prstGeom prst="rect">
            <a:avLst/>
          </a:prstGeom>
          <a:noFill/>
          <a:ln>
            <a:noFill/>
          </a:ln>
        </p:spPr>
        <p:txBody>
          <a:bodyPr spcFirstLastPara="1" wrap="square" lIns="64500" tIns="32231" rIns="64500" bIns="32231" anchor="t" anchorCtr="0">
            <a:noAutofit/>
          </a:bodyPr>
          <a:lstStyle/>
          <a:p>
            <a:pPr algn="ctr"/>
            <a:r>
              <a:rPr lang="en" b="1" dirty="0">
                <a:solidFill>
                  <a:srgbClr val="C00000"/>
                </a:solidFill>
                <a:latin typeface="Source Sans Pro"/>
                <a:ea typeface="Source Sans Pro"/>
                <a:cs typeface="Source Sans Pro"/>
                <a:sym typeface="Source Sans Pro"/>
              </a:rPr>
              <a:t>E</a:t>
            </a:r>
            <a:r>
              <a:rPr lang="tr-TR" b="1" dirty="0">
                <a:solidFill>
                  <a:srgbClr val="C00000"/>
                </a:solidFill>
                <a:latin typeface="Source Sans Pro"/>
                <a:ea typeface="Source Sans Pro"/>
                <a:cs typeface="Source Sans Pro"/>
                <a:sym typeface="Source Sans Pro"/>
              </a:rPr>
              <a:t>k</a:t>
            </a:r>
            <a:r>
              <a:rPr lang="en" b="1" dirty="0">
                <a:solidFill>
                  <a:srgbClr val="C00000"/>
                </a:solidFill>
                <a:latin typeface="Source Sans Pro"/>
                <a:ea typeface="Source Sans Pro"/>
                <a:cs typeface="Source Sans Pro"/>
                <a:sym typeface="Source Sans Pro"/>
              </a:rPr>
              <a:t>onometri</a:t>
            </a:r>
            <a:r>
              <a:rPr lang="tr-TR" b="1" dirty="0">
                <a:solidFill>
                  <a:srgbClr val="C00000"/>
                </a:solidFill>
                <a:latin typeface="Source Sans Pro"/>
                <a:ea typeface="Source Sans Pro"/>
                <a:cs typeface="Source Sans Pro"/>
                <a:sym typeface="Source Sans Pro"/>
              </a:rPr>
              <a:t>k</a:t>
            </a:r>
            <a:r>
              <a:rPr lang="en" b="1" dirty="0">
                <a:solidFill>
                  <a:srgbClr val="C00000"/>
                </a:solidFill>
                <a:latin typeface="Source Sans Pro"/>
                <a:ea typeface="Source Sans Pro"/>
                <a:cs typeface="Source Sans Pro"/>
                <a:sym typeface="Source Sans Pro"/>
              </a:rPr>
              <a:t> model</a:t>
            </a:r>
            <a:r>
              <a:rPr lang="tr-TR" b="1" dirty="0" err="1">
                <a:solidFill>
                  <a:srgbClr val="C00000"/>
                </a:solidFill>
                <a:latin typeface="Source Sans Pro"/>
                <a:ea typeface="Source Sans Pro"/>
                <a:cs typeface="Source Sans Pro"/>
                <a:sym typeface="Source Sans Pro"/>
              </a:rPr>
              <a:t>ler</a:t>
            </a:r>
            <a:endParaRPr sz="2000" dirty="0">
              <a:solidFill>
                <a:srgbClr val="C00000"/>
              </a:solidFill>
              <a:latin typeface="Arial"/>
              <a:ea typeface="Arial"/>
              <a:cs typeface="Arial"/>
              <a:sym typeface="Arial"/>
            </a:endParaRPr>
          </a:p>
        </p:txBody>
      </p:sp>
      <p:sp>
        <p:nvSpPr>
          <p:cNvPr id="10" name="Google Shape;192;p8">
            <a:extLst>
              <a:ext uri="{FF2B5EF4-FFF2-40B4-BE49-F238E27FC236}">
                <a16:creationId xmlns:a16="http://schemas.microsoft.com/office/drawing/2014/main" id="{82E83FCC-E227-9D61-C5A7-BEC76B08B245}"/>
              </a:ext>
            </a:extLst>
          </p:cNvPr>
          <p:cNvSpPr txBox="1"/>
          <p:nvPr/>
        </p:nvSpPr>
        <p:spPr>
          <a:xfrm>
            <a:off x="657226" y="1062811"/>
            <a:ext cx="1832498" cy="647022"/>
          </a:xfrm>
          <a:prstGeom prst="rect">
            <a:avLst/>
          </a:prstGeom>
          <a:noFill/>
          <a:ln>
            <a:noFill/>
          </a:ln>
        </p:spPr>
        <p:txBody>
          <a:bodyPr spcFirstLastPara="1" wrap="square" lIns="64500" tIns="32231" rIns="64500" bIns="32231" anchor="t" anchorCtr="0">
            <a:noAutofit/>
          </a:bodyPr>
          <a:lstStyle/>
          <a:p>
            <a:pPr algn="ctr"/>
            <a:r>
              <a:rPr lang="tr-TR" b="1" dirty="0">
                <a:solidFill>
                  <a:srgbClr val="C00000"/>
                </a:solidFill>
                <a:latin typeface="Source Sans Pro"/>
                <a:ea typeface="Source Sans Pro"/>
                <a:cs typeface="Source Sans Pro"/>
                <a:sym typeface="Source Sans Pro"/>
              </a:rPr>
              <a:t>Nihai maliyet-fayda analizi</a:t>
            </a:r>
            <a:endParaRPr sz="2000" dirty="0">
              <a:solidFill>
                <a:srgbClr val="C00000"/>
              </a:solidFill>
              <a:latin typeface="Arial"/>
              <a:ea typeface="Arial"/>
              <a:cs typeface="Arial"/>
              <a:sym typeface="Arial"/>
            </a:endParaRPr>
          </a:p>
        </p:txBody>
      </p:sp>
      <p:sp>
        <p:nvSpPr>
          <p:cNvPr id="11" name="Google Shape;192;p8">
            <a:extLst>
              <a:ext uri="{FF2B5EF4-FFF2-40B4-BE49-F238E27FC236}">
                <a16:creationId xmlns:a16="http://schemas.microsoft.com/office/drawing/2014/main" id="{9549129A-C2F6-0299-6B26-64BD0B31365C}"/>
              </a:ext>
            </a:extLst>
          </p:cNvPr>
          <p:cNvSpPr txBox="1"/>
          <p:nvPr/>
        </p:nvSpPr>
        <p:spPr>
          <a:xfrm>
            <a:off x="101861" y="4007782"/>
            <a:ext cx="1556273" cy="647022"/>
          </a:xfrm>
          <a:prstGeom prst="rect">
            <a:avLst/>
          </a:prstGeom>
          <a:noFill/>
          <a:ln>
            <a:noFill/>
          </a:ln>
        </p:spPr>
        <p:txBody>
          <a:bodyPr spcFirstLastPara="1" wrap="square" lIns="64500" tIns="32231" rIns="64500" bIns="32231" anchor="t" anchorCtr="0">
            <a:noAutofit/>
          </a:bodyPr>
          <a:lstStyle/>
          <a:p>
            <a:pPr algn="ctr"/>
            <a:r>
              <a:rPr lang="tr-TR" b="1" dirty="0">
                <a:solidFill>
                  <a:srgbClr val="C00000"/>
                </a:solidFill>
                <a:latin typeface="Source Sans Pro"/>
                <a:ea typeface="Source Sans Pro"/>
                <a:cs typeface="Source Sans Pro"/>
                <a:sym typeface="Source Sans Pro"/>
              </a:rPr>
              <a:t>Çok Kriterli Analiz</a:t>
            </a:r>
            <a:endParaRPr sz="2000" dirty="0">
              <a:solidFill>
                <a:srgbClr val="C00000"/>
              </a:solidFill>
              <a:latin typeface="Arial"/>
              <a:ea typeface="Arial"/>
              <a:cs typeface="Arial"/>
              <a:sym typeface="Arial"/>
            </a:endParaRPr>
          </a:p>
        </p:txBody>
      </p:sp>
      <p:sp>
        <p:nvSpPr>
          <p:cNvPr id="12" name="Google Shape;192;p8">
            <a:extLst>
              <a:ext uri="{FF2B5EF4-FFF2-40B4-BE49-F238E27FC236}">
                <a16:creationId xmlns:a16="http://schemas.microsoft.com/office/drawing/2014/main" id="{9DF39952-54CD-F3DD-FFDE-8E0A313C92CC}"/>
              </a:ext>
            </a:extLst>
          </p:cNvPr>
          <p:cNvSpPr txBox="1"/>
          <p:nvPr/>
        </p:nvSpPr>
        <p:spPr>
          <a:xfrm>
            <a:off x="1711587" y="5519626"/>
            <a:ext cx="2132826" cy="950000"/>
          </a:xfrm>
          <a:prstGeom prst="rect">
            <a:avLst/>
          </a:prstGeom>
          <a:noFill/>
          <a:ln>
            <a:noFill/>
          </a:ln>
        </p:spPr>
        <p:txBody>
          <a:bodyPr spcFirstLastPara="1" wrap="square" lIns="64500" tIns="32231" rIns="64500" bIns="32231" anchor="t" anchorCtr="0">
            <a:noAutofit/>
          </a:bodyPr>
          <a:lstStyle/>
          <a:p>
            <a:pPr algn="ctr"/>
            <a:r>
              <a:rPr lang="tr-TR" b="1" dirty="0">
                <a:solidFill>
                  <a:srgbClr val="C00000"/>
                </a:solidFill>
                <a:latin typeface="Source Sans Pro"/>
                <a:ea typeface="Source Sans Pro"/>
                <a:cs typeface="Source Sans Pro"/>
                <a:sym typeface="Source Sans Pro"/>
              </a:rPr>
              <a:t>Politika değerlendirmesi (ulaşım modellemesi)</a:t>
            </a:r>
            <a:endParaRPr sz="2000" dirty="0">
              <a:solidFill>
                <a:srgbClr val="C00000"/>
              </a:solidFill>
              <a:latin typeface="Arial"/>
              <a:ea typeface="Arial"/>
              <a:cs typeface="Arial"/>
              <a:sym typeface="Arial"/>
            </a:endParaRPr>
          </a:p>
        </p:txBody>
      </p:sp>
    </p:spTree>
    <p:extLst>
      <p:ext uri="{BB962C8B-B14F-4D97-AF65-F5344CB8AC3E}">
        <p14:creationId xmlns:p14="http://schemas.microsoft.com/office/powerpoint/2010/main" val="395563950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664"/>
        <p:cNvGrpSpPr/>
        <p:nvPr/>
      </p:nvGrpSpPr>
      <p:grpSpPr>
        <a:xfrm>
          <a:off x="0" y="0"/>
          <a:ext cx="0" cy="0"/>
          <a:chOff x="0" y="0"/>
          <a:chExt cx="0" cy="0"/>
        </a:xfrm>
      </p:grpSpPr>
      <p:sp>
        <p:nvSpPr>
          <p:cNvPr id="666" name="Google Shape;666;p87"/>
          <p:cNvSpPr txBox="1"/>
          <p:nvPr/>
        </p:nvSpPr>
        <p:spPr>
          <a:xfrm>
            <a:off x="1556274" y="296629"/>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Model belirsizliğine ilişkin sonuçlar</a:t>
            </a:r>
            <a:endParaRPr sz="1270" b="1" dirty="0">
              <a:solidFill>
                <a:srgbClr val="F17F09"/>
              </a:solidFill>
              <a:latin typeface="Source Sans Pro"/>
              <a:ea typeface="Source Sans Pro"/>
              <a:cs typeface="Source Sans Pro"/>
              <a:sym typeface="Source Sans Pro"/>
            </a:endParaRPr>
          </a:p>
        </p:txBody>
      </p:sp>
      <p:cxnSp>
        <p:nvCxnSpPr>
          <p:cNvPr id="667" name="Google Shape;667;p87"/>
          <p:cNvCxnSpPr/>
          <p:nvPr/>
        </p:nvCxnSpPr>
        <p:spPr>
          <a:xfrm>
            <a:off x="1556274" y="841256"/>
            <a:ext cx="6031456" cy="0"/>
          </a:xfrm>
          <a:prstGeom prst="straightConnector1">
            <a:avLst/>
          </a:prstGeom>
          <a:noFill/>
          <a:ln w="28575" cap="flat" cmpd="sng">
            <a:solidFill>
              <a:schemeClr val="dk1"/>
            </a:solidFill>
            <a:prstDash val="solid"/>
            <a:round/>
            <a:headEnd type="none" w="sm" len="sm"/>
            <a:tailEnd type="none" w="sm" len="sm"/>
          </a:ln>
        </p:spPr>
      </p:cxnSp>
      <p:pic>
        <p:nvPicPr>
          <p:cNvPr id="668" name="Google Shape;668;p87"/>
          <p:cNvPicPr preferRelativeResize="0"/>
          <p:nvPr/>
        </p:nvPicPr>
        <p:blipFill rotWithShape="1">
          <a:blip r:embed="rId3">
            <a:alphaModFix/>
          </a:blip>
          <a:srcRect/>
          <a:stretch/>
        </p:blipFill>
        <p:spPr>
          <a:xfrm>
            <a:off x="1480911" y="3490715"/>
            <a:ext cx="6444727" cy="995325"/>
          </a:xfrm>
          <a:prstGeom prst="rect">
            <a:avLst/>
          </a:prstGeom>
          <a:noFill/>
          <a:ln>
            <a:noFill/>
          </a:ln>
        </p:spPr>
      </p:pic>
      <p:sp>
        <p:nvSpPr>
          <p:cNvPr id="669" name="Google Shape;669;p87"/>
          <p:cNvSpPr/>
          <p:nvPr/>
        </p:nvSpPr>
        <p:spPr>
          <a:xfrm>
            <a:off x="1556274" y="2156271"/>
            <a:ext cx="6031456" cy="877133"/>
          </a:xfrm>
          <a:prstGeom prst="rect">
            <a:avLst/>
          </a:prstGeom>
          <a:noFill/>
          <a:ln>
            <a:noFill/>
          </a:ln>
        </p:spPr>
        <p:txBody>
          <a:bodyPr spcFirstLastPara="1" wrap="square" lIns="68569" tIns="34275" rIns="68569" bIns="34275" anchor="t" anchorCtr="0">
            <a:spAutoFit/>
          </a:bodyPr>
          <a:lstStyle/>
          <a:p>
            <a:pPr marL="257175" indent="-257175">
              <a:buClr>
                <a:srgbClr val="000000"/>
              </a:buClr>
              <a:buSzPts val="1400"/>
              <a:buFont typeface="Arial"/>
              <a:buChar char="•"/>
            </a:pPr>
            <a:r>
              <a:rPr lang="tr-TR" sz="1050" dirty="0">
                <a:solidFill>
                  <a:schemeClr val="dk1"/>
                </a:solidFill>
                <a:latin typeface="Arial"/>
                <a:ea typeface="Arial"/>
                <a:cs typeface="Arial"/>
                <a:sym typeface="Arial"/>
              </a:rPr>
              <a:t>Hataların büyüklük sırası büyük ölçüde alternatifin tahmin edilme sıklığına bağlıdır.</a:t>
            </a:r>
          </a:p>
          <a:p>
            <a:pPr marL="257175" indent="-257175">
              <a:buClr>
                <a:srgbClr val="000000"/>
              </a:buClr>
              <a:buSzPts val="1400"/>
              <a:buFont typeface="Arial"/>
              <a:buChar char="•"/>
            </a:pPr>
            <a:endParaRPr lang="tr-TR" sz="1050" dirty="0">
              <a:solidFill>
                <a:schemeClr val="dk1"/>
              </a:solidFill>
              <a:latin typeface="Arial"/>
              <a:ea typeface="Arial"/>
              <a:cs typeface="Arial"/>
              <a:sym typeface="Arial"/>
            </a:endParaRPr>
          </a:p>
          <a:p>
            <a:pPr marL="257175" indent="-257175">
              <a:buClr>
                <a:srgbClr val="000000"/>
              </a:buClr>
              <a:buSzPts val="1400"/>
              <a:buFont typeface="Arial"/>
              <a:buChar char="•"/>
            </a:pPr>
            <a:r>
              <a:rPr lang="tr-TR" sz="1050" dirty="0">
                <a:solidFill>
                  <a:schemeClr val="dk1"/>
                </a:solidFill>
                <a:latin typeface="Arial"/>
                <a:ea typeface="Arial"/>
                <a:cs typeface="Arial"/>
                <a:sym typeface="Arial"/>
              </a:rPr>
              <a:t>Modelin tahmini parametreleri en büyük belirsizlik kaynağıdır (örnekleme ve simülasyondan daha fazla) ve bunların büyüklük sırası örneklemin büyüklüğüne bağlıdır (bu durumda, hareketlilik anketleri).</a:t>
            </a:r>
            <a:endParaRPr sz="1050" dirty="0">
              <a:solidFill>
                <a:srgbClr val="000000"/>
              </a:solidFill>
              <a:latin typeface="Arial"/>
              <a:ea typeface="Arial"/>
              <a:cs typeface="Arial"/>
              <a:sym typeface="Arial"/>
            </a:endParaRPr>
          </a:p>
        </p:txBody>
      </p:sp>
      <p:sp>
        <p:nvSpPr>
          <p:cNvPr id="2" name="Dikdörtgen 1">
            <a:extLst>
              <a:ext uri="{FF2B5EF4-FFF2-40B4-BE49-F238E27FC236}">
                <a16:creationId xmlns:a16="http://schemas.microsoft.com/office/drawing/2014/main" id="{1494BE32-A2EE-333C-5E6D-C4E58990794D}"/>
              </a:ext>
            </a:extLst>
          </p:cNvPr>
          <p:cNvSpPr/>
          <p:nvPr/>
        </p:nvSpPr>
        <p:spPr>
          <a:xfrm>
            <a:off x="1480911" y="3429000"/>
            <a:ext cx="5004556" cy="26055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Metin kutusu 2">
            <a:extLst>
              <a:ext uri="{FF2B5EF4-FFF2-40B4-BE49-F238E27FC236}">
                <a16:creationId xmlns:a16="http://schemas.microsoft.com/office/drawing/2014/main" id="{5229CD40-3D39-97D0-2B7A-80F2DCC0703D}"/>
              </a:ext>
            </a:extLst>
          </p:cNvPr>
          <p:cNvSpPr txBox="1"/>
          <p:nvPr/>
        </p:nvSpPr>
        <p:spPr>
          <a:xfrm>
            <a:off x="1480911" y="3389999"/>
            <a:ext cx="5308600" cy="338554"/>
          </a:xfrm>
          <a:prstGeom prst="rect">
            <a:avLst/>
          </a:prstGeom>
          <a:noFill/>
        </p:spPr>
        <p:txBody>
          <a:bodyPr wrap="square" rtlCol="0">
            <a:spAutoFit/>
          </a:bodyPr>
          <a:lstStyle/>
          <a:p>
            <a:r>
              <a:rPr lang="tr-TR" sz="800" b="1" dirty="0">
                <a:latin typeface="Times New Roman" panose="02020603050405020304" pitchFamily="18" charset="0"/>
                <a:cs typeface="Times New Roman" panose="02020603050405020304" pitchFamily="18" charset="0"/>
              </a:rPr>
              <a:t>Tablo 14</a:t>
            </a:r>
          </a:p>
          <a:p>
            <a:r>
              <a:rPr lang="tr-TR" sz="800" dirty="0">
                <a:latin typeface="Times New Roman" panose="02020603050405020304" pitchFamily="18" charset="0"/>
                <a:cs typeface="Times New Roman" panose="02020603050405020304" pitchFamily="18" charset="0"/>
              </a:rPr>
              <a:t>Seçilen değişkenler için simülasyon belirsizliğini, örnekleme ve parametre belirsizliğini temsil eden varyasyon katsayıları</a:t>
            </a:r>
            <a:endParaRPr lang="en-GB" sz="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2642358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ol 1"/>
          <p:cNvSpPr>
            <a:spLocks noGrp="1"/>
          </p:cNvSpPr>
          <p:nvPr>
            <p:ph type="title"/>
          </p:nvPr>
        </p:nvSpPr>
        <p:spPr>
          <a:xfrm>
            <a:off x="457201" y="1028700"/>
            <a:ext cx="5085183" cy="1443912"/>
          </a:xfrm>
        </p:spPr>
        <p:txBody>
          <a:bodyPr>
            <a:normAutofit/>
          </a:bodyPr>
          <a:lstStyle/>
          <a:p>
            <a:pPr marL="0" indent="0">
              <a:buNone/>
            </a:pPr>
            <a:r>
              <a:rPr lang="tr-TR" dirty="0"/>
              <a:t>Uygulamanın durumu</a:t>
            </a:r>
            <a:endParaRPr lang="en-US" dirty="0"/>
          </a:p>
        </p:txBody>
      </p:sp>
      <p:sp>
        <p:nvSpPr>
          <p:cNvPr id="3" name="Contenidor de contingut 2"/>
          <p:cNvSpPr>
            <a:spLocks noGrp="1"/>
          </p:cNvSpPr>
          <p:nvPr>
            <p:ph idx="1"/>
          </p:nvPr>
        </p:nvSpPr>
        <p:spPr/>
        <p:txBody>
          <a:bodyPr>
            <a:normAutofit/>
          </a:bodyPr>
          <a:lstStyle/>
          <a:p>
            <a:pPr marL="385763" indent="-214313">
              <a:buFont typeface="Arial"/>
              <a:buChar char="•"/>
            </a:pPr>
            <a:r>
              <a:rPr lang="tr-TR" dirty="0" err="1"/>
              <a:t>ActivitySIM</a:t>
            </a:r>
            <a:r>
              <a:rPr lang="tr-TR" dirty="0"/>
              <a:t> (&amp; </a:t>
            </a:r>
            <a:r>
              <a:rPr lang="tr-TR" dirty="0" err="1"/>
              <a:t>PopulationSIM</a:t>
            </a:r>
            <a:r>
              <a:rPr lang="tr-TR" dirty="0"/>
              <a:t>)</a:t>
            </a:r>
          </a:p>
          <a:p>
            <a:pPr marL="385763" indent="-214313">
              <a:buFont typeface="Arial"/>
              <a:buChar char="•"/>
            </a:pPr>
            <a:endParaRPr lang="tr-TR" dirty="0"/>
          </a:p>
          <a:p>
            <a:pPr marL="385763" indent="-214313">
              <a:buFont typeface="Arial"/>
              <a:buChar char="•"/>
            </a:pPr>
            <a:r>
              <a:rPr lang="tr-TR" dirty="0"/>
              <a:t>Ticari yazılım</a:t>
            </a:r>
            <a:endParaRPr lang="en" dirty="0"/>
          </a:p>
        </p:txBody>
      </p:sp>
      <p:sp>
        <p:nvSpPr>
          <p:cNvPr id="5" name="Contenidor de número de diapositiva 4"/>
          <p:cNvSpPr>
            <a:spLocks noGrp="1"/>
          </p:cNvSpPr>
          <p:nvPr>
            <p:ph type="sldNum" sz="quarter" idx="12"/>
          </p:nvPr>
        </p:nvSpPr>
        <p:spPr/>
        <p:txBody>
          <a:bodyPr/>
          <a:lstStyle/>
          <a:p>
            <a:fld id="{5336F0B7-EF37-4B31-BA1E-D2B9204CDF2B}" type="slidenum">
              <a:rPr lang="ca-ES" noProof="0" smtClean="0"/>
              <a:pPr/>
              <a:t>51</a:t>
            </a:fld>
            <a:endParaRPr lang="ca-ES" noProof="0" dirty="0"/>
          </a:p>
        </p:txBody>
      </p:sp>
    </p:spTree>
    <p:extLst>
      <p:ext uri="{BB962C8B-B14F-4D97-AF65-F5344CB8AC3E}">
        <p14:creationId xmlns:p14="http://schemas.microsoft.com/office/powerpoint/2010/main" val="322363414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684"/>
        <p:cNvGrpSpPr/>
        <p:nvPr/>
      </p:nvGrpSpPr>
      <p:grpSpPr>
        <a:xfrm>
          <a:off x="0" y="0"/>
          <a:ext cx="0" cy="0"/>
          <a:chOff x="0" y="0"/>
          <a:chExt cx="0" cy="0"/>
        </a:xfrm>
      </p:grpSpPr>
      <p:sp>
        <p:nvSpPr>
          <p:cNvPr id="686" name="Google Shape;686;p89"/>
          <p:cNvSpPr txBox="1"/>
          <p:nvPr/>
        </p:nvSpPr>
        <p:spPr>
          <a:xfrm>
            <a:off x="1556273" y="276753"/>
            <a:ext cx="6151267" cy="260555"/>
          </a:xfrm>
          <a:prstGeom prst="rect">
            <a:avLst/>
          </a:prstGeom>
          <a:noFill/>
          <a:ln>
            <a:noFill/>
          </a:ln>
        </p:spPr>
        <p:txBody>
          <a:bodyPr spcFirstLastPara="1" wrap="square" lIns="64500" tIns="32231" rIns="64500" bIns="32231" anchor="t" anchorCtr="0">
            <a:noAutofit/>
          </a:bodyPr>
          <a:lstStyle/>
          <a:p>
            <a:r>
              <a:rPr lang="en" sz="1950" b="1">
                <a:solidFill>
                  <a:schemeClr val="dk1"/>
                </a:solidFill>
                <a:latin typeface="Source Sans Pro"/>
                <a:ea typeface="Source Sans Pro"/>
                <a:cs typeface="Source Sans Pro"/>
                <a:sym typeface="Source Sans Pro"/>
              </a:rPr>
              <a:t>ActivitySIM</a:t>
            </a:r>
            <a:endParaRPr sz="1050">
              <a:solidFill>
                <a:schemeClr val="dk1"/>
              </a:solidFill>
              <a:latin typeface="Arial"/>
              <a:ea typeface="Arial"/>
              <a:cs typeface="Arial"/>
              <a:sym typeface="Arial"/>
            </a:endParaRPr>
          </a:p>
          <a:p>
            <a:endParaRPr sz="1270" b="1">
              <a:solidFill>
                <a:srgbClr val="F17F09"/>
              </a:solidFill>
              <a:latin typeface="Source Sans Pro"/>
              <a:ea typeface="Source Sans Pro"/>
              <a:cs typeface="Source Sans Pro"/>
              <a:sym typeface="Source Sans Pro"/>
            </a:endParaRPr>
          </a:p>
        </p:txBody>
      </p:sp>
      <p:cxnSp>
        <p:nvCxnSpPr>
          <p:cNvPr id="687" name="Google Shape;687;p89"/>
          <p:cNvCxnSpPr/>
          <p:nvPr/>
        </p:nvCxnSpPr>
        <p:spPr>
          <a:xfrm>
            <a:off x="1556273" y="821380"/>
            <a:ext cx="6031456" cy="0"/>
          </a:xfrm>
          <a:prstGeom prst="straightConnector1">
            <a:avLst/>
          </a:prstGeom>
          <a:noFill/>
          <a:ln w="28575" cap="flat" cmpd="sng">
            <a:solidFill>
              <a:schemeClr val="dk1"/>
            </a:solidFill>
            <a:prstDash val="solid"/>
            <a:round/>
            <a:headEnd type="none" w="sm" len="sm"/>
            <a:tailEnd type="none" w="sm" len="sm"/>
          </a:ln>
        </p:spPr>
      </p:cxnSp>
      <p:sp>
        <p:nvSpPr>
          <p:cNvPr id="688" name="Google Shape;688;p89"/>
          <p:cNvSpPr txBox="1">
            <a:spLocks noGrp="1"/>
          </p:cNvSpPr>
          <p:nvPr>
            <p:ph type="body" idx="2"/>
          </p:nvPr>
        </p:nvSpPr>
        <p:spPr>
          <a:xfrm>
            <a:off x="1556273" y="2102812"/>
            <a:ext cx="4853672" cy="2366318"/>
          </a:xfrm>
          <a:prstGeom prst="rect">
            <a:avLst/>
          </a:prstGeom>
          <a:noFill/>
          <a:ln>
            <a:noFill/>
          </a:ln>
        </p:spPr>
        <p:txBody>
          <a:bodyPr spcFirstLastPara="1" vert="horz" wrap="square" lIns="67500" tIns="34275" rIns="67500" bIns="34275" rtlCol="0" anchor="t" anchorCtr="0">
            <a:normAutofit fontScale="92500" lnSpcReduction="10000"/>
          </a:bodyPr>
          <a:lstStyle/>
          <a:p>
            <a:pPr marL="214313" indent="-214313" algn="just">
              <a:spcBef>
                <a:spcPts val="0"/>
              </a:spcBef>
              <a:buChar char="•"/>
            </a:pPr>
            <a:r>
              <a:rPr lang="tr-TR" sz="1200" dirty="0" err="1">
                <a:solidFill>
                  <a:schemeClr val="dk1"/>
                </a:solidFill>
              </a:rPr>
              <a:t>ActivitySIM</a:t>
            </a:r>
            <a:r>
              <a:rPr lang="tr-TR" sz="1200" dirty="0">
                <a:solidFill>
                  <a:schemeClr val="dk1"/>
                </a:solidFill>
              </a:rPr>
              <a:t>, Metropolitan Planlama Kuruluşları Birliği tarafından yönetilen bir ortaklıktır.</a:t>
            </a:r>
          </a:p>
          <a:p>
            <a:pPr marL="214313" indent="-214313" algn="just">
              <a:spcBef>
                <a:spcPts val="0"/>
              </a:spcBef>
              <a:buChar char="•"/>
            </a:pPr>
            <a:endParaRPr lang="tr-TR" sz="1200" dirty="0">
              <a:solidFill>
                <a:schemeClr val="dk1"/>
              </a:solidFill>
            </a:endParaRPr>
          </a:p>
          <a:p>
            <a:pPr marL="214313" indent="-214313" algn="just">
              <a:spcBef>
                <a:spcPts val="0"/>
              </a:spcBef>
              <a:buChar char="•"/>
            </a:pPr>
            <a:r>
              <a:rPr lang="en-US" sz="1200" dirty="0" err="1">
                <a:solidFill>
                  <a:schemeClr val="dk1"/>
                </a:solidFill>
              </a:rPr>
              <a:t>Amaç</a:t>
            </a:r>
            <a:r>
              <a:rPr lang="tr-TR" sz="1200" dirty="0">
                <a:solidFill>
                  <a:schemeClr val="dk1"/>
                </a:solidFill>
              </a:rPr>
              <a:t>, işbirliği yoluyla, ölçeklenebilir </a:t>
            </a:r>
            <a:r>
              <a:rPr lang="en-US" sz="1200" dirty="0" err="1">
                <a:solidFill>
                  <a:schemeClr val="dk1"/>
                </a:solidFill>
              </a:rPr>
              <a:t>aktivite</a:t>
            </a:r>
            <a:r>
              <a:rPr lang="en-US" sz="1200" dirty="0">
                <a:solidFill>
                  <a:schemeClr val="dk1"/>
                </a:solidFill>
              </a:rPr>
              <a:t> </a:t>
            </a:r>
            <a:r>
              <a:rPr lang="en-US" sz="1200" dirty="0" err="1">
                <a:solidFill>
                  <a:schemeClr val="dk1"/>
                </a:solidFill>
              </a:rPr>
              <a:t>bazlı</a:t>
            </a:r>
            <a:r>
              <a:rPr lang="tr-TR" sz="1200" dirty="0">
                <a:solidFill>
                  <a:schemeClr val="dk1"/>
                </a:solidFill>
              </a:rPr>
              <a:t> modelleri için bir platform oluşturmaktır.</a:t>
            </a:r>
          </a:p>
          <a:p>
            <a:pPr marL="214313" indent="-214313" algn="just">
              <a:spcBef>
                <a:spcPts val="0"/>
              </a:spcBef>
              <a:buChar char="•"/>
            </a:pPr>
            <a:endParaRPr lang="tr-TR" sz="1200" dirty="0">
              <a:solidFill>
                <a:schemeClr val="dk1"/>
              </a:solidFill>
            </a:endParaRPr>
          </a:p>
          <a:p>
            <a:pPr marL="214313" indent="-214313" algn="just">
              <a:spcBef>
                <a:spcPts val="0"/>
              </a:spcBef>
              <a:buChar char="•"/>
            </a:pPr>
            <a:r>
              <a:rPr lang="en-US" sz="1200" dirty="0" err="1">
                <a:solidFill>
                  <a:schemeClr val="dk1"/>
                </a:solidFill>
              </a:rPr>
              <a:t>Hedef</a:t>
            </a:r>
            <a:r>
              <a:rPr lang="tr-TR" sz="1200" dirty="0">
                <a:solidFill>
                  <a:schemeClr val="dk1"/>
                </a:solidFill>
              </a:rPr>
              <a:t>, geliştirme ve bakım maliyetlerinin yanı sıra yeni ulaşım otoriteleri için uygulama maliyetlerini azaltmaktır.</a:t>
            </a:r>
          </a:p>
          <a:p>
            <a:pPr marL="214313" indent="-214313" algn="just">
              <a:spcBef>
                <a:spcPts val="0"/>
              </a:spcBef>
              <a:buChar char="•"/>
            </a:pPr>
            <a:endParaRPr lang="tr-TR" sz="1200" dirty="0">
              <a:solidFill>
                <a:schemeClr val="dk1"/>
              </a:solidFill>
            </a:endParaRPr>
          </a:p>
          <a:p>
            <a:pPr marL="214313" indent="-214313" algn="just">
              <a:spcBef>
                <a:spcPts val="0"/>
              </a:spcBef>
              <a:buChar char="•"/>
            </a:pPr>
            <a:r>
              <a:rPr lang="tr-TR" sz="1200" dirty="0">
                <a:solidFill>
                  <a:schemeClr val="dk1"/>
                </a:solidFill>
              </a:rPr>
              <a:t>Ac</a:t>
            </a:r>
            <a:r>
              <a:rPr lang="en-US" sz="1200" dirty="0" err="1">
                <a:solidFill>
                  <a:schemeClr val="dk1"/>
                </a:solidFill>
              </a:rPr>
              <a:t>ti</a:t>
            </a:r>
            <a:r>
              <a:rPr lang="tr-TR" sz="1200" dirty="0">
                <a:solidFill>
                  <a:schemeClr val="dk1"/>
                </a:solidFill>
              </a:rPr>
              <a:t>v</a:t>
            </a:r>
            <a:r>
              <a:rPr lang="en-US" sz="1200" dirty="0" err="1">
                <a:solidFill>
                  <a:schemeClr val="dk1"/>
                </a:solidFill>
              </a:rPr>
              <a:t>i</a:t>
            </a:r>
            <a:r>
              <a:rPr lang="tr-TR" sz="1200" dirty="0">
                <a:solidFill>
                  <a:schemeClr val="dk1"/>
                </a:solidFill>
              </a:rPr>
              <a:t>tySIM hane başına ve birey başına </a:t>
            </a:r>
            <a:r>
              <a:rPr lang="en-US" sz="1200" dirty="0" err="1">
                <a:solidFill>
                  <a:schemeClr val="dk1"/>
                </a:solidFill>
              </a:rPr>
              <a:t>turları</a:t>
            </a:r>
            <a:r>
              <a:rPr lang="tr-TR" sz="1200" dirty="0">
                <a:solidFill>
                  <a:schemeClr val="dk1"/>
                </a:solidFill>
              </a:rPr>
              <a:t> kalibre eder ve oluşturur. Ağa atama başka bir yazılımda yapılır.</a:t>
            </a:r>
          </a:p>
          <a:p>
            <a:pPr marL="214313" indent="-214313" algn="just">
              <a:spcBef>
                <a:spcPts val="0"/>
              </a:spcBef>
              <a:buChar char="•"/>
            </a:pPr>
            <a:r>
              <a:rPr lang="tr-TR" sz="1200" dirty="0" err="1">
                <a:solidFill>
                  <a:schemeClr val="dk1"/>
                </a:solidFill>
              </a:rPr>
              <a:t>ActivitySIM</a:t>
            </a:r>
            <a:r>
              <a:rPr lang="tr-TR" sz="1200" dirty="0">
                <a:solidFill>
                  <a:schemeClr val="dk1"/>
                </a:solidFill>
              </a:rPr>
              <a:t> Python tabanlıdır.</a:t>
            </a:r>
          </a:p>
          <a:p>
            <a:pPr marL="214313" indent="-214313" algn="just">
              <a:spcBef>
                <a:spcPts val="0"/>
              </a:spcBef>
              <a:buChar char="•"/>
            </a:pPr>
            <a:endParaRPr lang="tr-TR" sz="1200" dirty="0">
              <a:solidFill>
                <a:schemeClr val="dk1"/>
              </a:solidFill>
            </a:endParaRPr>
          </a:p>
          <a:p>
            <a:pPr marL="214313" indent="-214313" algn="just">
              <a:spcBef>
                <a:spcPts val="0"/>
              </a:spcBef>
              <a:buChar char="•"/>
            </a:pPr>
            <a:r>
              <a:rPr lang="tr-TR" sz="1200" dirty="0">
                <a:solidFill>
                  <a:schemeClr val="dk1"/>
                </a:solidFill>
              </a:rPr>
              <a:t>Modüler bir tasarımla geliştirmeyi kolaylaştırır</a:t>
            </a:r>
            <a:r>
              <a:rPr lang="en" sz="1200" dirty="0">
                <a:solidFill>
                  <a:schemeClr val="dk1"/>
                </a:solidFill>
              </a:rPr>
              <a:t>.</a:t>
            </a:r>
            <a:endParaRPr sz="1200" dirty="0">
              <a:solidFill>
                <a:schemeClr val="dk1"/>
              </a:solidFill>
            </a:endParaRPr>
          </a:p>
        </p:txBody>
      </p:sp>
      <p:pic>
        <p:nvPicPr>
          <p:cNvPr id="689" name="Google Shape;689;p89"/>
          <p:cNvPicPr preferRelativeResize="0"/>
          <p:nvPr/>
        </p:nvPicPr>
        <p:blipFill rotWithShape="1">
          <a:blip r:embed="rId3">
            <a:alphaModFix/>
          </a:blip>
          <a:srcRect/>
          <a:stretch/>
        </p:blipFill>
        <p:spPr>
          <a:xfrm>
            <a:off x="1556274" y="4405122"/>
            <a:ext cx="4939346" cy="1552194"/>
          </a:xfrm>
          <a:prstGeom prst="rect">
            <a:avLst/>
          </a:prstGeom>
          <a:noFill/>
          <a:ln>
            <a:noFill/>
          </a:ln>
        </p:spPr>
      </p:pic>
      <p:pic>
        <p:nvPicPr>
          <p:cNvPr id="690" name="Google Shape;690;p89"/>
          <p:cNvPicPr preferRelativeResize="0"/>
          <p:nvPr/>
        </p:nvPicPr>
        <p:blipFill rotWithShape="1">
          <a:blip r:embed="rId4">
            <a:alphaModFix/>
          </a:blip>
          <a:srcRect/>
          <a:stretch/>
        </p:blipFill>
        <p:spPr>
          <a:xfrm>
            <a:off x="6509636" y="1924985"/>
            <a:ext cx="1055988" cy="2830204"/>
          </a:xfrm>
          <a:prstGeom prst="rect">
            <a:avLst/>
          </a:prstGeom>
          <a:noFill/>
          <a:ln>
            <a:noFill/>
          </a:ln>
        </p:spPr>
      </p:pic>
    </p:spTree>
    <p:extLst>
      <p:ext uri="{BB962C8B-B14F-4D97-AF65-F5344CB8AC3E}">
        <p14:creationId xmlns:p14="http://schemas.microsoft.com/office/powerpoint/2010/main" val="269613946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705"/>
        <p:cNvGrpSpPr/>
        <p:nvPr/>
      </p:nvGrpSpPr>
      <p:grpSpPr>
        <a:xfrm>
          <a:off x="0" y="0"/>
          <a:ext cx="0" cy="0"/>
          <a:chOff x="0" y="0"/>
          <a:chExt cx="0" cy="0"/>
        </a:xfrm>
      </p:grpSpPr>
      <p:sp>
        <p:nvSpPr>
          <p:cNvPr id="709" name="Google Shape;709;p91"/>
          <p:cNvSpPr txBox="1"/>
          <p:nvPr/>
        </p:nvSpPr>
        <p:spPr>
          <a:xfrm>
            <a:off x="1556275" y="2102812"/>
            <a:ext cx="2752787" cy="3585182"/>
          </a:xfrm>
          <a:prstGeom prst="rect">
            <a:avLst/>
          </a:prstGeom>
          <a:noFill/>
          <a:ln>
            <a:noFill/>
          </a:ln>
        </p:spPr>
        <p:txBody>
          <a:bodyPr spcFirstLastPara="1" wrap="square" lIns="67500" tIns="34275" rIns="67500" bIns="34275" anchor="t" anchorCtr="0">
            <a:normAutofit fontScale="92500" lnSpcReduction="10000"/>
          </a:bodyPr>
          <a:lstStyle/>
          <a:p>
            <a:pPr marL="214313" indent="-214313" algn="just">
              <a:buClr>
                <a:srgbClr val="F17F09"/>
              </a:buClr>
              <a:buSzPts val="1200"/>
              <a:buFont typeface="Arial"/>
              <a:buChar char="•"/>
            </a:pPr>
            <a:r>
              <a:rPr lang="en-US" sz="1200" dirty="0" err="1">
                <a:solidFill>
                  <a:schemeClr val="dk1"/>
                </a:solidFill>
                <a:latin typeface="Source Sans Pro"/>
                <a:ea typeface="Source Sans Pro"/>
                <a:cs typeface="Source Sans Pro"/>
                <a:sym typeface="Source Sans Pro"/>
              </a:rPr>
              <a:t>Aktivite</a:t>
            </a:r>
            <a:r>
              <a:rPr lang="en-US" sz="1200" dirty="0">
                <a:solidFill>
                  <a:schemeClr val="dk1"/>
                </a:solidFill>
                <a:latin typeface="Source Sans Pro"/>
                <a:ea typeface="Source Sans Pro"/>
                <a:cs typeface="Source Sans Pro"/>
                <a:sym typeface="Source Sans Pro"/>
              </a:rPr>
              <a:t> </a:t>
            </a:r>
            <a:r>
              <a:rPr lang="en-US" sz="1200" dirty="0" err="1">
                <a:solidFill>
                  <a:schemeClr val="dk1"/>
                </a:solidFill>
                <a:latin typeface="Source Sans Pro"/>
                <a:ea typeface="Source Sans Pro"/>
                <a:cs typeface="Source Sans Pro"/>
                <a:sym typeface="Source Sans Pro"/>
              </a:rPr>
              <a:t>bazlı</a:t>
            </a:r>
            <a:r>
              <a:rPr lang="en-US" sz="1200" dirty="0">
                <a:solidFill>
                  <a:schemeClr val="dk1"/>
                </a:solidFill>
                <a:latin typeface="Source Sans Pro"/>
                <a:ea typeface="Source Sans Pro"/>
                <a:cs typeface="Source Sans Pro"/>
                <a:sym typeface="Source Sans Pro"/>
              </a:rPr>
              <a:t> </a:t>
            </a:r>
            <a:r>
              <a:rPr lang="tr-TR" sz="1200" dirty="0">
                <a:solidFill>
                  <a:schemeClr val="dk1"/>
                </a:solidFill>
                <a:latin typeface="Source Sans Pro"/>
                <a:ea typeface="Source Sans Pro"/>
                <a:cs typeface="Source Sans Pro"/>
                <a:sym typeface="Source Sans Pro"/>
              </a:rPr>
              <a:t>model için tüm nüfusa ihtiyaç vardır.</a:t>
            </a:r>
          </a:p>
          <a:p>
            <a:pPr marL="214313" indent="-214313" algn="just">
              <a:buClr>
                <a:srgbClr val="F17F09"/>
              </a:buClr>
              <a:buSzPts val="1200"/>
              <a:buFont typeface="Arial"/>
              <a:buChar char="•"/>
            </a:pPr>
            <a:endParaRPr lang="tr-TR" sz="1200" dirty="0">
              <a:solidFill>
                <a:schemeClr val="dk1"/>
              </a:solidFill>
              <a:latin typeface="Source Sans Pro"/>
              <a:ea typeface="Source Sans Pro"/>
              <a:cs typeface="Source Sans Pro"/>
              <a:sym typeface="Source Sans Pro"/>
            </a:endParaRPr>
          </a:p>
          <a:p>
            <a:pPr marL="214313" indent="-214313" algn="just">
              <a:buClr>
                <a:srgbClr val="F17F09"/>
              </a:buClr>
              <a:buSzPts val="1200"/>
              <a:buFont typeface="Arial"/>
              <a:buChar char="•"/>
            </a:pPr>
            <a:r>
              <a:rPr lang="tr-TR" sz="1200" dirty="0">
                <a:solidFill>
                  <a:schemeClr val="dk1"/>
                </a:solidFill>
                <a:latin typeface="Source Sans Pro"/>
                <a:ea typeface="Source Sans Pro"/>
                <a:cs typeface="Source Sans Pro"/>
                <a:sym typeface="Source Sans Pro"/>
              </a:rPr>
              <a:t>Genel olarak hareketlilik anketleri, hanehalkı ve birey bazında sosyoekonomik verilerin yanı sıra </a:t>
            </a:r>
            <a:r>
              <a:rPr lang="en-US" sz="1200" dirty="0" err="1">
                <a:solidFill>
                  <a:schemeClr val="dk1"/>
                </a:solidFill>
                <a:latin typeface="Source Sans Pro"/>
                <a:ea typeface="Source Sans Pro"/>
                <a:cs typeface="Source Sans Pro"/>
                <a:sym typeface="Source Sans Pro"/>
              </a:rPr>
              <a:t>aktivitelere</a:t>
            </a:r>
            <a:r>
              <a:rPr lang="tr-TR" sz="1200" dirty="0">
                <a:solidFill>
                  <a:schemeClr val="dk1"/>
                </a:solidFill>
                <a:latin typeface="Source Sans Pro"/>
                <a:ea typeface="Source Sans Pro"/>
                <a:cs typeface="Source Sans Pro"/>
                <a:sym typeface="Source Sans Pro"/>
              </a:rPr>
              <a:t> katılımı (4 aşamalı modellerle aynı anketler) elde etmek için kullanılır.</a:t>
            </a:r>
          </a:p>
          <a:p>
            <a:pPr marL="214313" indent="-214313" algn="just">
              <a:buClr>
                <a:srgbClr val="F17F09"/>
              </a:buClr>
              <a:buSzPts val="1200"/>
              <a:buFont typeface="Arial"/>
              <a:buChar char="•"/>
            </a:pPr>
            <a:endParaRPr lang="tr-TR" sz="1200" dirty="0">
              <a:solidFill>
                <a:schemeClr val="dk1"/>
              </a:solidFill>
              <a:latin typeface="Source Sans Pro"/>
              <a:ea typeface="Source Sans Pro"/>
              <a:cs typeface="Source Sans Pro"/>
              <a:sym typeface="Source Sans Pro"/>
            </a:endParaRPr>
          </a:p>
          <a:p>
            <a:pPr marL="214313" indent="-214313" algn="just">
              <a:buClr>
                <a:srgbClr val="F17F09"/>
              </a:buClr>
              <a:buSzPts val="1200"/>
              <a:buFont typeface="Arial"/>
              <a:buChar char="•"/>
            </a:pPr>
            <a:r>
              <a:rPr lang="tr-TR" sz="1200" dirty="0">
                <a:solidFill>
                  <a:schemeClr val="dk1"/>
                </a:solidFill>
                <a:latin typeface="Source Sans Pro"/>
                <a:ea typeface="Source Sans Pro"/>
                <a:cs typeface="Source Sans Pro"/>
                <a:sym typeface="Source Sans Pro"/>
              </a:rPr>
              <a:t>Genellikle bir bölgenin </a:t>
            </a:r>
            <a:r>
              <a:rPr lang="en-US" sz="1200" dirty="0" err="1">
                <a:solidFill>
                  <a:schemeClr val="dk1"/>
                </a:solidFill>
                <a:latin typeface="Source Sans Pro"/>
                <a:ea typeface="Source Sans Pro"/>
                <a:cs typeface="Source Sans Pro"/>
                <a:sym typeface="Source Sans Pro"/>
              </a:rPr>
              <a:t>marjinal</a:t>
            </a:r>
            <a:r>
              <a:rPr lang="tr-TR" sz="1200" dirty="0">
                <a:solidFill>
                  <a:schemeClr val="dk1"/>
                </a:solidFill>
                <a:latin typeface="Source Sans Pro"/>
                <a:ea typeface="Source Sans Pro"/>
                <a:cs typeface="Source Sans Pro"/>
                <a:sym typeface="Source Sans Pro"/>
              </a:rPr>
              <a:t> dağılımlarına uyan sentetik bir nüfus oluşturulur.</a:t>
            </a:r>
          </a:p>
          <a:p>
            <a:pPr marL="214313" indent="-214313" algn="just">
              <a:buClr>
                <a:srgbClr val="F17F09"/>
              </a:buClr>
              <a:buSzPts val="1200"/>
              <a:buFont typeface="Arial"/>
              <a:buChar char="•"/>
            </a:pPr>
            <a:endParaRPr lang="tr-TR" sz="1200" dirty="0">
              <a:solidFill>
                <a:schemeClr val="dk1"/>
              </a:solidFill>
              <a:latin typeface="Source Sans Pro"/>
              <a:ea typeface="Source Sans Pro"/>
              <a:cs typeface="Source Sans Pro"/>
              <a:sym typeface="Source Sans Pro"/>
            </a:endParaRPr>
          </a:p>
          <a:p>
            <a:pPr marL="214313" indent="-214313" algn="just">
              <a:buClr>
                <a:srgbClr val="F17F09"/>
              </a:buClr>
              <a:buSzPts val="1200"/>
              <a:buFont typeface="Arial"/>
              <a:buChar char="•"/>
            </a:pPr>
            <a:r>
              <a:rPr lang="tr-TR" sz="1200" dirty="0" err="1">
                <a:solidFill>
                  <a:schemeClr val="dk1"/>
                </a:solidFill>
                <a:latin typeface="Source Sans Pro"/>
                <a:ea typeface="Source Sans Pro"/>
                <a:cs typeface="Source Sans Pro"/>
                <a:sym typeface="Source Sans Pro"/>
              </a:rPr>
              <a:t>PopulationSIM</a:t>
            </a:r>
            <a:r>
              <a:rPr lang="tr-TR" sz="1200" dirty="0">
                <a:solidFill>
                  <a:schemeClr val="dk1"/>
                </a:solidFill>
                <a:latin typeface="Source Sans Pro"/>
                <a:ea typeface="Source Sans Pro"/>
                <a:cs typeface="Source Sans Pro"/>
                <a:sym typeface="Source Sans Pro"/>
              </a:rPr>
              <a:t>, </a:t>
            </a:r>
            <a:r>
              <a:rPr lang="tr-TR" sz="1200" dirty="0" err="1">
                <a:solidFill>
                  <a:schemeClr val="dk1"/>
                </a:solidFill>
                <a:latin typeface="Source Sans Pro"/>
                <a:ea typeface="Source Sans Pro"/>
                <a:cs typeface="Source Sans Pro"/>
                <a:sym typeface="Source Sans Pro"/>
              </a:rPr>
              <a:t>ActivitySIM'de</a:t>
            </a:r>
            <a:r>
              <a:rPr lang="tr-TR" sz="1200" dirty="0">
                <a:solidFill>
                  <a:schemeClr val="dk1"/>
                </a:solidFill>
                <a:latin typeface="Source Sans Pro"/>
                <a:ea typeface="Source Sans Pro"/>
                <a:cs typeface="Source Sans Pro"/>
                <a:sym typeface="Source Sans Pro"/>
              </a:rPr>
              <a:t> yer alan açık kaynaklı bir sentetik nüfus üreticisidir.</a:t>
            </a:r>
          </a:p>
          <a:p>
            <a:pPr marL="214313" indent="-214313" algn="just">
              <a:buClr>
                <a:srgbClr val="F17F09"/>
              </a:buClr>
              <a:buSzPts val="1200"/>
              <a:buFont typeface="Arial"/>
              <a:buChar char="•"/>
            </a:pPr>
            <a:endParaRPr lang="tr-TR" sz="1200" dirty="0">
              <a:solidFill>
                <a:schemeClr val="dk1"/>
              </a:solidFill>
              <a:latin typeface="Source Sans Pro"/>
              <a:ea typeface="Source Sans Pro"/>
              <a:cs typeface="Source Sans Pro"/>
              <a:sym typeface="Source Sans Pro"/>
            </a:endParaRPr>
          </a:p>
          <a:p>
            <a:pPr marL="214313" indent="-214313" algn="just">
              <a:buClr>
                <a:srgbClr val="F17F09"/>
              </a:buClr>
              <a:buSzPts val="1200"/>
              <a:buFont typeface="Arial"/>
              <a:buChar char="•"/>
            </a:pPr>
            <a:r>
              <a:rPr lang="tr-TR" sz="1200" dirty="0">
                <a:solidFill>
                  <a:schemeClr val="dk1"/>
                </a:solidFill>
                <a:latin typeface="Source Sans Pro"/>
                <a:ea typeface="Source Sans Pro"/>
                <a:cs typeface="Source Sans Pro"/>
                <a:sym typeface="Source Sans Pro"/>
              </a:rPr>
              <a:t>Amerika Birleşik Devletleri'ndeki uygulama durumu, TAZ ulaşım bölgelerinden çok daha yüksek çözünürlükte Mikro Ulaşım Bölgeleri (MAZ) kullanmaktır.</a:t>
            </a:r>
            <a:endParaRPr sz="1200" dirty="0">
              <a:solidFill>
                <a:schemeClr val="dk1"/>
              </a:solidFill>
              <a:latin typeface="Source Sans Pro"/>
              <a:ea typeface="Source Sans Pro"/>
              <a:cs typeface="Source Sans Pro"/>
              <a:sym typeface="Source Sans Pro"/>
            </a:endParaRPr>
          </a:p>
        </p:txBody>
      </p:sp>
      <p:pic>
        <p:nvPicPr>
          <p:cNvPr id="710" name="Google Shape;710;p91"/>
          <p:cNvPicPr preferRelativeResize="0"/>
          <p:nvPr/>
        </p:nvPicPr>
        <p:blipFill rotWithShape="1">
          <a:blip r:embed="rId3">
            <a:alphaModFix/>
          </a:blip>
          <a:srcRect/>
          <a:stretch/>
        </p:blipFill>
        <p:spPr>
          <a:xfrm>
            <a:off x="4695093" y="2239168"/>
            <a:ext cx="2962550" cy="2330423"/>
          </a:xfrm>
          <a:prstGeom prst="rect">
            <a:avLst/>
          </a:prstGeom>
          <a:noFill/>
          <a:ln>
            <a:noFill/>
          </a:ln>
        </p:spPr>
      </p:pic>
      <p:sp>
        <p:nvSpPr>
          <p:cNvPr id="711" name="Google Shape;711;p91"/>
          <p:cNvSpPr txBox="1"/>
          <p:nvPr/>
        </p:nvSpPr>
        <p:spPr>
          <a:xfrm>
            <a:off x="4786293" y="4679700"/>
            <a:ext cx="2801433" cy="300052"/>
          </a:xfrm>
          <a:prstGeom prst="rect">
            <a:avLst/>
          </a:prstGeom>
          <a:noFill/>
          <a:ln>
            <a:noFill/>
          </a:ln>
        </p:spPr>
        <p:txBody>
          <a:bodyPr spcFirstLastPara="1" wrap="square" lIns="68569" tIns="34275" rIns="68569" bIns="34275" anchor="t" anchorCtr="0">
            <a:spAutoFit/>
          </a:bodyPr>
          <a:lstStyle/>
          <a:p>
            <a:r>
              <a:rPr lang="tr-TR" sz="750" dirty="0">
                <a:solidFill>
                  <a:srgbClr val="000000"/>
                </a:solidFill>
                <a:latin typeface="Arial"/>
                <a:ea typeface="Arial"/>
                <a:cs typeface="Arial"/>
                <a:sym typeface="Arial"/>
              </a:rPr>
              <a:t>Maricopa modeli, MAZ başına ortalama 195 birey yoğunluğu. Link</a:t>
            </a:r>
            <a:endParaRPr sz="1350" dirty="0"/>
          </a:p>
        </p:txBody>
      </p:sp>
      <p:sp>
        <p:nvSpPr>
          <p:cNvPr id="8" name="Google Shape;686;p89"/>
          <p:cNvSpPr txBox="1"/>
          <p:nvPr/>
        </p:nvSpPr>
        <p:spPr>
          <a:xfrm>
            <a:off x="1556273" y="276753"/>
            <a:ext cx="6151267" cy="260555"/>
          </a:xfrm>
          <a:prstGeom prst="rect">
            <a:avLst/>
          </a:prstGeom>
          <a:noFill/>
          <a:ln>
            <a:noFill/>
          </a:ln>
        </p:spPr>
        <p:txBody>
          <a:bodyPr spcFirstLastPara="1" wrap="square" lIns="64500" tIns="32231" rIns="64500" bIns="32231" anchor="t" anchorCtr="0">
            <a:noAutofit/>
          </a:bodyPr>
          <a:lstStyle/>
          <a:p>
            <a:r>
              <a:rPr lang="en" sz="1950" b="1" dirty="0" err="1">
                <a:solidFill>
                  <a:schemeClr val="dk1"/>
                </a:solidFill>
                <a:latin typeface="Source Sans Pro"/>
                <a:ea typeface="Source Sans Pro"/>
                <a:cs typeface="Source Sans Pro"/>
                <a:sym typeface="Source Sans Pro"/>
              </a:rPr>
              <a:t>PopulationSIM</a:t>
            </a:r>
            <a:endParaRPr sz="1050" dirty="0">
              <a:solidFill>
                <a:schemeClr val="dk1"/>
              </a:solidFill>
              <a:latin typeface="Arial"/>
              <a:ea typeface="Arial"/>
              <a:cs typeface="Arial"/>
              <a:sym typeface="Arial"/>
            </a:endParaRPr>
          </a:p>
          <a:p>
            <a:endParaRPr sz="1270" b="1" dirty="0">
              <a:solidFill>
                <a:srgbClr val="F17F09"/>
              </a:solidFill>
              <a:latin typeface="Source Sans Pro"/>
              <a:ea typeface="Source Sans Pro"/>
              <a:cs typeface="Source Sans Pro"/>
              <a:sym typeface="Source Sans Pro"/>
            </a:endParaRPr>
          </a:p>
        </p:txBody>
      </p:sp>
      <p:cxnSp>
        <p:nvCxnSpPr>
          <p:cNvPr id="9" name="Google Shape;687;p89"/>
          <p:cNvCxnSpPr/>
          <p:nvPr/>
        </p:nvCxnSpPr>
        <p:spPr>
          <a:xfrm>
            <a:off x="1556273" y="821380"/>
            <a:ext cx="6031456" cy="0"/>
          </a:xfrm>
          <a:prstGeom prst="straightConnector1">
            <a:avLst/>
          </a:prstGeom>
          <a:noFill/>
          <a:ln w="28575" cap="flat" cmpd="sng">
            <a:solidFill>
              <a:schemeClr val="dk1"/>
            </a:solidFill>
            <a:prstDash val="solid"/>
            <a:round/>
            <a:headEnd type="none" w="sm" len="sm"/>
            <a:tailEnd type="none" w="sm" len="sm"/>
          </a:ln>
        </p:spPr>
      </p:cxnSp>
    </p:spTree>
    <p:extLst>
      <p:ext uri="{BB962C8B-B14F-4D97-AF65-F5344CB8AC3E}">
        <p14:creationId xmlns:p14="http://schemas.microsoft.com/office/powerpoint/2010/main" val="204827029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817"/>
        <p:cNvGrpSpPr/>
        <p:nvPr/>
      </p:nvGrpSpPr>
      <p:grpSpPr>
        <a:xfrm>
          <a:off x="0" y="0"/>
          <a:ext cx="0" cy="0"/>
          <a:chOff x="0" y="0"/>
          <a:chExt cx="0" cy="0"/>
        </a:xfrm>
      </p:grpSpPr>
      <p:sp>
        <p:nvSpPr>
          <p:cNvPr id="819" name="Google Shape;819;p101"/>
          <p:cNvSpPr txBox="1"/>
          <p:nvPr/>
        </p:nvSpPr>
        <p:spPr>
          <a:xfrm>
            <a:off x="1556274" y="296629"/>
            <a:ext cx="6151267" cy="380069"/>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SEMCOG (Güney Doğu Michigan)</a:t>
            </a:r>
            <a:endParaRPr sz="1050" dirty="0">
              <a:solidFill>
                <a:schemeClr val="dk1"/>
              </a:solidFill>
              <a:latin typeface="Arial"/>
              <a:ea typeface="Arial"/>
              <a:cs typeface="Arial"/>
              <a:sym typeface="Arial"/>
            </a:endParaRPr>
          </a:p>
        </p:txBody>
      </p:sp>
      <p:cxnSp>
        <p:nvCxnSpPr>
          <p:cNvPr id="820" name="Google Shape;820;p101"/>
          <p:cNvCxnSpPr/>
          <p:nvPr/>
        </p:nvCxnSpPr>
        <p:spPr>
          <a:xfrm>
            <a:off x="1556274" y="841256"/>
            <a:ext cx="6031456" cy="0"/>
          </a:xfrm>
          <a:prstGeom prst="straightConnector1">
            <a:avLst/>
          </a:prstGeom>
          <a:noFill/>
          <a:ln w="28575" cap="flat" cmpd="sng">
            <a:solidFill>
              <a:schemeClr val="dk1"/>
            </a:solidFill>
            <a:prstDash val="solid"/>
            <a:round/>
            <a:headEnd type="none" w="sm" len="sm"/>
            <a:tailEnd type="none" w="sm" len="sm"/>
          </a:ln>
        </p:spPr>
      </p:cxnSp>
      <p:sp>
        <p:nvSpPr>
          <p:cNvPr id="821" name="Google Shape;821;p101"/>
          <p:cNvSpPr txBox="1">
            <a:spLocks noGrp="1"/>
          </p:cNvSpPr>
          <p:nvPr>
            <p:ph type="body" idx="2"/>
          </p:nvPr>
        </p:nvSpPr>
        <p:spPr>
          <a:xfrm>
            <a:off x="1556274" y="2102812"/>
            <a:ext cx="6009352" cy="3271573"/>
          </a:xfrm>
          <a:prstGeom prst="rect">
            <a:avLst/>
          </a:prstGeom>
          <a:noFill/>
          <a:ln>
            <a:noFill/>
          </a:ln>
        </p:spPr>
        <p:txBody>
          <a:bodyPr spcFirstLastPara="1" vert="horz" wrap="square" lIns="67500" tIns="34275" rIns="67500" bIns="34275" rtlCol="0" anchor="t" anchorCtr="0">
            <a:noAutofit/>
          </a:bodyPr>
          <a:lstStyle/>
          <a:p>
            <a:pPr marL="0" indent="0" algn="just">
              <a:spcBef>
                <a:spcPts val="0"/>
              </a:spcBef>
            </a:pPr>
            <a:r>
              <a:rPr lang="tr-TR" sz="1050" dirty="0">
                <a:solidFill>
                  <a:schemeClr val="dk1"/>
                </a:solidFill>
              </a:rPr>
              <a:t>SEMCOG örneği: 2 yıl içinde 4 aşamalı bir modelden sıfırdan bir </a:t>
            </a:r>
            <a:r>
              <a:rPr lang="en-US" sz="1050" dirty="0" err="1">
                <a:solidFill>
                  <a:schemeClr val="dk1"/>
                </a:solidFill>
              </a:rPr>
              <a:t>Aktivite</a:t>
            </a:r>
            <a:r>
              <a:rPr lang="en-US" sz="1050" dirty="0">
                <a:solidFill>
                  <a:schemeClr val="dk1"/>
                </a:solidFill>
              </a:rPr>
              <a:t> </a:t>
            </a:r>
            <a:r>
              <a:rPr lang="en-US" sz="1050" dirty="0" err="1">
                <a:solidFill>
                  <a:schemeClr val="dk1"/>
                </a:solidFill>
              </a:rPr>
              <a:t>Bazlı</a:t>
            </a:r>
            <a:r>
              <a:rPr lang="en-US" sz="1050" dirty="0">
                <a:solidFill>
                  <a:schemeClr val="dk1"/>
                </a:solidFill>
              </a:rPr>
              <a:t> Model</a:t>
            </a:r>
            <a:r>
              <a:rPr lang="tr-TR" sz="1050" dirty="0">
                <a:solidFill>
                  <a:schemeClr val="dk1"/>
                </a:solidFill>
              </a:rPr>
              <a:t> oluşturmak.</a:t>
            </a:r>
          </a:p>
          <a:p>
            <a:pPr marL="0" indent="0" algn="just">
              <a:spcBef>
                <a:spcPts val="0"/>
              </a:spcBef>
            </a:pPr>
            <a:endParaRPr lang="tr-TR" sz="1050" dirty="0">
              <a:solidFill>
                <a:schemeClr val="dk1"/>
              </a:solidFill>
            </a:endParaRPr>
          </a:p>
          <a:p>
            <a:pPr marL="0" indent="0" algn="just">
              <a:spcBef>
                <a:spcPts val="0"/>
              </a:spcBef>
            </a:pPr>
            <a:r>
              <a:rPr lang="tr-TR" sz="1050" dirty="0">
                <a:solidFill>
                  <a:schemeClr val="dk1"/>
                </a:solidFill>
              </a:rPr>
              <a:t>Pratik açıdan bazı ilgili sonuçlar</a:t>
            </a:r>
            <a:r>
              <a:rPr lang="en" sz="1050" dirty="0">
                <a:solidFill>
                  <a:schemeClr val="dk1"/>
                </a:solidFill>
              </a:rPr>
              <a:t>:</a:t>
            </a:r>
            <a:endParaRPr dirty="0"/>
          </a:p>
          <a:p>
            <a:pPr marL="214313" indent="-214313" algn="just">
              <a:spcBef>
                <a:spcPts val="0"/>
              </a:spcBef>
              <a:buFont typeface="Arial"/>
              <a:buChar char="•"/>
            </a:pPr>
            <a:r>
              <a:rPr lang="tr-TR" sz="1050" b="1" dirty="0">
                <a:solidFill>
                  <a:schemeClr val="dk1"/>
                </a:solidFill>
              </a:rPr>
              <a:t>Ne tür verilere ihtiyaç vardır? </a:t>
            </a:r>
            <a:r>
              <a:rPr lang="tr-TR" sz="1050" dirty="0">
                <a:solidFill>
                  <a:schemeClr val="dk1"/>
                </a:solidFill>
              </a:rPr>
              <a:t>Çoğunlukla 4 aşamalı model için anketler ve arazi kullanımları ile toplananlarla tutarlı. Okul kayıtlarını da dahil etmeleri gerekiyordu.</a:t>
            </a:r>
          </a:p>
          <a:p>
            <a:pPr marL="214313" indent="-214313" algn="just">
              <a:spcBef>
                <a:spcPts val="0"/>
              </a:spcBef>
              <a:buFont typeface="Arial"/>
              <a:buChar char="•"/>
            </a:pPr>
            <a:r>
              <a:rPr lang="tr-TR" sz="1050" dirty="0">
                <a:solidFill>
                  <a:schemeClr val="dk1"/>
                </a:solidFill>
              </a:rPr>
              <a:t>Ayrıca, GPS kayıtları ve toplu taşıma araçlarında yapılan anketleri içeren bir alt örneklemleri vardı.</a:t>
            </a:r>
          </a:p>
          <a:p>
            <a:pPr marL="214313" indent="-214313" algn="just">
              <a:spcBef>
                <a:spcPts val="0"/>
              </a:spcBef>
              <a:buFont typeface="Arial"/>
              <a:buChar char="•"/>
            </a:pPr>
            <a:r>
              <a:rPr lang="tr-TR" sz="1050" dirty="0">
                <a:solidFill>
                  <a:schemeClr val="dk1"/>
                </a:solidFill>
              </a:rPr>
              <a:t>Sentetik nüfus için nüfus sayımı verileri</a:t>
            </a:r>
            <a:r>
              <a:rPr lang="en" sz="1050" dirty="0">
                <a:solidFill>
                  <a:schemeClr val="dk1"/>
                </a:solidFill>
              </a:rPr>
              <a:t>.</a:t>
            </a:r>
            <a:endParaRPr dirty="0"/>
          </a:p>
          <a:p>
            <a:pPr marL="214313" indent="-214313" algn="just">
              <a:spcBef>
                <a:spcPts val="0"/>
              </a:spcBef>
              <a:buChar char="•"/>
            </a:pPr>
            <a:r>
              <a:rPr lang="tr-TR" sz="1050" dirty="0">
                <a:solidFill>
                  <a:schemeClr val="dk1"/>
                </a:solidFill>
              </a:rPr>
              <a:t>Uyarı: geleneksel modellerde (yolculuk bazlı) her bölgede ikamet edenler için yolculuklar ve ikamet etmeyenler için yolculuklar vardır. </a:t>
            </a:r>
            <a:r>
              <a:rPr lang="en-US" sz="1050" dirty="0">
                <a:solidFill>
                  <a:schemeClr val="dk1"/>
                </a:solidFill>
              </a:rPr>
              <a:t>ABM</a:t>
            </a:r>
            <a:r>
              <a:rPr lang="tr-TR" sz="1050" dirty="0">
                <a:solidFill>
                  <a:schemeClr val="dk1"/>
                </a:solidFill>
              </a:rPr>
              <a:t> gerçekten yerleşik</a:t>
            </a:r>
            <a:r>
              <a:rPr lang="en-US" sz="1050" dirty="0">
                <a:solidFill>
                  <a:schemeClr val="dk1"/>
                </a:solidFill>
              </a:rPr>
              <a:t> </a:t>
            </a:r>
            <a:r>
              <a:rPr lang="en-US" sz="1050" dirty="0" err="1">
                <a:solidFill>
                  <a:schemeClr val="dk1"/>
                </a:solidFill>
              </a:rPr>
              <a:t>olan</a:t>
            </a:r>
            <a:r>
              <a:rPr lang="en-US" sz="1050" dirty="0">
                <a:solidFill>
                  <a:schemeClr val="dk1"/>
                </a:solidFill>
              </a:rPr>
              <a:t> </a:t>
            </a:r>
            <a:r>
              <a:rPr lang="en-US" sz="1050" dirty="0" err="1">
                <a:solidFill>
                  <a:schemeClr val="dk1"/>
                </a:solidFill>
              </a:rPr>
              <a:t>bireylerin</a:t>
            </a:r>
            <a:r>
              <a:rPr lang="tr-TR" sz="1050" dirty="0">
                <a:solidFill>
                  <a:schemeClr val="dk1"/>
                </a:solidFill>
              </a:rPr>
              <a:t> yolculuklarına odaklandığından, </a:t>
            </a:r>
            <a:r>
              <a:rPr lang="tr-TR" sz="1050" b="1" dirty="0">
                <a:solidFill>
                  <a:schemeClr val="dk1"/>
                </a:solidFill>
              </a:rPr>
              <a:t>yerleşik olmayanların </a:t>
            </a:r>
            <a:r>
              <a:rPr lang="tr-TR" sz="1050" dirty="0">
                <a:solidFill>
                  <a:schemeClr val="dk1"/>
                </a:solidFill>
              </a:rPr>
              <a:t>modellenmesi sağlanmalıdır. Sonunda tüm talep segmentleri eklenir</a:t>
            </a:r>
            <a:r>
              <a:rPr lang="en" sz="1050" dirty="0">
                <a:solidFill>
                  <a:schemeClr val="dk1"/>
                </a:solidFill>
              </a:rPr>
              <a:t>.</a:t>
            </a:r>
            <a:endParaRPr dirty="0"/>
          </a:p>
          <a:p>
            <a:pPr marL="214313" indent="-214313" algn="just">
              <a:spcBef>
                <a:spcPts val="0"/>
              </a:spcBef>
              <a:buChar char="•"/>
            </a:pPr>
            <a:r>
              <a:rPr lang="tr-TR" sz="1050" dirty="0">
                <a:solidFill>
                  <a:schemeClr val="dk1"/>
                </a:solidFill>
              </a:rPr>
              <a:t>ActivitySIM </a:t>
            </a:r>
            <a:r>
              <a:rPr lang="en-US" sz="1050" dirty="0" err="1">
                <a:solidFill>
                  <a:schemeClr val="dk1"/>
                </a:solidFill>
              </a:rPr>
              <a:t>iş</a:t>
            </a:r>
            <a:r>
              <a:rPr lang="en-US" sz="1050" dirty="0">
                <a:solidFill>
                  <a:schemeClr val="dk1"/>
                </a:solidFill>
              </a:rPr>
              <a:t> </a:t>
            </a:r>
            <a:r>
              <a:rPr lang="en-US" sz="1050" dirty="0" err="1">
                <a:solidFill>
                  <a:schemeClr val="dk1"/>
                </a:solidFill>
              </a:rPr>
              <a:t>parçalarından</a:t>
            </a:r>
            <a:r>
              <a:rPr lang="en-US" sz="1050" dirty="0">
                <a:solidFill>
                  <a:schemeClr val="dk1"/>
                </a:solidFill>
              </a:rPr>
              <a:t> </a:t>
            </a:r>
            <a:r>
              <a:rPr lang="en-US" sz="1050" dirty="0" err="1">
                <a:solidFill>
                  <a:schemeClr val="dk1"/>
                </a:solidFill>
              </a:rPr>
              <a:t>oluşmuştur</a:t>
            </a:r>
            <a:r>
              <a:rPr lang="tr-TR" sz="1050" dirty="0">
                <a:solidFill>
                  <a:schemeClr val="dk1"/>
                </a:solidFill>
              </a:rPr>
              <a:t>, bu nedenle </a:t>
            </a:r>
            <a:r>
              <a:rPr lang="tr-TR" sz="1050" b="1" dirty="0">
                <a:solidFill>
                  <a:schemeClr val="dk1"/>
                </a:solidFill>
              </a:rPr>
              <a:t>ne kadar çok RAM'e sahip olursanız</a:t>
            </a:r>
            <a:r>
              <a:rPr lang="tr-TR" sz="1050" dirty="0">
                <a:solidFill>
                  <a:schemeClr val="dk1"/>
                </a:solidFill>
              </a:rPr>
              <a:t>, hesaplama süresi o kadar </a:t>
            </a:r>
            <a:r>
              <a:rPr lang="en-US" sz="1050" dirty="0" err="1">
                <a:solidFill>
                  <a:schemeClr val="dk1"/>
                </a:solidFill>
              </a:rPr>
              <a:t>kısa</a:t>
            </a:r>
            <a:r>
              <a:rPr lang="tr-TR" sz="1050" dirty="0">
                <a:solidFill>
                  <a:schemeClr val="dk1"/>
                </a:solidFill>
              </a:rPr>
              <a:t> olur.</a:t>
            </a:r>
          </a:p>
          <a:p>
            <a:pPr marL="214313" indent="-214313" algn="just">
              <a:spcBef>
                <a:spcPts val="0"/>
              </a:spcBef>
              <a:buChar char="•"/>
            </a:pPr>
            <a:r>
              <a:rPr lang="en-US" sz="1050" dirty="0" err="1">
                <a:solidFill>
                  <a:schemeClr val="dk1"/>
                </a:solidFill>
              </a:rPr>
              <a:t>ActivitySIM</a:t>
            </a:r>
            <a:r>
              <a:rPr lang="en-US" sz="1050" dirty="0">
                <a:solidFill>
                  <a:schemeClr val="dk1"/>
                </a:solidFill>
              </a:rPr>
              <a:t> </a:t>
            </a:r>
            <a:r>
              <a:rPr lang="en-US" sz="1050" dirty="0" err="1">
                <a:solidFill>
                  <a:schemeClr val="dk1"/>
                </a:solidFill>
              </a:rPr>
              <a:t>platformunda</a:t>
            </a:r>
            <a:r>
              <a:rPr lang="en-US" sz="1050" dirty="0">
                <a:solidFill>
                  <a:schemeClr val="dk1"/>
                </a:solidFill>
              </a:rPr>
              <a:t> t</a:t>
            </a:r>
            <a:r>
              <a:rPr lang="tr-TR" sz="1050" dirty="0">
                <a:solidFill>
                  <a:schemeClr val="dk1"/>
                </a:solidFill>
              </a:rPr>
              <a:t>oplu taşımanın otomatik kalibrasyonunun yanı sıra görselleştirici faaliyetler de </a:t>
            </a:r>
            <a:r>
              <a:rPr lang="en-US" sz="1050" dirty="0" err="1">
                <a:solidFill>
                  <a:schemeClr val="dk1"/>
                </a:solidFill>
              </a:rPr>
              <a:t>bulunmaktadır</a:t>
            </a:r>
            <a:r>
              <a:rPr lang="en-US" sz="1050" dirty="0">
                <a:solidFill>
                  <a:schemeClr val="dk1"/>
                </a:solidFill>
              </a:rPr>
              <a:t>.</a:t>
            </a:r>
            <a:endParaRPr lang="tr-TR" sz="1050" dirty="0">
              <a:solidFill>
                <a:schemeClr val="dk1"/>
              </a:solidFill>
            </a:endParaRPr>
          </a:p>
          <a:p>
            <a:pPr marL="214313" indent="-214313" algn="just">
              <a:spcBef>
                <a:spcPts val="0"/>
              </a:spcBef>
              <a:buChar char="•"/>
            </a:pPr>
            <a:r>
              <a:rPr lang="en" sz="1050" u="sng" dirty="0">
                <a:solidFill>
                  <a:schemeClr val="dk1"/>
                </a:solidFill>
                <a:hlinkClick r:id="rId3">
                  <a:extLst>
                    <a:ext uri="{A12FA001-AC4F-418D-AE19-62706E023703}">
                      <ahyp:hlinkClr xmlns:ahyp="http://schemas.microsoft.com/office/drawing/2018/hyperlinkcolor" val="tx"/>
                    </a:ext>
                  </a:extLst>
                </a:hlinkClick>
              </a:rPr>
              <a:t>https://github.com/SEMCOG/SEMCOG_ActSim</a:t>
            </a:r>
            <a:r>
              <a:rPr lang="en" sz="1050" dirty="0">
                <a:solidFill>
                  <a:schemeClr val="dk1"/>
                </a:solidFill>
              </a:rPr>
              <a:t> </a:t>
            </a:r>
            <a:endParaRPr dirty="0"/>
          </a:p>
        </p:txBody>
      </p:sp>
    </p:spTree>
    <p:extLst>
      <p:ext uri="{BB962C8B-B14F-4D97-AF65-F5344CB8AC3E}">
        <p14:creationId xmlns:p14="http://schemas.microsoft.com/office/powerpoint/2010/main" val="168682880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826"/>
        <p:cNvGrpSpPr/>
        <p:nvPr/>
      </p:nvGrpSpPr>
      <p:grpSpPr>
        <a:xfrm>
          <a:off x="0" y="0"/>
          <a:ext cx="0" cy="0"/>
          <a:chOff x="0" y="0"/>
          <a:chExt cx="0" cy="0"/>
        </a:xfrm>
      </p:grpSpPr>
      <p:sp>
        <p:nvSpPr>
          <p:cNvPr id="828" name="Google Shape;828;p102"/>
          <p:cNvSpPr txBox="1"/>
          <p:nvPr/>
        </p:nvSpPr>
        <p:spPr>
          <a:xfrm>
            <a:off x="1556274" y="278699"/>
            <a:ext cx="6151267" cy="380069"/>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SEMCOG (Güney Doğu Michigan)</a:t>
            </a:r>
            <a:endParaRPr lang="tr-TR" sz="1050" dirty="0">
              <a:solidFill>
                <a:schemeClr val="dk1"/>
              </a:solidFill>
              <a:latin typeface="Arial"/>
              <a:ea typeface="Arial"/>
              <a:cs typeface="Arial"/>
              <a:sym typeface="Arial"/>
            </a:endParaRPr>
          </a:p>
        </p:txBody>
      </p:sp>
      <p:cxnSp>
        <p:nvCxnSpPr>
          <p:cNvPr id="829" name="Google Shape;829;p102"/>
          <p:cNvCxnSpPr/>
          <p:nvPr/>
        </p:nvCxnSpPr>
        <p:spPr>
          <a:xfrm>
            <a:off x="1556274" y="823326"/>
            <a:ext cx="6031456" cy="0"/>
          </a:xfrm>
          <a:prstGeom prst="straightConnector1">
            <a:avLst/>
          </a:prstGeom>
          <a:noFill/>
          <a:ln w="28575" cap="flat" cmpd="sng">
            <a:solidFill>
              <a:schemeClr val="dk1"/>
            </a:solidFill>
            <a:prstDash val="solid"/>
            <a:round/>
            <a:headEnd type="none" w="sm" len="sm"/>
            <a:tailEnd type="none" w="sm" len="sm"/>
          </a:ln>
        </p:spPr>
      </p:cxnSp>
      <p:sp>
        <p:nvSpPr>
          <p:cNvPr id="830" name="Google Shape;830;p102"/>
          <p:cNvSpPr txBox="1">
            <a:spLocks noGrp="1"/>
          </p:cNvSpPr>
          <p:nvPr>
            <p:ph type="body" idx="2"/>
          </p:nvPr>
        </p:nvSpPr>
        <p:spPr>
          <a:xfrm>
            <a:off x="1556274" y="2044642"/>
            <a:ext cx="6009352" cy="273844"/>
          </a:xfrm>
          <a:prstGeom prst="rect">
            <a:avLst/>
          </a:prstGeom>
          <a:noFill/>
          <a:ln>
            <a:noFill/>
          </a:ln>
        </p:spPr>
        <p:txBody>
          <a:bodyPr spcFirstLastPara="1" vert="horz" wrap="square" lIns="67500" tIns="34275" rIns="67500" bIns="34275" rtlCol="0" anchor="t" anchorCtr="0">
            <a:normAutofit fontScale="85000" lnSpcReduction="10000"/>
          </a:bodyPr>
          <a:lstStyle/>
          <a:p>
            <a:pPr marL="214313" indent="-214313">
              <a:spcBef>
                <a:spcPts val="0"/>
              </a:spcBef>
              <a:buChar char="•"/>
            </a:pPr>
            <a:r>
              <a:rPr lang="tr-TR" sz="1200" dirty="0">
                <a:solidFill>
                  <a:schemeClr val="dk1"/>
                </a:solidFill>
              </a:rPr>
              <a:t>Başlangıç noktası olarak MTC (San Francisco) modeli kullanılarak yapılan küçük kalibrasyon sonuçları.</a:t>
            </a:r>
            <a:endParaRPr sz="1200" dirty="0">
              <a:solidFill>
                <a:schemeClr val="dk1"/>
              </a:solidFill>
            </a:endParaRPr>
          </a:p>
        </p:txBody>
      </p:sp>
      <p:pic>
        <p:nvPicPr>
          <p:cNvPr id="831" name="Google Shape;831;p102"/>
          <p:cNvPicPr preferRelativeResize="0"/>
          <p:nvPr/>
        </p:nvPicPr>
        <p:blipFill rotWithShape="1">
          <a:blip r:embed="rId3">
            <a:alphaModFix/>
          </a:blip>
          <a:srcRect/>
          <a:stretch/>
        </p:blipFill>
        <p:spPr>
          <a:xfrm>
            <a:off x="2003035" y="2411476"/>
            <a:ext cx="5115827" cy="3377600"/>
          </a:xfrm>
          <a:prstGeom prst="rect">
            <a:avLst/>
          </a:prstGeom>
          <a:noFill/>
          <a:ln>
            <a:noFill/>
          </a:ln>
        </p:spPr>
      </p:pic>
    </p:spTree>
    <p:extLst>
      <p:ext uri="{BB962C8B-B14F-4D97-AF65-F5344CB8AC3E}">
        <p14:creationId xmlns:p14="http://schemas.microsoft.com/office/powerpoint/2010/main" val="55258903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836"/>
        <p:cNvGrpSpPr/>
        <p:nvPr/>
      </p:nvGrpSpPr>
      <p:grpSpPr>
        <a:xfrm>
          <a:off x="0" y="0"/>
          <a:ext cx="0" cy="0"/>
          <a:chOff x="0" y="0"/>
          <a:chExt cx="0" cy="0"/>
        </a:xfrm>
      </p:grpSpPr>
      <p:sp>
        <p:nvSpPr>
          <p:cNvPr id="838" name="Google Shape;838;p103"/>
          <p:cNvSpPr txBox="1"/>
          <p:nvPr/>
        </p:nvSpPr>
        <p:spPr>
          <a:xfrm>
            <a:off x="1476897" y="288977"/>
            <a:ext cx="6151267" cy="380069"/>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SEMCOG (Güney Doğu Michigan)</a:t>
            </a:r>
            <a:endParaRPr lang="tr-TR" sz="1050" dirty="0">
              <a:solidFill>
                <a:schemeClr val="dk1"/>
              </a:solidFill>
              <a:latin typeface="Arial"/>
              <a:ea typeface="Arial"/>
              <a:cs typeface="Arial"/>
              <a:sym typeface="Arial"/>
            </a:endParaRPr>
          </a:p>
        </p:txBody>
      </p:sp>
      <p:cxnSp>
        <p:nvCxnSpPr>
          <p:cNvPr id="839" name="Google Shape;839;p103"/>
          <p:cNvCxnSpPr/>
          <p:nvPr/>
        </p:nvCxnSpPr>
        <p:spPr>
          <a:xfrm>
            <a:off x="1476897" y="833604"/>
            <a:ext cx="6031456" cy="0"/>
          </a:xfrm>
          <a:prstGeom prst="straightConnector1">
            <a:avLst/>
          </a:prstGeom>
          <a:noFill/>
          <a:ln w="28575" cap="flat" cmpd="sng">
            <a:solidFill>
              <a:schemeClr val="dk1"/>
            </a:solidFill>
            <a:prstDash val="solid"/>
            <a:round/>
            <a:headEnd type="none" w="sm" len="sm"/>
            <a:tailEnd type="none" w="sm" len="sm"/>
          </a:ln>
        </p:spPr>
      </p:cxnSp>
      <p:pic>
        <p:nvPicPr>
          <p:cNvPr id="840" name="Google Shape;840;p103"/>
          <p:cNvPicPr preferRelativeResize="0"/>
          <p:nvPr/>
        </p:nvPicPr>
        <p:blipFill rotWithShape="1">
          <a:blip r:embed="rId3">
            <a:alphaModFix/>
          </a:blip>
          <a:srcRect l="17464" t="21817" r="19691" b="36752"/>
          <a:stretch/>
        </p:blipFill>
        <p:spPr>
          <a:xfrm>
            <a:off x="1556273" y="4426045"/>
            <a:ext cx="4246451" cy="1574705"/>
          </a:xfrm>
          <a:prstGeom prst="rect">
            <a:avLst/>
          </a:prstGeom>
          <a:noFill/>
          <a:ln>
            <a:noFill/>
          </a:ln>
        </p:spPr>
      </p:pic>
      <p:pic>
        <p:nvPicPr>
          <p:cNvPr id="841" name="Google Shape;841;p103"/>
          <p:cNvPicPr preferRelativeResize="0"/>
          <p:nvPr/>
        </p:nvPicPr>
        <p:blipFill rotWithShape="1">
          <a:blip r:embed="rId4">
            <a:alphaModFix/>
          </a:blip>
          <a:srcRect l="21036" t="28273" r="32021" b="20594"/>
          <a:stretch/>
        </p:blipFill>
        <p:spPr>
          <a:xfrm>
            <a:off x="5252876" y="2386117"/>
            <a:ext cx="2576900" cy="1578887"/>
          </a:xfrm>
          <a:prstGeom prst="rect">
            <a:avLst/>
          </a:prstGeom>
          <a:noFill/>
          <a:ln>
            <a:noFill/>
          </a:ln>
        </p:spPr>
      </p:pic>
      <p:pic>
        <p:nvPicPr>
          <p:cNvPr id="842" name="Google Shape;842;p103"/>
          <p:cNvPicPr preferRelativeResize="0"/>
          <p:nvPr/>
        </p:nvPicPr>
        <p:blipFill rotWithShape="1">
          <a:blip r:embed="rId5">
            <a:alphaModFix/>
          </a:blip>
          <a:srcRect l="25835" t="23219" r="32281" b="2101"/>
          <a:stretch/>
        </p:blipFill>
        <p:spPr>
          <a:xfrm>
            <a:off x="1556274" y="1883722"/>
            <a:ext cx="2421283" cy="2428409"/>
          </a:xfrm>
          <a:prstGeom prst="rect">
            <a:avLst/>
          </a:prstGeom>
          <a:noFill/>
          <a:ln>
            <a:noFill/>
          </a:ln>
        </p:spPr>
      </p:pic>
      <p:sp>
        <p:nvSpPr>
          <p:cNvPr id="843" name="Google Shape;843;p103"/>
          <p:cNvSpPr txBox="1">
            <a:spLocks noGrp="1"/>
          </p:cNvSpPr>
          <p:nvPr>
            <p:ph type="body" idx="2"/>
          </p:nvPr>
        </p:nvSpPr>
        <p:spPr>
          <a:xfrm>
            <a:off x="3840027" y="1994437"/>
            <a:ext cx="2463278" cy="418139"/>
          </a:xfrm>
          <a:prstGeom prst="rect">
            <a:avLst/>
          </a:prstGeom>
          <a:noFill/>
          <a:ln>
            <a:noFill/>
          </a:ln>
        </p:spPr>
        <p:txBody>
          <a:bodyPr spcFirstLastPara="1" vert="horz" wrap="square" lIns="67500" tIns="34275" rIns="67500" bIns="34275" rtlCol="0" anchor="t" anchorCtr="0">
            <a:normAutofit/>
          </a:bodyPr>
          <a:lstStyle/>
          <a:p>
            <a:pPr marL="0" indent="0">
              <a:spcBef>
                <a:spcPts val="0"/>
              </a:spcBef>
            </a:pPr>
            <a:r>
              <a:rPr lang="tr-TR" sz="1275" dirty="0">
                <a:solidFill>
                  <a:schemeClr val="dk1"/>
                </a:solidFill>
              </a:rPr>
              <a:t>Zorunlu Yer Seçimi</a:t>
            </a:r>
            <a:endParaRPr dirty="0"/>
          </a:p>
        </p:txBody>
      </p:sp>
      <p:sp>
        <p:nvSpPr>
          <p:cNvPr id="844" name="Google Shape;844;p103"/>
          <p:cNvSpPr/>
          <p:nvPr/>
        </p:nvSpPr>
        <p:spPr>
          <a:xfrm>
            <a:off x="5770093" y="5393686"/>
            <a:ext cx="1071447" cy="230802"/>
          </a:xfrm>
          <a:prstGeom prst="rect">
            <a:avLst/>
          </a:prstGeom>
          <a:noFill/>
          <a:ln>
            <a:noFill/>
          </a:ln>
        </p:spPr>
        <p:txBody>
          <a:bodyPr spcFirstLastPara="1" wrap="square" lIns="68569" tIns="34275" rIns="68569" bIns="34275" anchor="t" anchorCtr="0">
            <a:spAutoFit/>
          </a:bodyPr>
          <a:lstStyle/>
          <a:p>
            <a:r>
              <a:rPr lang="en-US" sz="1050" dirty="0" err="1">
                <a:solidFill>
                  <a:schemeClr val="dk1"/>
                </a:solidFill>
                <a:latin typeface="Arial"/>
                <a:ea typeface="Arial"/>
                <a:cs typeface="Arial"/>
                <a:sym typeface="Arial"/>
              </a:rPr>
              <a:t>Taşıt</a:t>
            </a:r>
            <a:r>
              <a:rPr lang="en-US" sz="1050" dirty="0">
                <a:solidFill>
                  <a:schemeClr val="dk1"/>
                </a:solidFill>
                <a:latin typeface="Arial"/>
                <a:ea typeface="Arial"/>
                <a:cs typeface="Arial"/>
                <a:sym typeface="Arial"/>
              </a:rPr>
              <a:t> </a:t>
            </a:r>
            <a:r>
              <a:rPr lang="en-US" sz="1050" dirty="0" err="1">
                <a:solidFill>
                  <a:schemeClr val="dk1"/>
                </a:solidFill>
                <a:latin typeface="Arial"/>
                <a:ea typeface="Arial"/>
                <a:cs typeface="Arial"/>
                <a:sym typeface="Arial"/>
              </a:rPr>
              <a:t>Sahipliliği</a:t>
            </a:r>
            <a:endParaRPr sz="1350" dirty="0"/>
          </a:p>
        </p:txBody>
      </p:sp>
      <p:sp>
        <p:nvSpPr>
          <p:cNvPr id="845" name="Google Shape;845;p103"/>
          <p:cNvSpPr/>
          <p:nvPr/>
        </p:nvSpPr>
        <p:spPr>
          <a:xfrm>
            <a:off x="5460676" y="3965004"/>
            <a:ext cx="2576900" cy="230802"/>
          </a:xfrm>
          <a:prstGeom prst="rect">
            <a:avLst/>
          </a:prstGeom>
          <a:noFill/>
          <a:ln>
            <a:noFill/>
          </a:ln>
        </p:spPr>
        <p:txBody>
          <a:bodyPr spcFirstLastPara="1" wrap="square" lIns="68569" tIns="34275" rIns="68569" bIns="34275" anchor="t" anchorCtr="0">
            <a:spAutoFit/>
          </a:bodyPr>
          <a:lstStyle/>
          <a:p>
            <a:r>
              <a:rPr lang="sv-SE" sz="1050" dirty="0">
                <a:solidFill>
                  <a:schemeClr val="dk1"/>
                </a:solidFill>
                <a:latin typeface="Arial"/>
                <a:ea typeface="Arial"/>
                <a:cs typeface="Arial"/>
                <a:sym typeface="Arial"/>
              </a:rPr>
              <a:t>Kişi Türüne Göre Toplam </a:t>
            </a:r>
            <a:r>
              <a:rPr lang="tr-TR" sz="1050" dirty="0">
                <a:solidFill>
                  <a:schemeClr val="dk1"/>
                </a:solidFill>
                <a:latin typeface="Arial"/>
                <a:ea typeface="Arial"/>
                <a:cs typeface="Arial"/>
                <a:sym typeface="Arial"/>
              </a:rPr>
              <a:t>Ziyaret</a:t>
            </a:r>
            <a:r>
              <a:rPr lang="sv-SE" sz="1050" dirty="0">
                <a:solidFill>
                  <a:schemeClr val="dk1"/>
                </a:solidFill>
                <a:latin typeface="Arial"/>
                <a:ea typeface="Arial"/>
                <a:cs typeface="Arial"/>
                <a:sym typeface="Arial"/>
              </a:rPr>
              <a:t> Oranı</a:t>
            </a:r>
            <a:endParaRPr sz="1350" dirty="0"/>
          </a:p>
        </p:txBody>
      </p:sp>
    </p:spTree>
    <p:extLst>
      <p:ext uri="{BB962C8B-B14F-4D97-AF65-F5344CB8AC3E}">
        <p14:creationId xmlns:p14="http://schemas.microsoft.com/office/powerpoint/2010/main" val="51338510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849"/>
        <p:cNvGrpSpPr/>
        <p:nvPr/>
      </p:nvGrpSpPr>
      <p:grpSpPr>
        <a:xfrm>
          <a:off x="0" y="0"/>
          <a:ext cx="0" cy="0"/>
          <a:chOff x="0" y="0"/>
          <a:chExt cx="0" cy="0"/>
        </a:xfrm>
      </p:grpSpPr>
      <p:sp>
        <p:nvSpPr>
          <p:cNvPr id="851" name="Google Shape;851;p104"/>
          <p:cNvSpPr txBox="1"/>
          <p:nvPr/>
        </p:nvSpPr>
        <p:spPr>
          <a:xfrm>
            <a:off x="1556274" y="305594"/>
            <a:ext cx="6151267" cy="260555"/>
          </a:xfrm>
          <a:prstGeom prst="rect">
            <a:avLst/>
          </a:prstGeom>
          <a:noFill/>
          <a:ln>
            <a:noFill/>
          </a:ln>
        </p:spPr>
        <p:txBody>
          <a:bodyPr spcFirstLastPara="1" wrap="square" lIns="64500" tIns="32231" rIns="64500" bIns="32231" anchor="t" anchorCtr="0">
            <a:noAutofit/>
          </a:bodyPr>
          <a:lstStyle/>
          <a:p>
            <a:r>
              <a:rPr lang="en" sz="1950" b="1" dirty="0">
                <a:solidFill>
                  <a:schemeClr val="dk1"/>
                </a:solidFill>
                <a:latin typeface="Source Sans Pro"/>
                <a:ea typeface="Source Sans Pro"/>
                <a:cs typeface="Source Sans Pro"/>
                <a:sym typeface="Source Sans Pro"/>
              </a:rPr>
              <a:t>VISUM &amp; ABM</a:t>
            </a:r>
            <a:endParaRPr sz="1050" dirty="0">
              <a:solidFill>
                <a:schemeClr val="dk1"/>
              </a:solidFill>
              <a:latin typeface="Arial"/>
              <a:ea typeface="Arial"/>
              <a:cs typeface="Arial"/>
              <a:sym typeface="Arial"/>
            </a:endParaRPr>
          </a:p>
          <a:p>
            <a:endParaRPr sz="1270" b="1" dirty="0">
              <a:solidFill>
                <a:srgbClr val="F17F09"/>
              </a:solidFill>
              <a:latin typeface="Source Sans Pro"/>
              <a:ea typeface="Source Sans Pro"/>
              <a:cs typeface="Source Sans Pro"/>
              <a:sym typeface="Source Sans Pro"/>
            </a:endParaRPr>
          </a:p>
        </p:txBody>
      </p:sp>
      <p:cxnSp>
        <p:nvCxnSpPr>
          <p:cNvPr id="852" name="Google Shape;852;p104"/>
          <p:cNvCxnSpPr/>
          <p:nvPr/>
        </p:nvCxnSpPr>
        <p:spPr>
          <a:xfrm>
            <a:off x="1556274" y="850221"/>
            <a:ext cx="6031456" cy="0"/>
          </a:xfrm>
          <a:prstGeom prst="straightConnector1">
            <a:avLst/>
          </a:prstGeom>
          <a:noFill/>
          <a:ln w="28575" cap="flat" cmpd="sng">
            <a:solidFill>
              <a:schemeClr val="dk1"/>
            </a:solidFill>
            <a:prstDash val="solid"/>
            <a:round/>
            <a:headEnd type="none" w="sm" len="sm"/>
            <a:tailEnd type="none" w="sm" len="sm"/>
          </a:ln>
        </p:spPr>
      </p:cxnSp>
      <p:pic>
        <p:nvPicPr>
          <p:cNvPr id="853" name="Google Shape;853;p104"/>
          <p:cNvPicPr preferRelativeResize="0"/>
          <p:nvPr/>
        </p:nvPicPr>
        <p:blipFill rotWithShape="1">
          <a:blip r:embed="rId3">
            <a:alphaModFix/>
          </a:blip>
          <a:srcRect/>
          <a:stretch/>
        </p:blipFill>
        <p:spPr>
          <a:xfrm>
            <a:off x="2004884" y="2530972"/>
            <a:ext cx="4994532" cy="2709498"/>
          </a:xfrm>
          <a:prstGeom prst="rect">
            <a:avLst/>
          </a:prstGeom>
          <a:noFill/>
          <a:ln>
            <a:noFill/>
          </a:ln>
        </p:spPr>
      </p:pic>
      <p:sp>
        <p:nvSpPr>
          <p:cNvPr id="854" name="Google Shape;854;p104"/>
          <p:cNvSpPr txBox="1">
            <a:spLocks noGrp="1"/>
          </p:cNvSpPr>
          <p:nvPr>
            <p:ph type="body" idx="2"/>
          </p:nvPr>
        </p:nvSpPr>
        <p:spPr>
          <a:xfrm>
            <a:off x="1556274" y="2102813"/>
            <a:ext cx="6009352" cy="273845"/>
          </a:xfrm>
          <a:prstGeom prst="rect">
            <a:avLst/>
          </a:prstGeom>
          <a:noFill/>
          <a:ln>
            <a:noFill/>
          </a:ln>
        </p:spPr>
        <p:txBody>
          <a:bodyPr spcFirstLastPara="1" vert="horz" wrap="square" lIns="67500" tIns="34275" rIns="67500" bIns="34275" rtlCol="0" anchor="t" anchorCtr="0">
            <a:noAutofit/>
          </a:bodyPr>
          <a:lstStyle/>
          <a:p>
            <a:pPr marL="214313" indent="-214313">
              <a:spcBef>
                <a:spcPts val="0"/>
              </a:spcBef>
              <a:buChar char="•"/>
            </a:pPr>
            <a:r>
              <a:rPr lang="tr-TR" sz="1200" dirty="0">
                <a:solidFill>
                  <a:schemeClr val="dk1"/>
                </a:solidFill>
              </a:rPr>
              <a:t>Visum, Python (Visum COM) aracılığıyla </a:t>
            </a:r>
            <a:r>
              <a:rPr lang="en-US" sz="1200" dirty="0" err="1">
                <a:solidFill>
                  <a:schemeClr val="dk1"/>
                </a:solidFill>
              </a:rPr>
              <a:t>ABM’nin</a:t>
            </a:r>
            <a:r>
              <a:rPr lang="tr-TR" sz="1200" dirty="0">
                <a:solidFill>
                  <a:schemeClr val="dk1"/>
                </a:solidFill>
              </a:rPr>
              <a:t> entegrasyonuna izin verir</a:t>
            </a:r>
            <a:endParaRPr dirty="0"/>
          </a:p>
        </p:txBody>
      </p:sp>
      <p:sp>
        <p:nvSpPr>
          <p:cNvPr id="2" name="Dikdörtgen 1">
            <a:extLst>
              <a:ext uri="{FF2B5EF4-FFF2-40B4-BE49-F238E27FC236}">
                <a16:creationId xmlns:a16="http://schemas.microsoft.com/office/drawing/2014/main" id="{DF748AE8-D9A0-2D6C-06E0-734750A82D27}"/>
              </a:ext>
            </a:extLst>
          </p:cNvPr>
          <p:cNvSpPr/>
          <p:nvPr/>
        </p:nvSpPr>
        <p:spPr>
          <a:xfrm>
            <a:off x="3601453" y="2590800"/>
            <a:ext cx="802105" cy="473242"/>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700" dirty="0"/>
              <a:t>Harici açık kaynak çözümleri, örneğin </a:t>
            </a:r>
            <a:r>
              <a:rPr lang="tr-TR" sz="700" dirty="0" err="1"/>
              <a:t>PopGen</a:t>
            </a:r>
            <a:endParaRPr lang="tr-TR" sz="700" dirty="0"/>
          </a:p>
        </p:txBody>
      </p:sp>
      <p:sp>
        <p:nvSpPr>
          <p:cNvPr id="3" name="Dikdörtgen 2">
            <a:extLst>
              <a:ext uri="{FF2B5EF4-FFF2-40B4-BE49-F238E27FC236}">
                <a16:creationId xmlns:a16="http://schemas.microsoft.com/office/drawing/2014/main" id="{36709BFC-0C4B-8CCE-142F-9101A975F289}"/>
              </a:ext>
            </a:extLst>
          </p:cNvPr>
          <p:cNvSpPr/>
          <p:nvPr/>
        </p:nvSpPr>
        <p:spPr>
          <a:xfrm>
            <a:off x="1647120" y="4021270"/>
            <a:ext cx="1852865" cy="1064077"/>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tr-TR" sz="800" dirty="0">
                <a:solidFill>
                  <a:schemeClr val="tx1"/>
                </a:solidFill>
              </a:rPr>
              <a:t>İlk etapta, standart veri yapılarını uygulayacağız ve mevcut yerleşik </a:t>
            </a:r>
            <a:r>
              <a:rPr lang="tr-TR" sz="800" dirty="0" err="1">
                <a:solidFill>
                  <a:schemeClr val="tx1"/>
                </a:solidFill>
              </a:rPr>
              <a:t>Visum</a:t>
            </a:r>
            <a:r>
              <a:rPr lang="tr-TR" sz="800" dirty="0">
                <a:solidFill>
                  <a:schemeClr val="tx1"/>
                </a:solidFill>
              </a:rPr>
              <a:t> işlevselliği tarafından kapsanmayan işlemler için komut dosyası tabanlı bir prototip sunacağız. Talep, atama için toplanır, ancak bireysel yollar kişilere rastgele atanacaktır</a:t>
            </a:r>
            <a:r>
              <a:rPr lang="tr-TR" dirty="0"/>
              <a:t>.</a:t>
            </a:r>
          </a:p>
        </p:txBody>
      </p:sp>
      <p:sp>
        <p:nvSpPr>
          <p:cNvPr id="4" name="Metin kutusu 3">
            <a:extLst>
              <a:ext uri="{FF2B5EF4-FFF2-40B4-BE49-F238E27FC236}">
                <a16:creationId xmlns:a16="http://schemas.microsoft.com/office/drawing/2014/main" id="{1BB2AB89-628D-A731-E2AF-2BBB3F77001C}"/>
              </a:ext>
            </a:extLst>
          </p:cNvPr>
          <p:cNvSpPr txBox="1"/>
          <p:nvPr/>
        </p:nvSpPr>
        <p:spPr>
          <a:xfrm>
            <a:off x="2550694" y="5678905"/>
            <a:ext cx="45719" cy="369332"/>
          </a:xfrm>
          <a:prstGeom prst="rect">
            <a:avLst/>
          </a:prstGeom>
          <a:noFill/>
        </p:spPr>
        <p:txBody>
          <a:bodyPr wrap="square" rtlCol="0">
            <a:spAutoFit/>
          </a:bodyPr>
          <a:lstStyle/>
          <a:p>
            <a:endParaRPr lang="tr-TR" dirty="0"/>
          </a:p>
        </p:txBody>
      </p:sp>
      <p:sp>
        <p:nvSpPr>
          <p:cNvPr id="5" name="Dikdörtgen 4">
            <a:extLst>
              <a:ext uri="{FF2B5EF4-FFF2-40B4-BE49-F238E27FC236}">
                <a16:creationId xmlns:a16="http://schemas.microsoft.com/office/drawing/2014/main" id="{CECF7881-4C3F-2B0F-5D63-E8F88B6FF717}"/>
              </a:ext>
            </a:extLst>
          </p:cNvPr>
          <p:cNvSpPr/>
          <p:nvPr/>
        </p:nvSpPr>
        <p:spPr>
          <a:xfrm>
            <a:off x="2245895" y="3125970"/>
            <a:ext cx="861216" cy="545429"/>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800" dirty="0"/>
              <a:t>Kullanıcı tarafından geliştirilen </a:t>
            </a:r>
            <a:r>
              <a:rPr lang="tr-TR" sz="800" dirty="0" err="1"/>
              <a:t>script</a:t>
            </a:r>
            <a:endParaRPr lang="tr-TR" sz="800" dirty="0"/>
          </a:p>
        </p:txBody>
      </p:sp>
      <p:sp>
        <p:nvSpPr>
          <p:cNvPr id="6" name="Dikdörtgen 5">
            <a:extLst>
              <a:ext uri="{FF2B5EF4-FFF2-40B4-BE49-F238E27FC236}">
                <a16:creationId xmlns:a16="http://schemas.microsoft.com/office/drawing/2014/main" id="{85C76DA5-4558-14F8-B2BE-8A2945A7F783}"/>
              </a:ext>
            </a:extLst>
          </p:cNvPr>
          <p:cNvSpPr/>
          <p:nvPr/>
        </p:nvSpPr>
        <p:spPr>
          <a:xfrm>
            <a:off x="5053263" y="2887579"/>
            <a:ext cx="802105" cy="473242"/>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1000" dirty="0"/>
              <a:t>Operasyon</a:t>
            </a:r>
          </a:p>
        </p:txBody>
      </p:sp>
      <p:sp>
        <p:nvSpPr>
          <p:cNvPr id="7" name="Dikdörtgen 6">
            <a:extLst>
              <a:ext uri="{FF2B5EF4-FFF2-40B4-BE49-F238E27FC236}">
                <a16:creationId xmlns:a16="http://schemas.microsoft.com/office/drawing/2014/main" id="{C236EF25-D11A-0E3B-3DE5-383834EC75A4}"/>
              </a:ext>
            </a:extLst>
          </p:cNvPr>
          <p:cNvSpPr/>
          <p:nvPr/>
        </p:nvSpPr>
        <p:spPr>
          <a:xfrm>
            <a:off x="3601453" y="3671399"/>
            <a:ext cx="802105" cy="431093"/>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700" dirty="0"/>
              <a:t>Kullanıcı tarafından geliştirilen ABM</a:t>
            </a:r>
          </a:p>
        </p:txBody>
      </p:sp>
      <p:sp>
        <p:nvSpPr>
          <p:cNvPr id="8" name="Dikdörtgen 7">
            <a:extLst>
              <a:ext uri="{FF2B5EF4-FFF2-40B4-BE49-F238E27FC236}">
                <a16:creationId xmlns:a16="http://schemas.microsoft.com/office/drawing/2014/main" id="{64E027F5-25C2-E1CE-D3BE-C6A49C062BC9}"/>
              </a:ext>
            </a:extLst>
          </p:cNvPr>
          <p:cNvSpPr/>
          <p:nvPr/>
        </p:nvSpPr>
        <p:spPr>
          <a:xfrm>
            <a:off x="3562551" y="4145037"/>
            <a:ext cx="879908" cy="413236"/>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800" dirty="0"/>
              <a:t>Kullanıcı tarafından geliştirilen </a:t>
            </a:r>
            <a:r>
              <a:rPr lang="tr-TR" sz="800" dirty="0" err="1"/>
              <a:t>script</a:t>
            </a:r>
            <a:endParaRPr lang="tr-TR" sz="800" dirty="0"/>
          </a:p>
        </p:txBody>
      </p:sp>
      <p:sp>
        <p:nvSpPr>
          <p:cNvPr id="9" name="Dikdörtgen 8">
            <a:extLst>
              <a:ext uri="{FF2B5EF4-FFF2-40B4-BE49-F238E27FC236}">
                <a16:creationId xmlns:a16="http://schemas.microsoft.com/office/drawing/2014/main" id="{A66DD45B-C095-E791-BDF1-C240902CC05F}"/>
              </a:ext>
            </a:extLst>
          </p:cNvPr>
          <p:cNvSpPr/>
          <p:nvPr/>
        </p:nvSpPr>
        <p:spPr>
          <a:xfrm>
            <a:off x="5286894" y="4351655"/>
            <a:ext cx="644236" cy="186860"/>
          </a:xfrm>
          <a:prstGeom prst="rect">
            <a:avLst/>
          </a:prstGeom>
          <a:solidFill>
            <a:schemeClr val="accent3">
              <a:lumMod val="75000"/>
            </a:schemeClr>
          </a:solidFill>
          <a:ln>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tr-TR" sz="600" dirty="0"/>
              <a:t>Atanmış Turlar &amp; Geziler</a:t>
            </a:r>
          </a:p>
        </p:txBody>
      </p:sp>
    </p:spTree>
    <p:extLst>
      <p:ext uri="{BB962C8B-B14F-4D97-AF65-F5344CB8AC3E}">
        <p14:creationId xmlns:p14="http://schemas.microsoft.com/office/powerpoint/2010/main" val="118808406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867"/>
        <p:cNvGrpSpPr/>
        <p:nvPr/>
      </p:nvGrpSpPr>
      <p:grpSpPr>
        <a:xfrm>
          <a:off x="0" y="0"/>
          <a:ext cx="0" cy="0"/>
          <a:chOff x="0" y="0"/>
          <a:chExt cx="0" cy="0"/>
        </a:xfrm>
      </p:grpSpPr>
      <p:sp>
        <p:nvSpPr>
          <p:cNvPr id="869" name="Google Shape;869;p106"/>
          <p:cNvSpPr txBox="1"/>
          <p:nvPr/>
        </p:nvSpPr>
        <p:spPr>
          <a:xfrm>
            <a:off x="1534170" y="296629"/>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VISUM &amp; İsviçre Demiryolu Şirketi SBB</a:t>
            </a:r>
            <a:endParaRPr sz="2100" dirty="0">
              <a:solidFill>
                <a:schemeClr val="dk1"/>
              </a:solidFill>
              <a:latin typeface="Arial"/>
              <a:ea typeface="Arial"/>
              <a:cs typeface="Arial"/>
              <a:sym typeface="Arial"/>
            </a:endParaRPr>
          </a:p>
        </p:txBody>
      </p:sp>
      <p:cxnSp>
        <p:nvCxnSpPr>
          <p:cNvPr id="870" name="Google Shape;870;p106"/>
          <p:cNvCxnSpPr/>
          <p:nvPr/>
        </p:nvCxnSpPr>
        <p:spPr>
          <a:xfrm>
            <a:off x="1534170" y="841256"/>
            <a:ext cx="6031456" cy="0"/>
          </a:xfrm>
          <a:prstGeom prst="straightConnector1">
            <a:avLst/>
          </a:prstGeom>
          <a:noFill/>
          <a:ln w="28575" cap="flat" cmpd="sng">
            <a:solidFill>
              <a:schemeClr val="dk1"/>
            </a:solidFill>
            <a:prstDash val="solid"/>
            <a:round/>
            <a:headEnd type="none" w="sm" len="sm"/>
            <a:tailEnd type="none" w="sm" len="sm"/>
          </a:ln>
        </p:spPr>
      </p:cxnSp>
      <p:sp>
        <p:nvSpPr>
          <p:cNvPr id="871" name="Google Shape;871;p106"/>
          <p:cNvSpPr txBox="1">
            <a:spLocks noGrp="1"/>
          </p:cNvSpPr>
          <p:nvPr>
            <p:ph type="body" idx="2"/>
          </p:nvPr>
        </p:nvSpPr>
        <p:spPr>
          <a:xfrm>
            <a:off x="1556274" y="2102814"/>
            <a:ext cx="6009352" cy="440354"/>
          </a:xfrm>
          <a:prstGeom prst="rect">
            <a:avLst/>
          </a:prstGeom>
          <a:noFill/>
          <a:ln>
            <a:noFill/>
          </a:ln>
        </p:spPr>
        <p:txBody>
          <a:bodyPr spcFirstLastPara="1" vert="horz" wrap="square" lIns="67500" tIns="34275" rIns="67500" bIns="34275" rtlCol="0" anchor="t" anchorCtr="0">
            <a:noAutofit/>
          </a:bodyPr>
          <a:lstStyle/>
          <a:p>
            <a:pPr marL="214313" indent="-214313">
              <a:spcBef>
                <a:spcPts val="0"/>
              </a:spcBef>
              <a:buChar char="•"/>
            </a:pPr>
            <a:r>
              <a:rPr lang="en-US" sz="1200" dirty="0" err="1">
                <a:solidFill>
                  <a:schemeClr val="dk1"/>
                </a:solidFill>
              </a:rPr>
              <a:t>İş</a:t>
            </a:r>
            <a:r>
              <a:rPr lang="en-US" sz="1200" dirty="0">
                <a:solidFill>
                  <a:schemeClr val="dk1"/>
                </a:solidFill>
              </a:rPr>
              <a:t> </a:t>
            </a:r>
            <a:r>
              <a:rPr lang="en-US" sz="1200" dirty="0" err="1">
                <a:solidFill>
                  <a:schemeClr val="dk1"/>
                </a:solidFill>
              </a:rPr>
              <a:t>birliği</a:t>
            </a:r>
            <a:r>
              <a:rPr lang="en-US" sz="1200" dirty="0">
                <a:solidFill>
                  <a:schemeClr val="dk1"/>
                </a:solidFill>
              </a:rPr>
              <a:t> </a:t>
            </a:r>
            <a:r>
              <a:rPr lang="en-US" sz="1200" dirty="0" err="1">
                <a:solidFill>
                  <a:schemeClr val="dk1"/>
                </a:solidFill>
              </a:rPr>
              <a:t>ABM’yi</a:t>
            </a:r>
            <a:r>
              <a:rPr lang="en-US" sz="1200" dirty="0">
                <a:solidFill>
                  <a:schemeClr val="dk1"/>
                </a:solidFill>
              </a:rPr>
              <a:t> </a:t>
            </a:r>
            <a:r>
              <a:rPr lang="en-US" sz="1200" dirty="0" err="1">
                <a:solidFill>
                  <a:schemeClr val="dk1"/>
                </a:solidFill>
              </a:rPr>
              <a:t>anlamak</a:t>
            </a:r>
            <a:r>
              <a:rPr lang="en-US" sz="1200" dirty="0">
                <a:solidFill>
                  <a:schemeClr val="dk1"/>
                </a:solidFill>
              </a:rPr>
              <a:t>,</a:t>
            </a:r>
            <a:r>
              <a:rPr lang="tr-TR" sz="1200" dirty="0">
                <a:solidFill>
                  <a:schemeClr val="dk1"/>
                </a:solidFill>
              </a:rPr>
              <a:t> veri yapıları</a:t>
            </a:r>
            <a:r>
              <a:rPr lang="en-US" sz="1200" dirty="0" err="1">
                <a:solidFill>
                  <a:schemeClr val="dk1"/>
                </a:solidFill>
              </a:rPr>
              <a:t>nı</a:t>
            </a:r>
            <a:r>
              <a:rPr lang="tr-TR" sz="1200" dirty="0">
                <a:solidFill>
                  <a:schemeClr val="dk1"/>
                </a:solidFill>
              </a:rPr>
              <a:t> geliştirme</a:t>
            </a:r>
            <a:r>
              <a:rPr lang="en-US" sz="1200" dirty="0">
                <a:solidFill>
                  <a:schemeClr val="dk1"/>
                </a:solidFill>
              </a:rPr>
              <a:t>k</a:t>
            </a:r>
            <a:r>
              <a:rPr lang="tr-TR" sz="1200" dirty="0">
                <a:solidFill>
                  <a:schemeClr val="dk1"/>
                </a:solidFill>
              </a:rPr>
              <a:t>, </a:t>
            </a:r>
            <a:r>
              <a:rPr lang="en-US" sz="1200" dirty="0" err="1">
                <a:solidFill>
                  <a:schemeClr val="dk1"/>
                </a:solidFill>
              </a:rPr>
              <a:t>daha</a:t>
            </a:r>
            <a:r>
              <a:rPr lang="en-US" sz="1200" dirty="0">
                <a:solidFill>
                  <a:schemeClr val="dk1"/>
                </a:solidFill>
              </a:rPr>
              <a:t> </a:t>
            </a:r>
            <a:r>
              <a:rPr lang="tr-TR" sz="1200" dirty="0">
                <a:solidFill>
                  <a:schemeClr val="dk1"/>
                </a:solidFill>
              </a:rPr>
              <a:t>verimli işleme</a:t>
            </a:r>
            <a:r>
              <a:rPr lang="en-US" sz="1200" dirty="0">
                <a:solidFill>
                  <a:schemeClr val="dk1"/>
                </a:solidFill>
              </a:rPr>
              <a:t>k </a:t>
            </a:r>
            <a:r>
              <a:rPr lang="en-US" sz="1200" dirty="0" err="1">
                <a:solidFill>
                  <a:schemeClr val="dk1"/>
                </a:solidFill>
              </a:rPr>
              <a:t>ve</a:t>
            </a:r>
            <a:r>
              <a:rPr lang="tr-TR" sz="1200" dirty="0">
                <a:solidFill>
                  <a:schemeClr val="dk1"/>
                </a:solidFill>
              </a:rPr>
              <a:t> çıktı</a:t>
            </a:r>
            <a:r>
              <a:rPr lang="en-US" sz="1200" dirty="0" err="1">
                <a:solidFill>
                  <a:schemeClr val="dk1"/>
                </a:solidFill>
              </a:rPr>
              <a:t>ları</a:t>
            </a:r>
            <a:r>
              <a:rPr lang="tr-TR" sz="1200" dirty="0">
                <a:solidFill>
                  <a:schemeClr val="dk1"/>
                </a:solidFill>
              </a:rPr>
              <a:t> görselleştirme</a:t>
            </a:r>
            <a:r>
              <a:rPr lang="en-US" sz="1200" dirty="0">
                <a:solidFill>
                  <a:schemeClr val="dk1"/>
                </a:solidFill>
              </a:rPr>
              <a:t>k </a:t>
            </a:r>
            <a:r>
              <a:rPr lang="en-US" sz="1200" dirty="0" err="1">
                <a:solidFill>
                  <a:schemeClr val="dk1"/>
                </a:solidFill>
              </a:rPr>
              <a:t>için</a:t>
            </a:r>
            <a:r>
              <a:rPr lang="en-US" sz="1200" dirty="0">
                <a:solidFill>
                  <a:schemeClr val="dk1"/>
                </a:solidFill>
              </a:rPr>
              <a:t> </a:t>
            </a:r>
            <a:r>
              <a:rPr lang="en-US" sz="1200" dirty="0" err="1">
                <a:solidFill>
                  <a:schemeClr val="dk1"/>
                </a:solidFill>
              </a:rPr>
              <a:t>yapılmıştır</a:t>
            </a:r>
            <a:r>
              <a:rPr lang="en-US" sz="1200" dirty="0">
                <a:solidFill>
                  <a:schemeClr val="dk1"/>
                </a:solidFill>
              </a:rPr>
              <a:t>.</a:t>
            </a:r>
            <a:endParaRPr sz="1200" dirty="0">
              <a:solidFill>
                <a:schemeClr val="dk1"/>
              </a:solidFill>
            </a:endParaRPr>
          </a:p>
        </p:txBody>
      </p:sp>
      <p:pic>
        <p:nvPicPr>
          <p:cNvPr id="872" name="Google Shape;872;p106"/>
          <p:cNvPicPr preferRelativeResize="0"/>
          <p:nvPr/>
        </p:nvPicPr>
        <p:blipFill rotWithShape="1">
          <a:blip r:embed="rId3">
            <a:alphaModFix/>
          </a:blip>
          <a:srcRect/>
          <a:stretch/>
        </p:blipFill>
        <p:spPr>
          <a:xfrm>
            <a:off x="2455634" y="2643362"/>
            <a:ext cx="4352544" cy="2714451"/>
          </a:xfrm>
          <a:prstGeom prst="rect">
            <a:avLst/>
          </a:prstGeom>
          <a:noFill/>
          <a:ln>
            <a:noFill/>
          </a:ln>
        </p:spPr>
      </p:pic>
    </p:spTree>
    <p:extLst>
      <p:ext uri="{BB962C8B-B14F-4D97-AF65-F5344CB8AC3E}">
        <p14:creationId xmlns:p14="http://schemas.microsoft.com/office/powerpoint/2010/main" val="320441366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876"/>
        <p:cNvGrpSpPr/>
        <p:nvPr/>
      </p:nvGrpSpPr>
      <p:grpSpPr>
        <a:xfrm>
          <a:off x="0" y="0"/>
          <a:ext cx="0" cy="0"/>
          <a:chOff x="0" y="0"/>
          <a:chExt cx="0" cy="0"/>
        </a:xfrm>
      </p:grpSpPr>
      <p:sp>
        <p:nvSpPr>
          <p:cNvPr id="878" name="Google Shape;878;p107"/>
          <p:cNvSpPr txBox="1"/>
          <p:nvPr/>
        </p:nvSpPr>
        <p:spPr>
          <a:xfrm>
            <a:off x="1534170" y="287664"/>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VISUM &amp; İsviçre Demiryolu Şirketi SBB</a:t>
            </a:r>
            <a:endParaRPr sz="2100" dirty="0">
              <a:solidFill>
                <a:schemeClr val="dk1"/>
              </a:solidFill>
              <a:latin typeface="Arial"/>
              <a:ea typeface="Arial"/>
              <a:cs typeface="Arial"/>
              <a:sym typeface="Arial"/>
            </a:endParaRPr>
          </a:p>
        </p:txBody>
      </p:sp>
      <p:cxnSp>
        <p:nvCxnSpPr>
          <p:cNvPr id="879" name="Google Shape;879;p107"/>
          <p:cNvCxnSpPr/>
          <p:nvPr/>
        </p:nvCxnSpPr>
        <p:spPr>
          <a:xfrm>
            <a:off x="1534170" y="832291"/>
            <a:ext cx="6031456" cy="0"/>
          </a:xfrm>
          <a:prstGeom prst="straightConnector1">
            <a:avLst/>
          </a:prstGeom>
          <a:noFill/>
          <a:ln w="28575" cap="flat" cmpd="sng">
            <a:solidFill>
              <a:schemeClr val="dk1"/>
            </a:solidFill>
            <a:prstDash val="solid"/>
            <a:round/>
            <a:headEnd type="none" w="sm" len="sm"/>
            <a:tailEnd type="none" w="sm" len="sm"/>
          </a:ln>
        </p:spPr>
      </p:cxnSp>
      <p:sp>
        <p:nvSpPr>
          <p:cNvPr id="880" name="Google Shape;880;p107"/>
          <p:cNvSpPr txBox="1">
            <a:spLocks noGrp="1"/>
          </p:cNvSpPr>
          <p:nvPr>
            <p:ph type="body" idx="2"/>
          </p:nvPr>
        </p:nvSpPr>
        <p:spPr>
          <a:xfrm>
            <a:off x="1556274" y="2102813"/>
            <a:ext cx="6009352" cy="273845"/>
          </a:xfrm>
          <a:prstGeom prst="rect">
            <a:avLst/>
          </a:prstGeom>
          <a:noFill/>
          <a:ln>
            <a:noFill/>
          </a:ln>
        </p:spPr>
        <p:txBody>
          <a:bodyPr spcFirstLastPara="1" vert="horz" wrap="square" lIns="67500" tIns="34275" rIns="67500" bIns="34275" rtlCol="0" anchor="t" anchorCtr="0">
            <a:noAutofit/>
          </a:bodyPr>
          <a:lstStyle/>
          <a:p>
            <a:pPr marL="214313" indent="-214313">
              <a:spcBef>
                <a:spcPts val="0"/>
              </a:spcBef>
              <a:buChar char="•"/>
            </a:pPr>
            <a:r>
              <a:rPr lang="tr-TR" sz="1200" dirty="0">
                <a:solidFill>
                  <a:schemeClr val="dk1"/>
                </a:solidFill>
              </a:rPr>
              <a:t>Bireylerin, </a:t>
            </a:r>
            <a:r>
              <a:rPr lang="en-US" sz="1200" dirty="0" err="1">
                <a:solidFill>
                  <a:schemeClr val="dk1"/>
                </a:solidFill>
              </a:rPr>
              <a:t>yolculukların</a:t>
            </a:r>
            <a:r>
              <a:rPr lang="tr-TR" sz="1200" dirty="0">
                <a:solidFill>
                  <a:schemeClr val="dk1"/>
                </a:solidFill>
              </a:rPr>
              <a:t> ve</a:t>
            </a:r>
            <a:r>
              <a:rPr lang="en-US" sz="1200" dirty="0">
                <a:solidFill>
                  <a:schemeClr val="dk1"/>
                </a:solidFill>
              </a:rPr>
              <a:t> </a:t>
            </a:r>
            <a:r>
              <a:rPr lang="en-US" sz="1200" dirty="0" err="1">
                <a:solidFill>
                  <a:schemeClr val="dk1"/>
                </a:solidFill>
              </a:rPr>
              <a:t>turların</a:t>
            </a:r>
            <a:r>
              <a:rPr lang="tr-TR" sz="1200" dirty="0">
                <a:solidFill>
                  <a:schemeClr val="dk1"/>
                </a:solidFill>
              </a:rPr>
              <a:t> izlenebilirliği ve analizi için yeni yapılar geliştiril</a:t>
            </a:r>
            <a:r>
              <a:rPr lang="en-US" sz="1200" dirty="0" err="1">
                <a:solidFill>
                  <a:schemeClr val="dk1"/>
                </a:solidFill>
              </a:rPr>
              <a:t>miştir</a:t>
            </a:r>
            <a:r>
              <a:rPr lang="tr-TR" sz="1200" dirty="0">
                <a:solidFill>
                  <a:schemeClr val="dk1"/>
                </a:solidFill>
              </a:rPr>
              <a:t>.</a:t>
            </a:r>
            <a:endParaRPr dirty="0"/>
          </a:p>
        </p:txBody>
      </p:sp>
      <p:pic>
        <p:nvPicPr>
          <p:cNvPr id="881" name="Google Shape;881;p107"/>
          <p:cNvPicPr preferRelativeResize="0"/>
          <p:nvPr/>
        </p:nvPicPr>
        <p:blipFill rotWithShape="1">
          <a:blip r:embed="rId3">
            <a:alphaModFix/>
          </a:blip>
          <a:srcRect/>
          <a:stretch/>
        </p:blipFill>
        <p:spPr>
          <a:xfrm>
            <a:off x="1131948" y="2663157"/>
            <a:ext cx="6858000" cy="3015545"/>
          </a:xfrm>
          <a:prstGeom prst="rect">
            <a:avLst/>
          </a:prstGeom>
          <a:noFill/>
          <a:ln>
            <a:noFill/>
          </a:ln>
        </p:spPr>
      </p:pic>
    </p:spTree>
    <p:extLst>
      <p:ext uri="{BB962C8B-B14F-4D97-AF65-F5344CB8AC3E}">
        <p14:creationId xmlns:p14="http://schemas.microsoft.com/office/powerpoint/2010/main" val="2865650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2" name="Google Shape;192;p8"/>
          <p:cNvSpPr txBox="1"/>
          <p:nvPr/>
        </p:nvSpPr>
        <p:spPr>
          <a:xfrm>
            <a:off x="1556273" y="278699"/>
            <a:ext cx="6151267" cy="312971"/>
          </a:xfrm>
          <a:prstGeom prst="rect">
            <a:avLst/>
          </a:prstGeom>
          <a:noFill/>
          <a:ln>
            <a:noFill/>
          </a:ln>
        </p:spPr>
        <p:txBody>
          <a:bodyPr spcFirstLastPara="1" wrap="square" lIns="64500" tIns="32231" rIns="64500" bIns="32231" anchor="t" anchorCtr="0">
            <a:noAutofit/>
          </a:bodyPr>
          <a:lstStyle/>
          <a:p>
            <a:r>
              <a:rPr lang="tr-TR" sz="1950" b="1" dirty="0" err="1">
                <a:solidFill>
                  <a:schemeClr val="dk1"/>
                </a:solidFill>
                <a:latin typeface="Source Sans Pro"/>
                <a:ea typeface="Source Sans Pro"/>
                <a:cs typeface="Source Sans Pro"/>
                <a:sym typeface="Source Sans Pro"/>
              </a:rPr>
              <a:t>SKUp</a:t>
            </a:r>
            <a:r>
              <a:rPr lang="tr-TR" sz="1950" b="1" dirty="0">
                <a:solidFill>
                  <a:schemeClr val="dk1"/>
                </a:solidFill>
                <a:latin typeface="Source Sans Pro"/>
                <a:ea typeface="Source Sans Pro"/>
                <a:cs typeface="Source Sans Pro"/>
                <a:sym typeface="Source Sans Pro"/>
              </a:rPr>
              <a:t> bağlamında ulaşım modellerinin kullanımı</a:t>
            </a:r>
            <a:endParaRPr sz="2100" dirty="0">
              <a:solidFill>
                <a:schemeClr val="dk1"/>
              </a:solidFill>
              <a:latin typeface="Arial"/>
              <a:ea typeface="Arial"/>
              <a:cs typeface="Arial"/>
              <a:sym typeface="Arial"/>
            </a:endParaRPr>
          </a:p>
        </p:txBody>
      </p:sp>
      <p:cxnSp>
        <p:nvCxnSpPr>
          <p:cNvPr id="193" name="Google Shape;193;p8"/>
          <p:cNvCxnSpPr/>
          <p:nvPr/>
        </p:nvCxnSpPr>
        <p:spPr>
          <a:xfrm>
            <a:off x="1556273" y="823326"/>
            <a:ext cx="6031456" cy="0"/>
          </a:xfrm>
          <a:prstGeom prst="straightConnector1">
            <a:avLst/>
          </a:prstGeom>
          <a:noFill/>
          <a:ln w="28575" cap="flat" cmpd="sng">
            <a:solidFill>
              <a:schemeClr val="dk1"/>
            </a:solidFill>
            <a:prstDash val="solid"/>
            <a:round/>
            <a:headEnd type="none" w="sm" len="sm"/>
            <a:tailEnd type="none" w="sm" len="sm"/>
          </a:ln>
        </p:spPr>
      </p:cxnSp>
      <p:sp>
        <p:nvSpPr>
          <p:cNvPr id="194" name="Google Shape;194;p8"/>
          <p:cNvSpPr txBox="1">
            <a:spLocks noGrp="1"/>
          </p:cNvSpPr>
          <p:nvPr>
            <p:ph type="body" idx="2"/>
          </p:nvPr>
        </p:nvSpPr>
        <p:spPr>
          <a:xfrm>
            <a:off x="1556273" y="1529188"/>
            <a:ext cx="6151268" cy="4505486"/>
          </a:xfrm>
          <a:prstGeom prst="rect">
            <a:avLst/>
          </a:prstGeom>
          <a:noFill/>
          <a:ln>
            <a:noFill/>
          </a:ln>
        </p:spPr>
        <p:txBody>
          <a:bodyPr spcFirstLastPara="1" vert="horz" wrap="square" lIns="67500" tIns="34275" rIns="67500" bIns="34275" rtlCol="0" anchor="t" anchorCtr="0">
            <a:noAutofit/>
          </a:bodyPr>
          <a:lstStyle/>
          <a:p>
            <a:pPr marL="0" indent="0" algn="just">
              <a:lnSpc>
                <a:spcPct val="150000"/>
              </a:lnSpc>
              <a:spcBef>
                <a:spcPts val="0"/>
              </a:spcBef>
            </a:pPr>
            <a:r>
              <a:rPr lang="tr-TR" sz="1600" dirty="0">
                <a:solidFill>
                  <a:schemeClr val="dk1"/>
                </a:solidFill>
              </a:rPr>
              <a:t>Ulaşım modelleri, ulaşım arz ve </a:t>
            </a:r>
            <a:r>
              <a:rPr lang="tr-TR" sz="1600" b="1" dirty="0">
                <a:solidFill>
                  <a:schemeClr val="dk1"/>
                </a:solidFill>
              </a:rPr>
              <a:t>talebinin</a:t>
            </a:r>
            <a:r>
              <a:rPr lang="tr-TR" sz="1600" dirty="0">
                <a:solidFill>
                  <a:schemeClr val="dk1"/>
                </a:solidFill>
              </a:rPr>
              <a:t> ve bunların belirli bir bağlamdaki (örneğin bir şehirdeki hareketlilik) </a:t>
            </a:r>
            <a:r>
              <a:rPr lang="tr-TR" sz="1600" b="1" dirty="0">
                <a:solidFill>
                  <a:schemeClr val="dk1"/>
                </a:solidFill>
              </a:rPr>
              <a:t>etkileşiminin basitleştirilmiş temsilleridir</a:t>
            </a:r>
            <a:r>
              <a:rPr lang="tr-TR" sz="1600" dirty="0">
                <a:solidFill>
                  <a:schemeClr val="dk1"/>
                </a:solidFill>
              </a:rPr>
              <a:t>. Ancak ulaştırma modelleri oluşturmanın amacı mevcut koşulların basit versiyonlarını oluşturmak değildir: </a:t>
            </a:r>
            <a:r>
              <a:rPr lang="tr-TR" sz="1600" b="1" dirty="0">
                <a:solidFill>
                  <a:schemeClr val="dk1"/>
                </a:solidFill>
              </a:rPr>
              <a:t>ulaştırma modelleri bu mevcut koşullardaki değişikliklerin etkisini simüle etmek için oluşturulur.</a:t>
            </a:r>
          </a:p>
          <a:p>
            <a:pPr marL="0" indent="0" algn="just">
              <a:lnSpc>
                <a:spcPct val="150000"/>
              </a:lnSpc>
              <a:spcBef>
                <a:spcPts val="0"/>
              </a:spcBef>
            </a:pPr>
            <a:endParaRPr lang="en-US" sz="1600" b="1" dirty="0">
              <a:solidFill>
                <a:schemeClr val="dk1"/>
              </a:solidFill>
            </a:endParaRPr>
          </a:p>
          <a:p>
            <a:pPr marL="0" indent="0" algn="just">
              <a:lnSpc>
                <a:spcPct val="150000"/>
              </a:lnSpc>
              <a:spcBef>
                <a:spcPts val="0"/>
              </a:spcBef>
            </a:pPr>
            <a:r>
              <a:rPr lang="tr-TR" sz="1600" b="1" dirty="0">
                <a:solidFill>
                  <a:schemeClr val="dk1"/>
                </a:solidFill>
              </a:rPr>
              <a:t>Ulaştırma modeli, politika tedbirlerinin etkisini tahmin etmek ve bir </a:t>
            </a:r>
            <a:r>
              <a:rPr lang="tr-TR" sz="1600" b="1" dirty="0" err="1">
                <a:solidFill>
                  <a:schemeClr val="dk1"/>
                </a:solidFill>
              </a:rPr>
              <a:t>SKUp’un</a:t>
            </a:r>
            <a:r>
              <a:rPr lang="tr-TR" sz="1600" b="1" dirty="0">
                <a:solidFill>
                  <a:schemeClr val="dk1"/>
                </a:solidFill>
              </a:rPr>
              <a:t> geliştirilmesini desteklemek için yegâne yöntem olmak zorunda değildir</a:t>
            </a:r>
            <a:r>
              <a:rPr lang="tr-TR" sz="1600" dirty="0">
                <a:solidFill>
                  <a:schemeClr val="dk1"/>
                </a:solidFill>
              </a:rPr>
              <a:t>. Alternatif, daha basit yöntemler, verilerin, zamanın ve kaynakların genellikle sınırlı olduğu küçük şehirlerde yaygın olan basit bağlamlar da gerçekçi seçeneklerdir.</a:t>
            </a:r>
            <a:endParaRPr sz="1600" dirty="0">
              <a:solidFill>
                <a:schemeClr val="dk1"/>
              </a:solidFill>
            </a:endParaRPr>
          </a:p>
        </p:txBody>
      </p:sp>
    </p:spTree>
    <p:extLst>
      <p:ext uri="{BB962C8B-B14F-4D97-AF65-F5344CB8AC3E}">
        <p14:creationId xmlns:p14="http://schemas.microsoft.com/office/powerpoint/2010/main" val="28147900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886"/>
        <p:cNvGrpSpPr/>
        <p:nvPr/>
      </p:nvGrpSpPr>
      <p:grpSpPr>
        <a:xfrm>
          <a:off x="0" y="0"/>
          <a:ext cx="0" cy="0"/>
          <a:chOff x="0" y="0"/>
          <a:chExt cx="0" cy="0"/>
        </a:xfrm>
      </p:grpSpPr>
      <p:sp>
        <p:nvSpPr>
          <p:cNvPr id="888" name="Google Shape;888;p108"/>
          <p:cNvSpPr txBox="1"/>
          <p:nvPr/>
        </p:nvSpPr>
        <p:spPr>
          <a:xfrm>
            <a:off x="1556274" y="233876"/>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Yapı</a:t>
            </a:r>
            <a:endParaRPr sz="2100" dirty="0">
              <a:solidFill>
                <a:schemeClr val="dk1"/>
              </a:solidFill>
              <a:latin typeface="Arial"/>
              <a:ea typeface="Arial"/>
              <a:cs typeface="Arial"/>
              <a:sym typeface="Arial"/>
            </a:endParaRPr>
          </a:p>
        </p:txBody>
      </p:sp>
      <p:cxnSp>
        <p:nvCxnSpPr>
          <p:cNvPr id="889" name="Google Shape;889;p108"/>
          <p:cNvCxnSpPr/>
          <p:nvPr/>
        </p:nvCxnSpPr>
        <p:spPr>
          <a:xfrm>
            <a:off x="1556274" y="778503"/>
            <a:ext cx="6031456" cy="0"/>
          </a:xfrm>
          <a:prstGeom prst="straightConnector1">
            <a:avLst/>
          </a:prstGeom>
          <a:noFill/>
          <a:ln w="28575" cap="flat" cmpd="sng">
            <a:solidFill>
              <a:schemeClr val="dk1"/>
            </a:solidFill>
            <a:prstDash val="solid"/>
            <a:round/>
            <a:headEnd type="none" w="sm" len="sm"/>
            <a:tailEnd type="none" w="sm" len="sm"/>
          </a:ln>
        </p:spPr>
      </p:cxnSp>
      <p:sp>
        <p:nvSpPr>
          <p:cNvPr id="890" name="Google Shape;890;p108"/>
          <p:cNvSpPr txBox="1">
            <a:spLocks noGrp="1"/>
          </p:cNvSpPr>
          <p:nvPr>
            <p:ph type="body" idx="2"/>
          </p:nvPr>
        </p:nvSpPr>
        <p:spPr>
          <a:xfrm>
            <a:off x="1556274" y="2102814"/>
            <a:ext cx="6009352" cy="632888"/>
          </a:xfrm>
          <a:prstGeom prst="rect">
            <a:avLst/>
          </a:prstGeom>
          <a:noFill/>
          <a:ln>
            <a:noFill/>
          </a:ln>
        </p:spPr>
        <p:txBody>
          <a:bodyPr spcFirstLastPara="1" vert="horz" wrap="square" lIns="67500" tIns="34275" rIns="67500" bIns="34275" rtlCol="0" anchor="t" anchorCtr="0">
            <a:noAutofit/>
          </a:bodyPr>
          <a:lstStyle/>
          <a:p>
            <a:pPr marL="214313" indent="-214313">
              <a:spcBef>
                <a:spcPts val="0"/>
              </a:spcBef>
              <a:buChar char="•"/>
            </a:pPr>
            <a:r>
              <a:rPr lang="tr-TR" sz="1200" dirty="0">
                <a:solidFill>
                  <a:schemeClr val="dk1"/>
                </a:solidFill>
              </a:rPr>
              <a:t>Ticari yazılımlar hızlı hesaplama süreleri sunmayı amaçlamaktadır.</a:t>
            </a:r>
          </a:p>
          <a:p>
            <a:pPr marL="214313" indent="-214313">
              <a:spcBef>
                <a:spcPts val="0"/>
              </a:spcBef>
              <a:buChar char="•"/>
            </a:pPr>
            <a:endParaRPr lang="tr-TR" sz="1200" dirty="0">
              <a:solidFill>
                <a:schemeClr val="dk1"/>
              </a:solidFill>
            </a:endParaRPr>
          </a:p>
          <a:p>
            <a:pPr marL="214313" indent="-214313">
              <a:spcBef>
                <a:spcPts val="0"/>
              </a:spcBef>
              <a:buChar char="•"/>
            </a:pPr>
            <a:r>
              <a:rPr lang="en-US" sz="1200" dirty="0">
                <a:solidFill>
                  <a:schemeClr val="dk1"/>
                </a:solidFill>
              </a:rPr>
              <a:t>ABM</a:t>
            </a:r>
            <a:r>
              <a:rPr lang="tr-TR" sz="1200" dirty="0">
                <a:solidFill>
                  <a:schemeClr val="dk1"/>
                </a:solidFill>
              </a:rPr>
              <a:t>'de hesaplama süresi bölge sayısı ile değil </a:t>
            </a:r>
            <a:r>
              <a:rPr lang="en-US" sz="1200" dirty="0" err="1">
                <a:solidFill>
                  <a:schemeClr val="dk1"/>
                </a:solidFill>
              </a:rPr>
              <a:t>nüfus</a:t>
            </a:r>
            <a:r>
              <a:rPr lang="tr-TR" sz="1200" dirty="0">
                <a:solidFill>
                  <a:schemeClr val="dk1"/>
                </a:solidFill>
              </a:rPr>
              <a:t> büyüklüğü ile belirlenir.</a:t>
            </a:r>
            <a:endParaRPr sz="1200" dirty="0">
              <a:solidFill>
                <a:schemeClr val="dk1"/>
              </a:solidFill>
            </a:endParaRPr>
          </a:p>
        </p:txBody>
      </p:sp>
      <p:pic>
        <p:nvPicPr>
          <p:cNvPr id="891" name="Google Shape;891;p108"/>
          <p:cNvPicPr preferRelativeResize="0"/>
          <p:nvPr/>
        </p:nvPicPr>
        <p:blipFill rotWithShape="1">
          <a:blip r:embed="rId3">
            <a:alphaModFix/>
          </a:blip>
          <a:srcRect b="1750"/>
          <a:stretch/>
        </p:blipFill>
        <p:spPr>
          <a:xfrm>
            <a:off x="2244500" y="2955827"/>
            <a:ext cx="4655001" cy="2805613"/>
          </a:xfrm>
          <a:prstGeom prst="rect">
            <a:avLst/>
          </a:prstGeom>
          <a:noFill/>
          <a:ln>
            <a:noFill/>
          </a:ln>
        </p:spPr>
      </p:pic>
    </p:spTree>
    <p:extLst>
      <p:ext uri="{BB962C8B-B14F-4D97-AF65-F5344CB8AC3E}">
        <p14:creationId xmlns:p14="http://schemas.microsoft.com/office/powerpoint/2010/main" val="32481115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896"/>
        <p:cNvGrpSpPr/>
        <p:nvPr/>
      </p:nvGrpSpPr>
      <p:grpSpPr>
        <a:xfrm>
          <a:off x="0" y="0"/>
          <a:ext cx="0" cy="0"/>
          <a:chOff x="0" y="0"/>
          <a:chExt cx="0" cy="0"/>
        </a:xfrm>
      </p:grpSpPr>
      <p:sp>
        <p:nvSpPr>
          <p:cNvPr id="898" name="Google Shape;898;p109"/>
          <p:cNvSpPr txBox="1"/>
          <p:nvPr/>
        </p:nvSpPr>
        <p:spPr>
          <a:xfrm>
            <a:off x="1574203" y="224911"/>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Yapı</a:t>
            </a:r>
            <a:endParaRPr sz="1270" b="1" dirty="0">
              <a:solidFill>
                <a:srgbClr val="F17F09"/>
              </a:solidFill>
              <a:latin typeface="Source Sans Pro"/>
              <a:ea typeface="Source Sans Pro"/>
              <a:cs typeface="Source Sans Pro"/>
              <a:sym typeface="Source Sans Pro"/>
            </a:endParaRPr>
          </a:p>
        </p:txBody>
      </p:sp>
      <p:cxnSp>
        <p:nvCxnSpPr>
          <p:cNvPr id="899" name="Google Shape;899;p109"/>
          <p:cNvCxnSpPr/>
          <p:nvPr/>
        </p:nvCxnSpPr>
        <p:spPr>
          <a:xfrm>
            <a:off x="1574203" y="769538"/>
            <a:ext cx="6031456" cy="0"/>
          </a:xfrm>
          <a:prstGeom prst="straightConnector1">
            <a:avLst/>
          </a:prstGeom>
          <a:noFill/>
          <a:ln w="28575" cap="flat" cmpd="sng">
            <a:solidFill>
              <a:schemeClr val="dk1"/>
            </a:solidFill>
            <a:prstDash val="solid"/>
            <a:round/>
            <a:headEnd type="none" w="sm" len="sm"/>
            <a:tailEnd type="none" w="sm" len="sm"/>
          </a:ln>
        </p:spPr>
      </p:cxnSp>
      <p:pic>
        <p:nvPicPr>
          <p:cNvPr id="900" name="Google Shape;900;p109"/>
          <p:cNvPicPr preferRelativeResize="0"/>
          <p:nvPr/>
        </p:nvPicPr>
        <p:blipFill rotWithShape="1">
          <a:blip r:embed="rId3">
            <a:alphaModFix/>
          </a:blip>
          <a:srcRect/>
          <a:stretch/>
        </p:blipFill>
        <p:spPr>
          <a:xfrm>
            <a:off x="2324165" y="2046122"/>
            <a:ext cx="4731164" cy="2571750"/>
          </a:xfrm>
          <a:prstGeom prst="rect">
            <a:avLst/>
          </a:prstGeom>
          <a:noFill/>
          <a:ln>
            <a:noFill/>
          </a:ln>
        </p:spPr>
      </p:pic>
      <p:pic>
        <p:nvPicPr>
          <p:cNvPr id="901" name="Google Shape;901;p109"/>
          <p:cNvPicPr preferRelativeResize="0"/>
          <p:nvPr/>
        </p:nvPicPr>
        <p:blipFill rotWithShape="1">
          <a:blip r:embed="rId4">
            <a:alphaModFix/>
          </a:blip>
          <a:srcRect/>
          <a:stretch/>
        </p:blipFill>
        <p:spPr>
          <a:xfrm>
            <a:off x="2455214" y="3972114"/>
            <a:ext cx="5522976" cy="2006671"/>
          </a:xfrm>
          <a:prstGeom prst="rect">
            <a:avLst/>
          </a:prstGeom>
          <a:noFill/>
          <a:ln>
            <a:noFill/>
          </a:ln>
        </p:spPr>
      </p:pic>
      <p:cxnSp>
        <p:nvCxnSpPr>
          <p:cNvPr id="902" name="Google Shape;902;p109"/>
          <p:cNvCxnSpPr>
            <a:stCxn id="900" idx="1"/>
            <a:endCxn id="901" idx="1"/>
          </p:cNvCxnSpPr>
          <p:nvPr/>
        </p:nvCxnSpPr>
        <p:spPr>
          <a:xfrm>
            <a:off x="2324165" y="3331997"/>
            <a:ext cx="130950" cy="1643400"/>
          </a:xfrm>
          <a:prstGeom prst="curvedConnector3">
            <a:avLst>
              <a:gd name="adj1" fmla="val -130928"/>
            </a:avLst>
          </a:prstGeom>
          <a:noFill/>
          <a:ln w="9525" cap="flat" cmpd="sng">
            <a:solidFill>
              <a:srgbClr val="4A7DBA"/>
            </a:solidFill>
            <a:prstDash val="solid"/>
            <a:round/>
            <a:headEnd type="none" w="sm" len="sm"/>
            <a:tailEnd type="triangle" w="med" len="med"/>
          </a:ln>
        </p:spPr>
      </p:cxnSp>
      <p:sp>
        <p:nvSpPr>
          <p:cNvPr id="903" name="Google Shape;903;p109"/>
          <p:cNvSpPr txBox="1"/>
          <p:nvPr/>
        </p:nvSpPr>
        <p:spPr>
          <a:xfrm>
            <a:off x="1337598" y="2671398"/>
            <a:ext cx="931258" cy="771183"/>
          </a:xfrm>
          <a:prstGeom prst="rect">
            <a:avLst/>
          </a:prstGeom>
          <a:noFill/>
          <a:ln>
            <a:noFill/>
          </a:ln>
        </p:spPr>
        <p:txBody>
          <a:bodyPr spcFirstLastPara="1" wrap="square" lIns="67500" tIns="34275" rIns="67500" bIns="34275" anchor="t" anchorCtr="0">
            <a:noAutofit/>
          </a:bodyPr>
          <a:lstStyle/>
          <a:p>
            <a:pPr>
              <a:buClr>
                <a:srgbClr val="F17F09"/>
              </a:buClr>
              <a:buSzPts val="1200"/>
            </a:pPr>
            <a:r>
              <a:rPr lang="tr-TR" sz="1050" dirty="0">
                <a:solidFill>
                  <a:schemeClr val="dk1"/>
                </a:solidFill>
                <a:latin typeface="Source Sans Pro"/>
                <a:ea typeface="Source Sans Pro"/>
                <a:cs typeface="Source Sans Pro"/>
                <a:sym typeface="Source Sans Pro"/>
              </a:rPr>
              <a:t>Seçim Modeli Listesi</a:t>
            </a:r>
            <a:endParaRPr sz="1050" dirty="0">
              <a:solidFill>
                <a:schemeClr val="dk1"/>
              </a:solidFill>
              <a:latin typeface="Source Sans Pro"/>
              <a:ea typeface="Source Sans Pro"/>
              <a:cs typeface="Source Sans Pro"/>
              <a:sym typeface="Source Sans Pro"/>
            </a:endParaRPr>
          </a:p>
        </p:txBody>
      </p:sp>
      <p:sp>
        <p:nvSpPr>
          <p:cNvPr id="904" name="Google Shape;904;p109"/>
          <p:cNvSpPr txBox="1"/>
          <p:nvPr/>
        </p:nvSpPr>
        <p:spPr>
          <a:xfrm>
            <a:off x="1341471" y="4811878"/>
            <a:ext cx="1087189" cy="771183"/>
          </a:xfrm>
          <a:prstGeom prst="rect">
            <a:avLst/>
          </a:prstGeom>
          <a:noFill/>
          <a:ln>
            <a:noFill/>
          </a:ln>
        </p:spPr>
        <p:txBody>
          <a:bodyPr spcFirstLastPara="1" wrap="square" lIns="67500" tIns="34275" rIns="67500" bIns="34275" anchor="t" anchorCtr="0">
            <a:noAutofit/>
          </a:bodyPr>
          <a:lstStyle/>
          <a:p>
            <a:pPr>
              <a:buClr>
                <a:srgbClr val="F17F09"/>
              </a:buClr>
              <a:buSzPts val="1200"/>
            </a:pPr>
            <a:r>
              <a:rPr lang="tr-TR" sz="1050" dirty="0">
                <a:solidFill>
                  <a:schemeClr val="dk1"/>
                </a:solidFill>
                <a:latin typeface="Source Sans Pro"/>
                <a:ea typeface="Source Sans Pro"/>
                <a:cs typeface="Source Sans Pro"/>
                <a:sym typeface="Source Sans Pro"/>
              </a:rPr>
              <a:t>"</a:t>
            </a:r>
            <a:r>
              <a:rPr lang="tr-TR" sz="1050" dirty="0" err="1">
                <a:solidFill>
                  <a:schemeClr val="dk1"/>
                </a:solidFill>
                <a:latin typeface="Source Sans Pro"/>
                <a:ea typeface="Source Sans Pro"/>
                <a:cs typeface="Source Sans Pro"/>
                <a:sym typeface="Source Sans Pro"/>
              </a:rPr>
              <a:t>TourFreqW</a:t>
            </a:r>
            <a:r>
              <a:rPr lang="tr-TR" sz="1050" dirty="0">
                <a:solidFill>
                  <a:schemeClr val="dk1"/>
                </a:solidFill>
                <a:latin typeface="Source Sans Pro"/>
                <a:ea typeface="Source Sans Pro"/>
                <a:cs typeface="Source Sans Pro"/>
                <a:sym typeface="Source Sans Pro"/>
              </a:rPr>
              <a:t>" seçim modelinin özellikleri</a:t>
            </a:r>
            <a:endParaRPr sz="1050" dirty="0">
              <a:solidFill>
                <a:schemeClr val="dk1"/>
              </a:solidFill>
              <a:latin typeface="Source Sans Pro"/>
              <a:ea typeface="Source Sans Pro"/>
              <a:cs typeface="Source Sans Pro"/>
              <a:sym typeface="Source Sans Pro"/>
            </a:endParaRPr>
          </a:p>
        </p:txBody>
      </p:sp>
    </p:spTree>
    <p:extLst>
      <p:ext uri="{BB962C8B-B14F-4D97-AF65-F5344CB8AC3E}">
        <p14:creationId xmlns:p14="http://schemas.microsoft.com/office/powerpoint/2010/main" val="54145092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908"/>
        <p:cNvGrpSpPr/>
        <p:nvPr/>
      </p:nvGrpSpPr>
      <p:grpSpPr>
        <a:xfrm>
          <a:off x="0" y="0"/>
          <a:ext cx="0" cy="0"/>
          <a:chOff x="0" y="0"/>
          <a:chExt cx="0" cy="0"/>
        </a:xfrm>
      </p:grpSpPr>
      <p:sp>
        <p:nvSpPr>
          <p:cNvPr id="910" name="Google Shape;910;p110"/>
          <p:cNvSpPr txBox="1"/>
          <p:nvPr/>
        </p:nvSpPr>
        <p:spPr>
          <a:xfrm>
            <a:off x="1556272" y="332488"/>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İşlem sonrası</a:t>
            </a:r>
            <a:endParaRPr sz="2100" dirty="0">
              <a:solidFill>
                <a:schemeClr val="dk1"/>
              </a:solidFill>
              <a:latin typeface="Arial"/>
              <a:ea typeface="Arial"/>
              <a:cs typeface="Arial"/>
              <a:sym typeface="Arial"/>
            </a:endParaRPr>
          </a:p>
        </p:txBody>
      </p:sp>
      <p:cxnSp>
        <p:nvCxnSpPr>
          <p:cNvPr id="911" name="Google Shape;911;p110"/>
          <p:cNvCxnSpPr/>
          <p:nvPr/>
        </p:nvCxnSpPr>
        <p:spPr>
          <a:xfrm>
            <a:off x="1556272" y="877115"/>
            <a:ext cx="6031456" cy="0"/>
          </a:xfrm>
          <a:prstGeom prst="straightConnector1">
            <a:avLst/>
          </a:prstGeom>
          <a:noFill/>
          <a:ln w="28575" cap="flat" cmpd="sng">
            <a:solidFill>
              <a:schemeClr val="dk1"/>
            </a:solidFill>
            <a:prstDash val="solid"/>
            <a:round/>
            <a:headEnd type="none" w="sm" len="sm"/>
            <a:tailEnd type="none" w="sm" len="sm"/>
          </a:ln>
        </p:spPr>
      </p:cxnSp>
      <p:pic>
        <p:nvPicPr>
          <p:cNvPr id="912" name="Google Shape;912;p110"/>
          <p:cNvPicPr preferRelativeResize="0"/>
          <p:nvPr/>
        </p:nvPicPr>
        <p:blipFill rotWithShape="1">
          <a:blip r:embed="rId3">
            <a:alphaModFix/>
          </a:blip>
          <a:srcRect/>
          <a:stretch/>
        </p:blipFill>
        <p:spPr>
          <a:xfrm>
            <a:off x="1556272" y="2579497"/>
            <a:ext cx="6031456" cy="2950934"/>
          </a:xfrm>
          <a:prstGeom prst="rect">
            <a:avLst/>
          </a:prstGeom>
          <a:noFill/>
          <a:ln>
            <a:noFill/>
          </a:ln>
        </p:spPr>
      </p:pic>
    </p:spTree>
    <p:extLst>
      <p:ext uri="{BB962C8B-B14F-4D97-AF65-F5344CB8AC3E}">
        <p14:creationId xmlns:p14="http://schemas.microsoft.com/office/powerpoint/2010/main" val="201316690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917"/>
        <p:cNvGrpSpPr/>
        <p:nvPr/>
      </p:nvGrpSpPr>
      <p:grpSpPr>
        <a:xfrm>
          <a:off x="0" y="0"/>
          <a:ext cx="0" cy="0"/>
          <a:chOff x="0" y="0"/>
          <a:chExt cx="0" cy="0"/>
        </a:xfrm>
      </p:grpSpPr>
      <p:sp>
        <p:nvSpPr>
          <p:cNvPr id="919" name="Google Shape;919;p111"/>
          <p:cNvSpPr txBox="1"/>
          <p:nvPr/>
        </p:nvSpPr>
        <p:spPr>
          <a:xfrm>
            <a:off x="1556273" y="305593"/>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İşlem sonrası</a:t>
            </a:r>
            <a:endParaRPr sz="2100" dirty="0">
              <a:solidFill>
                <a:schemeClr val="dk1"/>
              </a:solidFill>
              <a:latin typeface="Arial"/>
              <a:ea typeface="Arial"/>
              <a:cs typeface="Arial"/>
              <a:sym typeface="Arial"/>
            </a:endParaRPr>
          </a:p>
        </p:txBody>
      </p:sp>
      <p:cxnSp>
        <p:nvCxnSpPr>
          <p:cNvPr id="920" name="Google Shape;920;p111"/>
          <p:cNvCxnSpPr/>
          <p:nvPr/>
        </p:nvCxnSpPr>
        <p:spPr>
          <a:xfrm>
            <a:off x="1556273" y="850220"/>
            <a:ext cx="6031456" cy="0"/>
          </a:xfrm>
          <a:prstGeom prst="straightConnector1">
            <a:avLst/>
          </a:prstGeom>
          <a:noFill/>
          <a:ln w="28575" cap="flat" cmpd="sng">
            <a:solidFill>
              <a:schemeClr val="dk1"/>
            </a:solidFill>
            <a:prstDash val="solid"/>
            <a:round/>
            <a:headEnd type="none" w="sm" len="sm"/>
            <a:tailEnd type="none" w="sm" len="sm"/>
          </a:ln>
        </p:spPr>
      </p:cxnSp>
      <p:sp>
        <p:nvSpPr>
          <p:cNvPr id="921" name="Google Shape;921;p111"/>
          <p:cNvSpPr txBox="1">
            <a:spLocks noGrp="1"/>
          </p:cNvSpPr>
          <p:nvPr>
            <p:ph type="body" idx="2"/>
          </p:nvPr>
        </p:nvSpPr>
        <p:spPr>
          <a:xfrm>
            <a:off x="1556274" y="2041676"/>
            <a:ext cx="6009352" cy="634068"/>
          </a:xfrm>
          <a:prstGeom prst="rect">
            <a:avLst/>
          </a:prstGeom>
          <a:noFill/>
          <a:ln>
            <a:noFill/>
          </a:ln>
        </p:spPr>
        <p:txBody>
          <a:bodyPr spcFirstLastPara="1" vert="horz" wrap="square" lIns="67500" tIns="34275" rIns="67500" bIns="34275" rtlCol="0" anchor="t" anchorCtr="0">
            <a:noAutofit/>
          </a:bodyPr>
          <a:lstStyle/>
          <a:p>
            <a:pPr marL="214313" indent="-214313">
              <a:spcBef>
                <a:spcPts val="0"/>
              </a:spcBef>
              <a:buChar char="•"/>
            </a:pPr>
            <a:r>
              <a:rPr lang="tr-TR" sz="1200" dirty="0">
                <a:solidFill>
                  <a:schemeClr val="dk1"/>
                </a:solidFill>
              </a:rPr>
              <a:t>Ulaşımla ilgili eylemlerin analizi.</a:t>
            </a:r>
          </a:p>
          <a:p>
            <a:pPr marL="214313" indent="-214313">
              <a:spcBef>
                <a:spcPts val="0"/>
              </a:spcBef>
              <a:buChar char="•"/>
            </a:pPr>
            <a:endParaRPr lang="tr-TR" sz="1200" dirty="0">
              <a:solidFill>
                <a:schemeClr val="dk1"/>
              </a:solidFill>
            </a:endParaRPr>
          </a:p>
          <a:p>
            <a:pPr marL="214313" indent="-214313">
              <a:spcBef>
                <a:spcPts val="0"/>
              </a:spcBef>
              <a:buChar char="•"/>
            </a:pPr>
            <a:r>
              <a:rPr lang="tr-TR" sz="1200" dirty="0">
                <a:solidFill>
                  <a:schemeClr val="dk1"/>
                </a:solidFill>
              </a:rPr>
              <a:t>Yeni köprüyü kullanan insanlar nerede yaşıyor? Ve yer değiştirmenin amacı nedir?</a:t>
            </a:r>
            <a:endParaRPr sz="1200" dirty="0">
              <a:solidFill>
                <a:schemeClr val="dk1"/>
              </a:solidFill>
            </a:endParaRPr>
          </a:p>
        </p:txBody>
      </p:sp>
      <p:pic>
        <p:nvPicPr>
          <p:cNvPr id="922" name="Google Shape;922;p111"/>
          <p:cNvPicPr preferRelativeResize="0"/>
          <p:nvPr/>
        </p:nvPicPr>
        <p:blipFill rotWithShape="1">
          <a:blip r:embed="rId3">
            <a:alphaModFix/>
          </a:blip>
          <a:srcRect/>
          <a:stretch/>
        </p:blipFill>
        <p:spPr>
          <a:xfrm>
            <a:off x="1556273" y="2831305"/>
            <a:ext cx="4793364" cy="3169445"/>
          </a:xfrm>
          <a:prstGeom prst="rect">
            <a:avLst/>
          </a:prstGeom>
          <a:noFill/>
          <a:ln>
            <a:noFill/>
          </a:ln>
        </p:spPr>
      </p:pic>
      <p:pic>
        <p:nvPicPr>
          <p:cNvPr id="923" name="Google Shape;923;p111"/>
          <p:cNvPicPr preferRelativeResize="0"/>
          <p:nvPr/>
        </p:nvPicPr>
        <p:blipFill rotWithShape="1">
          <a:blip r:embed="rId4">
            <a:alphaModFix/>
          </a:blip>
          <a:srcRect/>
          <a:stretch/>
        </p:blipFill>
        <p:spPr>
          <a:xfrm>
            <a:off x="5427524" y="3436958"/>
            <a:ext cx="2433561" cy="1747620"/>
          </a:xfrm>
          <a:prstGeom prst="rect">
            <a:avLst/>
          </a:prstGeom>
          <a:noFill/>
          <a:ln>
            <a:noFill/>
          </a:ln>
        </p:spPr>
      </p:pic>
    </p:spTree>
    <p:extLst>
      <p:ext uri="{BB962C8B-B14F-4D97-AF65-F5344CB8AC3E}">
        <p14:creationId xmlns:p14="http://schemas.microsoft.com/office/powerpoint/2010/main" val="8600161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928"/>
        <p:cNvGrpSpPr/>
        <p:nvPr/>
      </p:nvGrpSpPr>
      <p:grpSpPr>
        <a:xfrm>
          <a:off x="0" y="0"/>
          <a:ext cx="0" cy="0"/>
          <a:chOff x="0" y="0"/>
          <a:chExt cx="0" cy="0"/>
        </a:xfrm>
      </p:grpSpPr>
      <p:sp>
        <p:nvSpPr>
          <p:cNvPr id="930" name="Google Shape;930;p112"/>
          <p:cNvSpPr txBox="1"/>
          <p:nvPr/>
        </p:nvSpPr>
        <p:spPr>
          <a:xfrm>
            <a:off x="1556274" y="287664"/>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İşlem sonrası</a:t>
            </a:r>
            <a:endParaRPr sz="1270" b="1" dirty="0">
              <a:solidFill>
                <a:srgbClr val="F17F09"/>
              </a:solidFill>
              <a:latin typeface="Source Sans Pro"/>
              <a:ea typeface="Source Sans Pro"/>
              <a:cs typeface="Source Sans Pro"/>
              <a:sym typeface="Source Sans Pro"/>
            </a:endParaRPr>
          </a:p>
        </p:txBody>
      </p:sp>
      <p:cxnSp>
        <p:nvCxnSpPr>
          <p:cNvPr id="931" name="Google Shape;931;p112"/>
          <p:cNvCxnSpPr/>
          <p:nvPr/>
        </p:nvCxnSpPr>
        <p:spPr>
          <a:xfrm>
            <a:off x="1556274" y="832291"/>
            <a:ext cx="6031456" cy="0"/>
          </a:xfrm>
          <a:prstGeom prst="straightConnector1">
            <a:avLst/>
          </a:prstGeom>
          <a:noFill/>
          <a:ln w="28575" cap="flat" cmpd="sng">
            <a:solidFill>
              <a:schemeClr val="dk1"/>
            </a:solidFill>
            <a:prstDash val="solid"/>
            <a:round/>
            <a:headEnd type="none" w="sm" len="sm"/>
            <a:tailEnd type="none" w="sm" len="sm"/>
          </a:ln>
        </p:spPr>
      </p:cxnSp>
      <p:pic>
        <p:nvPicPr>
          <p:cNvPr id="932" name="Google Shape;932;p112"/>
          <p:cNvPicPr preferRelativeResize="0"/>
          <p:nvPr/>
        </p:nvPicPr>
        <p:blipFill rotWithShape="1">
          <a:blip r:embed="rId3">
            <a:alphaModFix/>
          </a:blip>
          <a:srcRect/>
          <a:stretch/>
        </p:blipFill>
        <p:spPr>
          <a:xfrm>
            <a:off x="1556274" y="2357633"/>
            <a:ext cx="6031456" cy="3172797"/>
          </a:xfrm>
          <a:prstGeom prst="rect">
            <a:avLst/>
          </a:prstGeom>
          <a:noFill/>
          <a:ln>
            <a:noFill/>
          </a:ln>
        </p:spPr>
      </p:pic>
    </p:spTree>
    <p:extLst>
      <p:ext uri="{BB962C8B-B14F-4D97-AF65-F5344CB8AC3E}">
        <p14:creationId xmlns:p14="http://schemas.microsoft.com/office/powerpoint/2010/main" val="246339112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95511D-6124-400B-8004-FDE7F6264A0A}"/>
              </a:ext>
            </a:extLst>
          </p:cNvPr>
          <p:cNvSpPr>
            <a:spLocks noGrp="1"/>
          </p:cNvSpPr>
          <p:nvPr>
            <p:ph type="title"/>
          </p:nvPr>
        </p:nvSpPr>
        <p:spPr/>
        <p:txBody>
          <a:bodyPr>
            <a:normAutofit/>
          </a:bodyPr>
          <a:lstStyle/>
          <a:p>
            <a:r>
              <a:rPr lang="tr-TR" dirty="0"/>
              <a:t>Gündem</a:t>
            </a:r>
            <a:endParaRPr lang="en-GB" dirty="0"/>
          </a:p>
        </p:txBody>
      </p:sp>
      <p:sp>
        <p:nvSpPr>
          <p:cNvPr id="4" name="Slide Number Placeholder 3">
            <a:extLst>
              <a:ext uri="{FF2B5EF4-FFF2-40B4-BE49-F238E27FC236}">
                <a16:creationId xmlns:a16="http://schemas.microsoft.com/office/drawing/2014/main" id="{C17088C1-3683-4F09-A570-DBE3080C0A39}"/>
              </a:ext>
            </a:extLst>
          </p:cNvPr>
          <p:cNvSpPr>
            <a:spLocks noGrp="1"/>
          </p:cNvSpPr>
          <p:nvPr>
            <p:ph type="sldNum" sz="quarter" idx="12"/>
          </p:nvPr>
        </p:nvSpPr>
        <p:spPr/>
        <p:txBody>
          <a:bodyPr/>
          <a:lstStyle/>
          <a:p>
            <a:fld id="{5336F0B7-EF37-4B31-BA1E-D2B9204CDF2B}" type="slidenum">
              <a:rPr lang="ca-ES" noProof="0" smtClean="0"/>
              <a:pPr/>
              <a:t>65</a:t>
            </a:fld>
            <a:endParaRPr lang="ca-ES" noProof="0" dirty="0"/>
          </a:p>
        </p:txBody>
      </p:sp>
      <p:graphicFrame>
        <p:nvGraphicFramePr>
          <p:cNvPr id="12" name="Taula 11"/>
          <p:cNvGraphicFramePr>
            <a:graphicFrameLocks noGrp="1"/>
          </p:cNvGraphicFramePr>
          <p:nvPr>
            <p:extLst>
              <p:ext uri="{D42A27DB-BD31-4B8C-83A1-F6EECF244321}">
                <p14:modId xmlns:p14="http://schemas.microsoft.com/office/powerpoint/2010/main" val="787408367"/>
              </p:ext>
            </p:extLst>
          </p:nvPr>
        </p:nvGraphicFramePr>
        <p:xfrm>
          <a:off x="454699" y="1714024"/>
          <a:ext cx="8298776" cy="4466781"/>
        </p:xfrm>
        <a:graphic>
          <a:graphicData uri="http://schemas.openxmlformats.org/drawingml/2006/table">
            <a:tbl>
              <a:tblPr firstRow="1" firstCol="1" bandRow="1">
                <a:tableStyleId>{5C22544A-7EE6-4342-B048-85BDC9FD1C3A}</a:tableStyleId>
              </a:tblPr>
              <a:tblGrid>
                <a:gridCol w="1377650">
                  <a:extLst>
                    <a:ext uri="{9D8B030D-6E8A-4147-A177-3AD203B41FA5}">
                      <a16:colId xmlns:a16="http://schemas.microsoft.com/office/drawing/2014/main" val="468044428"/>
                    </a:ext>
                  </a:extLst>
                </a:gridCol>
                <a:gridCol w="6921126">
                  <a:extLst>
                    <a:ext uri="{9D8B030D-6E8A-4147-A177-3AD203B41FA5}">
                      <a16:colId xmlns:a16="http://schemas.microsoft.com/office/drawing/2014/main" val="4177223117"/>
                    </a:ext>
                  </a:extLst>
                </a:gridCol>
              </a:tblGrid>
              <a:tr h="213995">
                <a:tc>
                  <a:txBody>
                    <a:bodyPr/>
                    <a:lstStyle/>
                    <a:p>
                      <a:pPr marL="182880" algn="ctr">
                        <a:lnSpc>
                          <a:spcPct val="115000"/>
                        </a:lnSpc>
                        <a:spcBef>
                          <a:spcPts val="600"/>
                        </a:spcBef>
                        <a:spcAft>
                          <a:spcPts val="0"/>
                        </a:spcAft>
                      </a:pPr>
                      <a:r>
                        <a:rPr lang="tr-TR" sz="1400" dirty="0">
                          <a:solidFill>
                            <a:schemeClr val="bg1"/>
                          </a:solidFill>
                          <a:effectLst/>
                          <a:latin typeface="Source Sans Pro" panose="020B0503030403020204" pitchFamily="34" charset="0"/>
                          <a:ea typeface="Times New Roman" panose="02020603050405020304" pitchFamily="18" charset="0"/>
                          <a:cs typeface="Times New Roman" panose="02020603050405020304" pitchFamily="18" charset="0"/>
                        </a:rPr>
                        <a:t>Saat</a:t>
                      </a:r>
                      <a:endParaRPr lang="es-ES" sz="1200" dirty="0">
                        <a:solidFill>
                          <a:schemeClr val="bg1"/>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182880">
                        <a:lnSpc>
                          <a:spcPct val="115000"/>
                        </a:lnSpc>
                        <a:spcBef>
                          <a:spcPts val="600"/>
                        </a:spcBef>
                        <a:spcAft>
                          <a:spcPts val="0"/>
                        </a:spcAft>
                      </a:pPr>
                      <a:r>
                        <a:rPr lang="tr-TR" sz="1400" dirty="0">
                          <a:effectLst/>
                        </a:rPr>
                        <a:t>Başlık / Faaliyet</a:t>
                      </a:r>
                      <a:endParaRPr lang="es-ES" sz="1200" dirty="0">
                        <a:solidFill>
                          <a:srgbClr val="000000"/>
                        </a:solidFill>
                        <a:effectLst/>
                        <a:latin typeface="Source Sans Pro" panose="020B0503030403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4280193192"/>
                  </a:ext>
                </a:extLst>
              </a:tr>
              <a:tr h="323850">
                <a:tc>
                  <a:txBody>
                    <a:bodyPr/>
                    <a:lstStyle/>
                    <a:p>
                      <a:pPr marL="0" algn="ctr" defTabSz="914400" rtl="0" eaLnBrk="1" fontAlgn="ctr" latinLnBrk="0" hangingPunct="1">
                        <a:lnSpc>
                          <a:spcPct val="115000"/>
                        </a:lnSpc>
                        <a:spcBef>
                          <a:spcPts val="0"/>
                        </a:spcBef>
                        <a:spcAft>
                          <a:spcPts val="0"/>
                        </a:spcAft>
                      </a:pPr>
                      <a:r>
                        <a:rPr lang="en" sz="1400" b="1" kern="1200" dirty="0">
                          <a:solidFill>
                            <a:schemeClr val="lt1"/>
                          </a:solidFill>
                          <a:effectLst/>
                          <a:latin typeface="+mn-lt"/>
                          <a:ea typeface="+mn-ea"/>
                          <a:cs typeface="+mn-cs"/>
                        </a:rPr>
                        <a:t>09:30-10:00</a:t>
                      </a:r>
                      <a:endParaRPr lang="es-ES" sz="1400" b="1" kern="1200" dirty="0">
                        <a:solidFill>
                          <a:schemeClr val="lt1"/>
                        </a:solidFill>
                        <a:effectLst/>
                        <a:latin typeface="+mn-lt"/>
                        <a:ea typeface="+mn-ea"/>
                        <a:cs typeface="+mn-cs"/>
                      </a:endParaRPr>
                    </a:p>
                  </a:txBody>
                  <a:tcPr marL="68580" marR="68580" marT="0" marB="0" anchor="ctr"/>
                </a:tc>
                <a:tc>
                  <a:txBody>
                    <a:bodyPr/>
                    <a:lstStyle/>
                    <a:p>
                      <a:pPr marL="0" algn="l" defTabSz="914400" rtl="0" eaLnBrk="1" fontAlgn="ctr" latinLnBrk="0" hangingPunct="1">
                        <a:lnSpc>
                          <a:spcPct val="115000"/>
                        </a:lnSpc>
                        <a:spcBef>
                          <a:spcPts val="0"/>
                        </a:spcBef>
                        <a:spcAft>
                          <a:spcPts val="0"/>
                        </a:spcAft>
                      </a:pPr>
                      <a:r>
                        <a:rPr lang="tr-TR" sz="1000" b="0" i="0" u="none" strike="noStrike" kern="1200" dirty="0">
                          <a:solidFill>
                            <a:srgbClr val="000000"/>
                          </a:solidFill>
                          <a:effectLst/>
                          <a:latin typeface="Calibri" panose="020F0502020204030204" pitchFamily="34" charset="0"/>
                          <a:ea typeface="+mn-ea"/>
                          <a:cs typeface="+mn-cs"/>
                        </a:rPr>
                        <a:t>Geliş ve Kayıt </a:t>
                      </a:r>
                      <a:endParaRPr lang="es-ES" sz="1000" b="0" i="0" u="none" strike="noStrike" kern="1200" dirty="0">
                        <a:solidFill>
                          <a:srgbClr val="000000"/>
                        </a:solidFill>
                        <a:effectLst/>
                        <a:latin typeface="Calibri" panose="020F0502020204030204" pitchFamily="34" charset="0"/>
                        <a:ea typeface="+mn-ea"/>
                        <a:cs typeface="+mn-cs"/>
                      </a:endParaRPr>
                    </a:p>
                  </a:txBody>
                  <a:tcPr marL="68580" marR="68580" marT="0" marB="0" anchor="ctr"/>
                </a:tc>
                <a:extLst>
                  <a:ext uri="{0D108BD9-81ED-4DB2-BD59-A6C34878D82A}">
                    <a16:rowId xmlns:a16="http://schemas.microsoft.com/office/drawing/2014/main" val="3465268718"/>
                  </a:ext>
                </a:extLst>
              </a:tr>
              <a:tr h="323850">
                <a:tc>
                  <a:txBody>
                    <a:bodyPr/>
                    <a:lstStyle/>
                    <a:p>
                      <a:pPr marL="0" algn="ctr" defTabSz="914400" rtl="0" eaLnBrk="1" fontAlgn="ctr" latinLnBrk="0" hangingPunct="1">
                        <a:lnSpc>
                          <a:spcPct val="115000"/>
                        </a:lnSpc>
                        <a:spcBef>
                          <a:spcPts val="0"/>
                        </a:spcBef>
                        <a:spcAft>
                          <a:spcPts val="0"/>
                        </a:spcAft>
                      </a:pPr>
                      <a:r>
                        <a:rPr lang="en" sz="1400" b="1" kern="1200" dirty="0">
                          <a:solidFill>
                            <a:schemeClr val="lt1"/>
                          </a:solidFill>
                          <a:effectLst/>
                          <a:latin typeface="+mn-lt"/>
                          <a:ea typeface="+mn-ea"/>
                          <a:cs typeface="+mn-cs"/>
                        </a:rPr>
                        <a:t>10:00-10:05</a:t>
                      </a:r>
                      <a:endParaRPr lang="es-ES" sz="1400" b="1" kern="1200" dirty="0">
                        <a:solidFill>
                          <a:schemeClr val="lt1"/>
                        </a:solidFill>
                        <a:effectLst/>
                        <a:latin typeface="+mn-lt"/>
                        <a:ea typeface="+mn-ea"/>
                        <a:cs typeface="+mn-cs"/>
                      </a:endParaRPr>
                    </a:p>
                  </a:txBody>
                  <a:tcPr marL="68580" marR="68580" marT="0" marB="0" anchor="ctr">
                    <a:solidFill>
                      <a:schemeClr val="accent1"/>
                    </a:solidFill>
                  </a:tcPr>
                </a:tc>
                <a:tc>
                  <a:txBody>
                    <a:bodyPr/>
                    <a:lstStyle/>
                    <a:p>
                      <a:pPr marL="0" algn="l" defTabSz="914400" rtl="0" eaLnBrk="1" fontAlgn="ctr" latinLnBrk="0" hangingPunct="1">
                        <a:lnSpc>
                          <a:spcPct val="115000"/>
                        </a:lnSpc>
                        <a:spcBef>
                          <a:spcPts val="0"/>
                        </a:spcBef>
                        <a:spcAft>
                          <a:spcPts val="0"/>
                        </a:spcAft>
                      </a:pPr>
                      <a:r>
                        <a:rPr lang="tr-TR" sz="1000" b="0" i="0" u="none" strike="noStrike" kern="1200" dirty="0">
                          <a:solidFill>
                            <a:srgbClr val="000000"/>
                          </a:solidFill>
                          <a:effectLst/>
                          <a:latin typeface="Calibri" panose="020F0502020204030204" pitchFamily="34" charset="0"/>
                          <a:ea typeface="+mn-ea"/>
                          <a:cs typeface="+mn-cs"/>
                        </a:rPr>
                        <a:t>Gündemin ve Konu Başlıklarının Tanıtımı</a:t>
                      </a:r>
                      <a:endParaRPr lang="es-ES" sz="1000" b="0" i="0" u="none" strike="noStrike" kern="1200" dirty="0">
                        <a:solidFill>
                          <a:srgbClr val="000000"/>
                        </a:solidFill>
                        <a:effectLst/>
                        <a:latin typeface="Calibri" panose="020F0502020204030204" pitchFamily="34" charset="0"/>
                        <a:ea typeface="+mn-ea"/>
                        <a:cs typeface="+mn-cs"/>
                      </a:endParaRPr>
                    </a:p>
                  </a:txBody>
                  <a:tcPr marL="68580" marR="68580" marT="0" marB="0" anchor="ctr">
                    <a:solidFill>
                      <a:srgbClr val="E9EDF4"/>
                    </a:solidFill>
                  </a:tcPr>
                </a:tc>
                <a:extLst>
                  <a:ext uri="{0D108BD9-81ED-4DB2-BD59-A6C34878D82A}">
                    <a16:rowId xmlns:a16="http://schemas.microsoft.com/office/drawing/2014/main" val="3981958453"/>
                  </a:ext>
                </a:extLst>
              </a:tr>
              <a:tr h="323850">
                <a:tc>
                  <a:txBody>
                    <a:bodyPr/>
                    <a:lstStyle/>
                    <a:p>
                      <a:pPr algn="ctr" rtl="0" fontAlgn="ctr">
                        <a:spcBef>
                          <a:spcPts val="0"/>
                        </a:spcBef>
                        <a:spcAft>
                          <a:spcPts val="0"/>
                        </a:spcAft>
                      </a:pPr>
                      <a:r>
                        <a:rPr lang="en" sz="1400" b="1" kern="1200" dirty="0">
                          <a:solidFill>
                            <a:schemeClr val="lt1"/>
                          </a:solidFill>
                          <a:effectLst/>
                          <a:latin typeface="+mn-lt"/>
                          <a:ea typeface="+mn-ea"/>
                          <a:cs typeface="+mn-cs"/>
                        </a:rPr>
                        <a:t>10:05-10:50</a:t>
                      </a:r>
                    </a:p>
                  </a:txBody>
                  <a:tcPr marL="73025" marR="73025" anchor="ctr"/>
                </a:tc>
                <a:tc>
                  <a:txBody>
                    <a:bodyPr/>
                    <a:lstStyle/>
                    <a:p>
                      <a:pPr rtl="0" fontAlgn="ctr">
                        <a:spcBef>
                          <a:spcPts val="0"/>
                        </a:spcBef>
                        <a:spcAft>
                          <a:spcPts val="0"/>
                        </a:spcAft>
                      </a:pPr>
                      <a:r>
                        <a:rPr lang="tr-TR" sz="1000" b="0" i="0" u="none" strike="noStrike" dirty="0">
                          <a:solidFill>
                            <a:srgbClr val="000000"/>
                          </a:solidFill>
                          <a:effectLst/>
                          <a:latin typeface="Calibri" panose="020F0502020204030204" pitchFamily="34" charset="0"/>
                        </a:rPr>
                        <a:t>Temel Bilgilere Giriş: 4 Adımlı Modelleme</a:t>
                      </a:r>
                      <a:endParaRPr lang="en-US" dirty="0">
                        <a:effectLst/>
                      </a:endParaRPr>
                    </a:p>
                  </a:txBody>
                  <a:tcPr marL="73025" marR="73025" anchor="ctr"/>
                </a:tc>
                <a:extLst>
                  <a:ext uri="{0D108BD9-81ED-4DB2-BD59-A6C34878D82A}">
                    <a16:rowId xmlns:a16="http://schemas.microsoft.com/office/drawing/2014/main" val="3581361266"/>
                  </a:ext>
                </a:extLst>
              </a:tr>
              <a:tr h="323850">
                <a:tc>
                  <a:txBody>
                    <a:bodyPr/>
                    <a:lstStyle/>
                    <a:p>
                      <a:pPr marL="182880" algn="l" defTabSz="914400" rtl="0" eaLnBrk="1" fontAlgn="ctr" latinLnBrk="0" hangingPunct="1">
                        <a:lnSpc>
                          <a:spcPct val="115000"/>
                        </a:lnSpc>
                        <a:spcBef>
                          <a:spcPts val="600"/>
                        </a:spcBef>
                        <a:spcAft>
                          <a:spcPts val="0"/>
                        </a:spcAft>
                      </a:pPr>
                      <a:r>
                        <a:rPr lang="en" sz="1400" b="1" kern="1200" dirty="0">
                          <a:solidFill>
                            <a:schemeClr val="lt1"/>
                          </a:solidFill>
                          <a:effectLst/>
                          <a:latin typeface="+mn-lt"/>
                          <a:ea typeface="+mn-ea"/>
                          <a:cs typeface="+mn-cs"/>
                        </a:rPr>
                        <a:t>10:50-11:20</a:t>
                      </a:r>
                    </a:p>
                  </a:txBody>
                  <a:tcPr marL="73025" marR="73025" anchor="ctr">
                    <a:solidFill>
                      <a:schemeClr val="accent1"/>
                    </a:solidFill>
                  </a:tcPr>
                </a:tc>
                <a:tc>
                  <a:txBody>
                    <a:bodyPr/>
                    <a:lstStyle/>
                    <a:p>
                      <a:pPr marL="0" algn="l" defTabSz="914400" rtl="0" eaLnBrk="1" fontAlgn="ctr" latinLnBrk="0" hangingPunct="1">
                        <a:lnSpc>
                          <a:spcPct val="115000"/>
                        </a:lnSpc>
                        <a:spcBef>
                          <a:spcPts val="600"/>
                        </a:spcBef>
                        <a:spcAft>
                          <a:spcPts val="0"/>
                        </a:spcAft>
                      </a:pPr>
                      <a:r>
                        <a:rPr lang="en" sz="1000" b="0" i="0" u="none" strike="noStrike" kern="1200" dirty="0">
                          <a:solidFill>
                            <a:srgbClr val="000000"/>
                          </a:solidFill>
                          <a:effectLst/>
                          <a:latin typeface="Calibri" panose="020F0502020204030204" pitchFamily="34" charset="0"/>
                          <a:ea typeface="+mn-ea"/>
                          <a:cs typeface="+mn-cs"/>
                        </a:rPr>
                        <a:t>Modern </a:t>
                      </a:r>
                      <a:r>
                        <a:rPr lang="tr-TR" sz="1000" b="0" i="0" u="none" strike="noStrike" kern="1200" dirty="0">
                          <a:solidFill>
                            <a:srgbClr val="000000"/>
                          </a:solidFill>
                          <a:effectLst/>
                          <a:latin typeface="Calibri" panose="020F0502020204030204" pitchFamily="34" charset="0"/>
                          <a:ea typeface="+mn-ea"/>
                          <a:cs typeface="+mn-cs"/>
                        </a:rPr>
                        <a:t>Yaklaşımlar</a:t>
                      </a:r>
                      <a:r>
                        <a:rPr lang="en" sz="1000" b="0" i="0" u="none" strike="noStrike" kern="1200" dirty="0">
                          <a:solidFill>
                            <a:srgbClr val="000000"/>
                          </a:solidFill>
                          <a:effectLst/>
                          <a:latin typeface="Calibri" panose="020F0502020204030204" pitchFamily="34" charset="0"/>
                          <a:ea typeface="+mn-ea"/>
                          <a:cs typeface="+mn-cs"/>
                        </a:rPr>
                        <a:t>: </a:t>
                      </a:r>
                      <a:r>
                        <a:rPr lang="tr-TR" sz="1000" b="0" i="0" u="none" strike="noStrike" kern="1200" dirty="0">
                          <a:solidFill>
                            <a:srgbClr val="000000"/>
                          </a:solidFill>
                          <a:effectLst/>
                          <a:latin typeface="Calibri" panose="020F0502020204030204" pitchFamily="34" charset="0"/>
                          <a:ea typeface="+mn-ea"/>
                          <a:cs typeface="+mn-cs"/>
                        </a:rPr>
                        <a:t>Faaliyete Dayalı Modelleme</a:t>
                      </a:r>
                      <a:endParaRPr lang="es-ES" sz="1000" b="0" i="0" u="none" strike="noStrike" kern="1200" dirty="0">
                        <a:solidFill>
                          <a:srgbClr val="000000"/>
                        </a:solidFill>
                        <a:effectLst/>
                        <a:latin typeface="Calibri" panose="020F0502020204030204" pitchFamily="34" charset="0"/>
                        <a:ea typeface="+mn-ea"/>
                        <a:cs typeface="+mn-cs"/>
                      </a:endParaRPr>
                    </a:p>
                  </a:txBody>
                  <a:tcPr marL="73025" marR="73025" anchor="ctr">
                    <a:solidFill>
                      <a:srgbClr val="E9EDF4"/>
                    </a:solidFill>
                  </a:tcPr>
                </a:tc>
                <a:extLst>
                  <a:ext uri="{0D108BD9-81ED-4DB2-BD59-A6C34878D82A}">
                    <a16:rowId xmlns:a16="http://schemas.microsoft.com/office/drawing/2014/main" val="1224670916"/>
                  </a:ext>
                </a:extLst>
              </a:tr>
              <a:tr h="323850">
                <a:tc>
                  <a:txBody>
                    <a:bodyPr/>
                    <a:lstStyle/>
                    <a:p>
                      <a:pPr algn="ctr" rtl="0" fontAlgn="ctr">
                        <a:spcBef>
                          <a:spcPts val="0"/>
                        </a:spcBef>
                        <a:spcAft>
                          <a:spcPts val="0"/>
                        </a:spcAft>
                      </a:pPr>
                      <a:r>
                        <a:rPr lang="en" sz="1400" b="1" kern="1200" dirty="0">
                          <a:solidFill>
                            <a:schemeClr val="lt1"/>
                          </a:solidFill>
                          <a:effectLst/>
                          <a:latin typeface="+mn-lt"/>
                          <a:ea typeface="+mn-ea"/>
                          <a:cs typeface="+mn-cs"/>
                        </a:rPr>
                        <a:t>11.20-11:30</a:t>
                      </a:r>
                    </a:p>
                  </a:txBody>
                  <a:tcPr marL="73025" marR="73025" anchor="ctr"/>
                </a:tc>
                <a:tc>
                  <a:txBody>
                    <a:bodyPr/>
                    <a:lstStyle/>
                    <a:p>
                      <a:pPr rtl="0" fontAlgn="ctr">
                        <a:spcBef>
                          <a:spcPts val="0"/>
                        </a:spcBef>
                        <a:spcAft>
                          <a:spcPts val="0"/>
                        </a:spcAft>
                      </a:pPr>
                      <a:r>
                        <a:rPr lang="tr-TR" sz="1000" b="0" i="0" u="none" strike="noStrike" dirty="0">
                          <a:solidFill>
                            <a:srgbClr val="00B050"/>
                          </a:solidFill>
                          <a:effectLst/>
                          <a:latin typeface="Calibri" panose="020F0502020204030204" pitchFamily="34" charset="0"/>
                        </a:rPr>
                        <a:t>Ara</a:t>
                      </a:r>
                      <a:endParaRPr lang="es-ES" dirty="0">
                        <a:effectLst/>
                      </a:endParaRPr>
                    </a:p>
                  </a:txBody>
                  <a:tcPr marL="73025" marR="73025" anchor="ctr"/>
                </a:tc>
                <a:extLst>
                  <a:ext uri="{0D108BD9-81ED-4DB2-BD59-A6C34878D82A}">
                    <a16:rowId xmlns:a16="http://schemas.microsoft.com/office/drawing/2014/main" val="293986023"/>
                  </a:ext>
                </a:extLst>
              </a:tr>
              <a:tr h="323850">
                <a:tc>
                  <a:txBody>
                    <a:bodyPr/>
                    <a:lstStyle/>
                    <a:p>
                      <a:pPr marL="182880" algn="l" defTabSz="914400" rtl="0" eaLnBrk="1" fontAlgn="ctr" latinLnBrk="0" hangingPunct="1">
                        <a:lnSpc>
                          <a:spcPct val="115000"/>
                        </a:lnSpc>
                        <a:spcBef>
                          <a:spcPts val="600"/>
                        </a:spcBef>
                        <a:spcAft>
                          <a:spcPts val="0"/>
                        </a:spcAft>
                      </a:pPr>
                      <a:r>
                        <a:rPr lang="en" sz="1400" b="1" kern="1200" dirty="0">
                          <a:solidFill>
                            <a:schemeClr val="tx1"/>
                          </a:solidFill>
                          <a:effectLst/>
                          <a:latin typeface="+mn-lt"/>
                          <a:ea typeface="+mn-ea"/>
                          <a:cs typeface="+mn-cs"/>
                        </a:rPr>
                        <a:t>11:30-12:00</a:t>
                      </a:r>
                    </a:p>
                  </a:txBody>
                  <a:tcPr marL="73025" marR="73025" anchor="ctr">
                    <a:solidFill>
                      <a:schemeClr val="accent6"/>
                    </a:solidFill>
                  </a:tcPr>
                </a:tc>
                <a:tc>
                  <a:txBody>
                    <a:bodyPr/>
                    <a:lstStyle/>
                    <a:p>
                      <a:pPr marL="182880" algn="l" defTabSz="914400" rtl="0" eaLnBrk="1" fontAlgn="ctr" latinLnBrk="0" hangingPunct="1">
                        <a:lnSpc>
                          <a:spcPct val="115000"/>
                        </a:lnSpc>
                        <a:spcBef>
                          <a:spcPts val="600"/>
                        </a:spcBef>
                        <a:spcAft>
                          <a:spcPts val="0"/>
                        </a:spcAft>
                      </a:pPr>
                      <a:r>
                        <a:rPr lang="en" sz="1400" b="1" kern="1200" dirty="0">
                          <a:solidFill>
                            <a:schemeClr val="tx1"/>
                          </a:solidFill>
                          <a:effectLst/>
                          <a:latin typeface="+mn-lt"/>
                          <a:ea typeface="+mn-ea"/>
                          <a:cs typeface="+mn-cs"/>
                        </a:rPr>
                        <a:t>Modern </a:t>
                      </a:r>
                      <a:r>
                        <a:rPr lang="tr-TR" sz="1400" b="1" kern="1200" dirty="0">
                          <a:solidFill>
                            <a:schemeClr val="tx1"/>
                          </a:solidFill>
                          <a:effectLst/>
                          <a:latin typeface="+mn-lt"/>
                          <a:ea typeface="+mn-ea"/>
                          <a:cs typeface="+mn-cs"/>
                        </a:rPr>
                        <a:t>Yaklaşımlar</a:t>
                      </a:r>
                      <a:r>
                        <a:rPr lang="en" sz="1400" b="1" kern="1200" dirty="0">
                          <a:solidFill>
                            <a:schemeClr val="tx1"/>
                          </a:solidFill>
                          <a:effectLst/>
                          <a:latin typeface="+mn-lt"/>
                          <a:ea typeface="+mn-ea"/>
                          <a:cs typeface="+mn-cs"/>
                        </a:rPr>
                        <a:t>: </a:t>
                      </a:r>
                      <a:r>
                        <a:rPr lang="en-US" sz="1400" b="1" kern="1200" dirty="0">
                          <a:solidFill>
                            <a:schemeClr val="tx1"/>
                          </a:solidFill>
                          <a:effectLst/>
                          <a:latin typeface="+mn-lt"/>
                          <a:ea typeface="+mn-ea"/>
                          <a:cs typeface="+mn-cs"/>
                        </a:rPr>
                        <a:t>T</a:t>
                      </a:r>
                      <a:r>
                        <a:rPr lang="tr-TR" sz="1400" b="1" kern="1200" dirty="0">
                          <a:solidFill>
                            <a:schemeClr val="tx1"/>
                          </a:solidFill>
                          <a:effectLst/>
                          <a:latin typeface="+mn-lt"/>
                          <a:ea typeface="+mn-ea"/>
                          <a:cs typeface="+mn-cs"/>
                        </a:rPr>
                        <a:t>emsilci Tabanlı Modelleme</a:t>
                      </a:r>
                      <a:endParaRPr lang="es-ES" sz="1400" b="1" kern="1200" dirty="0">
                        <a:solidFill>
                          <a:schemeClr val="tx1"/>
                        </a:solidFill>
                        <a:effectLst/>
                        <a:latin typeface="+mn-lt"/>
                        <a:ea typeface="+mn-ea"/>
                        <a:cs typeface="+mn-cs"/>
                      </a:endParaRPr>
                    </a:p>
                  </a:txBody>
                  <a:tcPr marL="73025" marR="73025" anchor="ctr">
                    <a:solidFill>
                      <a:schemeClr val="accent6"/>
                    </a:solidFill>
                  </a:tcPr>
                </a:tc>
                <a:extLst>
                  <a:ext uri="{0D108BD9-81ED-4DB2-BD59-A6C34878D82A}">
                    <a16:rowId xmlns:a16="http://schemas.microsoft.com/office/drawing/2014/main" val="2415912385"/>
                  </a:ext>
                </a:extLst>
              </a:tr>
              <a:tr h="323850">
                <a:tc>
                  <a:txBody>
                    <a:bodyPr/>
                    <a:lstStyle/>
                    <a:p>
                      <a:pPr algn="ctr" rtl="0" fontAlgn="ctr">
                        <a:spcBef>
                          <a:spcPts val="0"/>
                        </a:spcBef>
                        <a:spcAft>
                          <a:spcPts val="0"/>
                        </a:spcAft>
                      </a:pPr>
                      <a:r>
                        <a:rPr lang="en" sz="1400" b="1" kern="1200" dirty="0">
                          <a:solidFill>
                            <a:schemeClr val="lt1"/>
                          </a:solidFill>
                          <a:effectLst/>
                          <a:latin typeface="+mn-lt"/>
                          <a:ea typeface="+mn-ea"/>
                          <a:cs typeface="+mn-cs"/>
                        </a:rPr>
                        <a:t>12:00-12:30</a:t>
                      </a:r>
                    </a:p>
                  </a:txBody>
                  <a:tcPr marL="73025" marR="73025" anchor="ctr"/>
                </a:tc>
                <a:tc>
                  <a:txBody>
                    <a:bodyPr/>
                    <a:lstStyle/>
                    <a:p>
                      <a:pPr rtl="0" fontAlgn="ctr">
                        <a:spcBef>
                          <a:spcPts val="0"/>
                        </a:spcBef>
                        <a:spcAft>
                          <a:spcPts val="0"/>
                        </a:spcAft>
                      </a:pPr>
                      <a:r>
                        <a:rPr lang="tr-TR" sz="1000" b="0" i="0" u="none" strike="noStrike" dirty="0" err="1">
                          <a:solidFill>
                            <a:srgbClr val="000000"/>
                          </a:solidFill>
                          <a:effectLst/>
                          <a:latin typeface="Calibri" panose="020F0502020204030204" pitchFamily="34" charset="0"/>
                        </a:rPr>
                        <a:t>SKUp</a:t>
                      </a:r>
                      <a:r>
                        <a:rPr lang="tr-TR" sz="1000" b="0" i="0" u="none" strike="noStrike" dirty="0">
                          <a:solidFill>
                            <a:srgbClr val="000000"/>
                          </a:solidFill>
                          <a:effectLst/>
                          <a:latin typeface="Calibri" panose="020F0502020204030204" pitchFamily="34" charset="0"/>
                        </a:rPr>
                        <a:t> Bağlamında Mikro-Simülasyon</a:t>
                      </a:r>
                      <a:endParaRPr lang="en-US" dirty="0">
                        <a:effectLst/>
                      </a:endParaRPr>
                    </a:p>
                  </a:txBody>
                  <a:tcPr marL="73025" marR="73025" anchor="ctr"/>
                </a:tc>
                <a:extLst>
                  <a:ext uri="{0D108BD9-81ED-4DB2-BD59-A6C34878D82A}">
                    <a16:rowId xmlns:a16="http://schemas.microsoft.com/office/drawing/2014/main" val="2397360864"/>
                  </a:ext>
                </a:extLst>
              </a:tr>
              <a:tr h="323850">
                <a:tc>
                  <a:txBody>
                    <a:bodyPr/>
                    <a:lstStyle/>
                    <a:p>
                      <a:pPr algn="ctr" rtl="0" fontAlgn="ctr">
                        <a:spcBef>
                          <a:spcPts val="0"/>
                        </a:spcBef>
                        <a:spcAft>
                          <a:spcPts val="0"/>
                        </a:spcAft>
                      </a:pPr>
                      <a:r>
                        <a:rPr lang="en" sz="1400" b="1" kern="1200" dirty="0">
                          <a:solidFill>
                            <a:schemeClr val="lt1"/>
                          </a:solidFill>
                          <a:effectLst/>
                          <a:latin typeface="+mn-lt"/>
                          <a:ea typeface="+mn-ea"/>
                          <a:cs typeface="+mn-cs"/>
                        </a:rPr>
                        <a:t>12:30-13:30</a:t>
                      </a:r>
                    </a:p>
                  </a:txBody>
                  <a:tcPr marL="73025" marR="73025" anchor="ctr"/>
                </a:tc>
                <a:tc>
                  <a:txBody>
                    <a:bodyPr/>
                    <a:lstStyle/>
                    <a:p>
                      <a:pPr rtl="0" fontAlgn="ctr">
                        <a:spcBef>
                          <a:spcPts val="0"/>
                        </a:spcBef>
                        <a:spcAft>
                          <a:spcPts val="0"/>
                        </a:spcAft>
                      </a:pPr>
                      <a:r>
                        <a:rPr lang="tr-TR" sz="1000" b="0" i="0" u="none" strike="noStrike" dirty="0">
                          <a:solidFill>
                            <a:srgbClr val="00B050"/>
                          </a:solidFill>
                          <a:effectLst/>
                          <a:latin typeface="Calibri" panose="020F0502020204030204" pitchFamily="34" charset="0"/>
                        </a:rPr>
                        <a:t>Öğle yemeği</a:t>
                      </a:r>
                      <a:endParaRPr lang="es-ES" dirty="0">
                        <a:effectLst/>
                      </a:endParaRPr>
                    </a:p>
                  </a:txBody>
                  <a:tcPr marL="73025" marR="73025" anchor="ctr"/>
                </a:tc>
                <a:extLst>
                  <a:ext uri="{0D108BD9-81ED-4DB2-BD59-A6C34878D82A}">
                    <a16:rowId xmlns:a16="http://schemas.microsoft.com/office/drawing/2014/main" val="329062081"/>
                  </a:ext>
                </a:extLst>
              </a:tr>
              <a:tr h="323850">
                <a:tc>
                  <a:txBody>
                    <a:bodyPr/>
                    <a:lstStyle/>
                    <a:p>
                      <a:pPr algn="ctr" rtl="0" fontAlgn="ctr">
                        <a:spcBef>
                          <a:spcPts val="0"/>
                        </a:spcBef>
                        <a:spcAft>
                          <a:spcPts val="0"/>
                        </a:spcAft>
                      </a:pPr>
                      <a:r>
                        <a:rPr lang="en" sz="1400" b="1" kern="1200" dirty="0">
                          <a:solidFill>
                            <a:schemeClr val="lt1"/>
                          </a:solidFill>
                          <a:effectLst/>
                          <a:latin typeface="+mn-lt"/>
                          <a:ea typeface="+mn-ea"/>
                          <a:cs typeface="+mn-cs"/>
                        </a:rPr>
                        <a:t>13:30-14:00</a:t>
                      </a:r>
                    </a:p>
                  </a:txBody>
                  <a:tcPr marL="73025" marR="73025" anchor="ctr"/>
                </a:tc>
                <a:tc>
                  <a:txBody>
                    <a:bodyPr/>
                    <a:lstStyle/>
                    <a:p>
                      <a:pPr rtl="0" fontAlgn="ctr">
                        <a:spcBef>
                          <a:spcPts val="0"/>
                        </a:spcBef>
                        <a:spcAft>
                          <a:spcPts val="0"/>
                        </a:spcAft>
                      </a:pPr>
                      <a:r>
                        <a:rPr lang="tr-TR" sz="1000" b="0" i="0" u="none" strike="noStrike" dirty="0">
                          <a:solidFill>
                            <a:srgbClr val="000000"/>
                          </a:solidFill>
                          <a:effectLst/>
                          <a:latin typeface="Calibri" panose="020F0502020204030204" pitchFamily="34" charset="0"/>
                        </a:rPr>
                        <a:t>Ulaşım Modellemesi Kullanarak </a:t>
                      </a:r>
                      <a:r>
                        <a:rPr lang="tr-TR" sz="1000" b="0" i="0" u="none" strike="noStrike" dirty="0" err="1">
                          <a:solidFill>
                            <a:srgbClr val="000000"/>
                          </a:solidFill>
                          <a:effectLst/>
                          <a:latin typeface="Calibri" panose="020F0502020204030204" pitchFamily="34" charset="0"/>
                        </a:rPr>
                        <a:t>SKUp</a:t>
                      </a:r>
                      <a:r>
                        <a:rPr lang="tr-TR" sz="1000" b="0" i="0" u="none" strike="noStrike" dirty="0">
                          <a:solidFill>
                            <a:srgbClr val="000000"/>
                          </a:solidFill>
                          <a:effectLst/>
                          <a:latin typeface="Calibri" panose="020F0502020204030204" pitchFamily="34" charset="0"/>
                        </a:rPr>
                        <a:t> Politikasının Değerlendirilmesi</a:t>
                      </a:r>
                      <a:endParaRPr lang="en-US" dirty="0">
                        <a:effectLst/>
                      </a:endParaRPr>
                    </a:p>
                  </a:txBody>
                  <a:tcPr marL="73025" marR="73025" anchor="ctr"/>
                </a:tc>
                <a:extLst>
                  <a:ext uri="{0D108BD9-81ED-4DB2-BD59-A6C34878D82A}">
                    <a16:rowId xmlns:a16="http://schemas.microsoft.com/office/drawing/2014/main" val="2464221441"/>
                  </a:ext>
                </a:extLst>
              </a:tr>
              <a:tr h="323850">
                <a:tc>
                  <a:txBody>
                    <a:bodyPr/>
                    <a:lstStyle/>
                    <a:p>
                      <a:pPr algn="ctr" rtl="0" fontAlgn="ctr">
                        <a:spcBef>
                          <a:spcPts val="0"/>
                        </a:spcBef>
                        <a:spcAft>
                          <a:spcPts val="0"/>
                        </a:spcAft>
                      </a:pPr>
                      <a:r>
                        <a:rPr lang="en" sz="1400" b="1" kern="1200" dirty="0">
                          <a:solidFill>
                            <a:schemeClr val="lt1"/>
                          </a:solidFill>
                          <a:effectLst/>
                          <a:latin typeface="+mn-lt"/>
                          <a:ea typeface="+mn-ea"/>
                          <a:cs typeface="+mn-cs"/>
                        </a:rPr>
                        <a:t>14:00-14:45</a:t>
                      </a:r>
                    </a:p>
                  </a:txBody>
                  <a:tcPr marL="73025" marR="73025" anchor="ctr"/>
                </a:tc>
                <a:tc>
                  <a:txBody>
                    <a:bodyPr/>
                    <a:lstStyle/>
                    <a:p>
                      <a:pPr rtl="0" fontAlgn="ctr">
                        <a:spcBef>
                          <a:spcPts val="0"/>
                        </a:spcBef>
                        <a:spcAft>
                          <a:spcPts val="0"/>
                        </a:spcAft>
                      </a:pPr>
                      <a:r>
                        <a:rPr lang="tr-TR" sz="1000" b="0" i="0" u="none" strike="noStrike" dirty="0">
                          <a:solidFill>
                            <a:srgbClr val="000000"/>
                          </a:solidFill>
                          <a:effectLst/>
                          <a:latin typeface="Calibri" panose="020F0502020204030204" pitchFamily="34" charset="0"/>
                        </a:rPr>
                        <a:t>Ulaşım Modelleme Alıştırması</a:t>
                      </a:r>
                      <a:endParaRPr lang="es-ES" dirty="0">
                        <a:effectLst/>
                      </a:endParaRPr>
                    </a:p>
                  </a:txBody>
                  <a:tcPr marL="73025" marR="73025" anchor="ctr"/>
                </a:tc>
                <a:extLst>
                  <a:ext uri="{0D108BD9-81ED-4DB2-BD59-A6C34878D82A}">
                    <a16:rowId xmlns:a16="http://schemas.microsoft.com/office/drawing/2014/main" val="2884246611"/>
                  </a:ext>
                </a:extLst>
              </a:tr>
              <a:tr h="323850">
                <a:tc>
                  <a:txBody>
                    <a:bodyPr/>
                    <a:lstStyle/>
                    <a:p>
                      <a:pPr algn="ctr" rtl="0" fontAlgn="ctr">
                        <a:spcBef>
                          <a:spcPts val="0"/>
                        </a:spcBef>
                        <a:spcAft>
                          <a:spcPts val="0"/>
                        </a:spcAft>
                      </a:pPr>
                      <a:r>
                        <a:rPr lang="en" sz="1400" b="1" kern="1200" dirty="0">
                          <a:solidFill>
                            <a:schemeClr val="lt1"/>
                          </a:solidFill>
                          <a:effectLst/>
                          <a:latin typeface="+mn-lt"/>
                          <a:ea typeface="+mn-ea"/>
                          <a:cs typeface="+mn-cs"/>
                        </a:rPr>
                        <a:t>14:45-15:00</a:t>
                      </a:r>
                    </a:p>
                  </a:txBody>
                  <a:tcPr marL="73025" marR="73025" anchor="ctr"/>
                </a:tc>
                <a:tc>
                  <a:txBody>
                    <a:bodyPr/>
                    <a:lstStyle/>
                    <a:p>
                      <a:pPr rtl="0" fontAlgn="ctr">
                        <a:spcBef>
                          <a:spcPts val="0"/>
                        </a:spcBef>
                        <a:spcAft>
                          <a:spcPts val="0"/>
                        </a:spcAft>
                      </a:pPr>
                      <a:r>
                        <a:rPr lang="tr-TR" sz="1000" b="0" i="0" u="none" strike="noStrike" dirty="0">
                          <a:solidFill>
                            <a:srgbClr val="00B050"/>
                          </a:solidFill>
                          <a:effectLst/>
                          <a:latin typeface="Calibri" panose="020F0502020204030204" pitchFamily="34" charset="0"/>
                        </a:rPr>
                        <a:t>Ara</a:t>
                      </a:r>
                      <a:endParaRPr lang="es-ES" dirty="0">
                        <a:effectLst/>
                      </a:endParaRPr>
                    </a:p>
                  </a:txBody>
                  <a:tcPr marL="73025" marR="73025" anchor="ctr"/>
                </a:tc>
                <a:extLst>
                  <a:ext uri="{0D108BD9-81ED-4DB2-BD59-A6C34878D82A}">
                    <a16:rowId xmlns:a16="http://schemas.microsoft.com/office/drawing/2014/main" val="1569870334"/>
                  </a:ext>
                </a:extLst>
              </a:tr>
              <a:tr h="323850">
                <a:tc>
                  <a:txBody>
                    <a:bodyPr/>
                    <a:lstStyle/>
                    <a:p>
                      <a:pPr algn="ctr" rtl="0" fontAlgn="ctr">
                        <a:spcBef>
                          <a:spcPts val="0"/>
                        </a:spcBef>
                        <a:spcAft>
                          <a:spcPts val="0"/>
                        </a:spcAft>
                      </a:pPr>
                      <a:r>
                        <a:rPr lang="en" sz="1400" b="1" kern="1200" dirty="0">
                          <a:solidFill>
                            <a:schemeClr val="lt1"/>
                          </a:solidFill>
                          <a:effectLst/>
                          <a:latin typeface="+mn-lt"/>
                          <a:ea typeface="+mn-ea"/>
                          <a:cs typeface="+mn-cs"/>
                        </a:rPr>
                        <a:t>15:00-15:50</a:t>
                      </a:r>
                    </a:p>
                  </a:txBody>
                  <a:tcPr marL="73025" marR="73025" anchor="ctr"/>
                </a:tc>
                <a:tc>
                  <a:txBody>
                    <a:bodyPr/>
                    <a:lstStyle/>
                    <a:p>
                      <a:pPr rtl="0" fontAlgn="ctr">
                        <a:spcBef>
                          <a:spcPts val="0"/>
                        </a:spcBef>
                        <a:spcAft>
                          <a:spcPts val="0"/>
                        </a:spcAft>
                      </a:pPr>
                      <a:r>
                        <a:rPr lang="tr-TR" sz="1000" b="0" i="0" u="none" strike="noStrike" dirty="0">
                          <a:solidFill>
                            <a:srgbClr val="000000"/>
                          </a:solidFill>
                          <a:effectLst/>
                          <a:latin typeface="Calibri" panose="020F0502020204030204" pitchFamily="34" charset="0"/>
                        </a:rPr>
                        <a:t>Yük Taşımacılığı Modellemesi</a:t>
                      </a:r>
                      <a:endParaRPr lang="es-ES" dirty="0">
                        <a:effectLst/>
                      </a:endParaRPr>
                    </a:p>
                  </a:txBody>
                  <a:tcPr marL="73025" marR="73025" anchor="ctr"/>
                </a:tc>
                <a:extLst>
                  <a:ext uri="{0D108BD9-81ED-4DB2-BD59-A6C34878D82A}">
                    <a16:rowId xmlns:a16="http://schemas.microsoft.com/office/drawing/2014/main" val="3940067041"/>
                  </a:ext>
                </a:extLst>
              </a:tr>
              <a:tr h="323850">
                <a:tc>
                  <a:txBody>
                    <a:bodyPr/>
                    <a:lstStyle/>
                    <a:p>
                      <a:pPr algn="ctr" rtl="0" fontAlgn="ctr">
                        <a:spcBef>
                          <a:spcPts val="0"/>
                        </a:spcBef>
                        <a:spcAft>
                          <a:spcPts val="0"/>
                        </a:spcAft>
                      </a:pPr>
                      <a:r>
                        <a:rPr lang="en" sz="1400" b="1" kern="1200" dirty="0">
                          <a:solidFill>
                            <a:schemeClr val="lt1"/>
                          </a:solidFill>
                          <a:effectLst/>
                          <a:latin typeface="+mn-lt"/>
                          <a:ea typeface="+mn-ea"/>
                          <a:cs typeface="+mn-cs"/>
                        </a:rPr>
                        <a:t>15:50-16:00</a:t>
                      </a:r>
                    </a:p>
                  </a:txBody>
                  <a:tcPr marL="73025" marR="73025" anchor="ctr"/>
                </a:tc>
                <a:tc>
                  <a:txBody>
                    <a:bodyPr/>
                    <a:lstStyle/>
                    <a:p>
                      <a:pPr rtl="0" fontAlgn="ctr">
                        <a:spcBef>
                          <a:spcPts val="0"/>
                        </a:spcBef>
                        <a:spcAft>
                          <a:spcPts val="0"/>
                        </a:spcAft>
                      </a:pPr>
                      <a:r>
                        <a:rPr lang="tr-TR" sz="1000" b="0" i="0" u="none" strike="noStrike" dirty="0">
                          <a:solidFill>
                            <a:srgbClr val="000000"/>
                          </a:solidFill>
                          <a:effectLst/>
                          <a:latin typeface="Calibri" panose="020F0502020204030204" pitchFamily="34" charset="0"/>
                        </a:rPr>
                        <a:t>Sorular ve Kapanış Konuşmaları</a:t>
                      </a:r>
                      <a:endParaRPr lang="es-ES" dirty="0">
                        <a:effectLst/>
                      </a:endParaRPr>
                    </a:p>
                  </a:txBody>
                  <a:tcPr marL="73025" marR="73025" anchor="ctr"/>
                </a:tc>
                <a:extLst>
                  <a:ext uri="{0D108BD9-81ED-4DB2-BD59-A6C34878D82A}">
                    <a16:rowId xmlns:a16="http://schemas.microsoft.com/office/drawing/2014/main" val="1358072520"/>
                  </a:ext>
                </a:extLst>
              </a:tr>
            </a:tbl>
          </a:graphicData>
        </a:graphic>
      </p:graphicFrame>
    </p:spTree>
    <p:extLst>
      <p:ext uri="{BB962C8B-B14F-4D97-AF65-F5344CB8AC3E}">
        <p14:creationId xmlns:p14="http://schemas.microsoft.com/office/powerpoint/2010/main" val="17389298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ol 1"/>
          <p:cNvSpPr>
            <a:spLocks noGrp="1"/>
          </p:cNvSpPr>
          <p:nvPr>
            <p:ph type="title"/>
          </p:nvPr>
        </p:nvSpPr>
        <p:spPr>
          <a:xfrm>
            <a:off x="457201" y="1028700"/>
            <a:ext cx="5085183" cy="1443912"/>
          </a:xfrm>
        </p:spPr>
        <p:txBody>
          <a:bodyPr>
            <a:normAutofit/>
          </a:bodyPr>
          <a:lstStyle/>
          <a:p>
            <a:pPr marL="0" indent="0" algn="l">
              <a:buNone/>
            </a:pPr>
            <a:r>
              <a:rPr lang="en-US" b="0" dirty="0">
                <a:solidFill>
                  <a:schemeClr val="accent6">
                    <a:lumMod val="75000"/>
                  </a:schemeClr>
                </a:solidFill>
                <a:latin typeface="Linux Libertine"/>
              </a:rPr>
              <a:t>T</a:t>
            </a:r>
            <a:r>
              <a:rPr lang="tr-TR" b="0" i="0" dirty="0">
                <a:solidFill>
                  <a:schemeClr val="accent6">
                    <a:lumMod val="75000"/>
                  </a:schemeClr>
                </a:solidFill>
                <a:effectLst/>
                <a:latin typeface="Linux Libertine"/>
              </a:rPr>
              <a:t>emsilci </a:t>
            </a:r>
            <a:r>
              <a:rPr lang="tr-TR" b="0" dirty="0">
                <a:solidFill>
                  <a:schemeClr val="accent6">
                    <a:lumMod val="75000"/>
                  </a:schemeClr>
                </a:solidFill>
                <a:latin typeface="Linux Libertine"/>
              </a:rPr>
              <a:t>T</a:t>
            </a:r>
            <a:r>
              <a:rPr lang="tr-TR" b="0" i="0" dirty="0">
                <a:solidFill>
                  <a:schemeClr val="accent6">
                    <a:lumMod val="75000"/>
                  </a:schemeClr>
                </a:solidFill>
                <a:effectLst/>
                <a:latin typeface="Linux Libertine"/>
              </a:rPr>
              <a:t>abanlı </a:t>
            </a:r>
            <a:r>
              <a:rPr lang="tr-TR" b="0" dirty="0">
                <a:solidFill>
                  <a:schemeClr val="accent6">
                    <a:lumMod val="75000"/>
                  </a:schemeClr>
                </a:solidFill>
                <a:latin typeface="Linux Libertine"/>
              </a:rPr>
              <a:t>M</a:t>
            </a:r>
            <a:r>
              <a:rPr lang="tr-TR" b="0" i="0" dirty="0">
                <a:solidFill>
                  <a:schemeClr val="accent6">
                    <a:lumMod val="75000"/>
                  </a:schemeClr>
                </a:solidFill>
                <a:effectLst/>
                <a:latin typeface="Linux Libertine"/>
              </a:rPr>
              <a:t>odelleme</a:t>
            </a:r>
          </a:p>
        </p:txBody>
      </p:sp>
      <p:sp>
        <p:nvSpPr>
          <p:cNvPr id="3" name="Contenidor de contingut 2"/>
          <p:cNvSpPr>
            <a:spLocks noGrp="1"/>
          </p:cNvSpPr>
          <p:nvPr>
            <p:ph idx="1"/>
          </p:nvPr>
        </p:nvSpPr>
        <p:spPr/>
        <p:txBody>
          <a:bodyPr>
            <a:normAutofit/>
          </a:bodyPr>
          <a:lstStyle/>
          <a:p>
            <a:r>
              <a:rPr lang="tr-TR" dirty="0"/>
              <a:t>MATSim : Çok </a:t>
            </a:r>
            <a:r>
              <a:rPr lang="en-US" dirty="0" err="1"/>
              <a:t>Temsilcili</a:t>
            </a:r>
            <a:r>
              <a:rPr lang="tr-TR" dirty="0"/>
              <a:t> </a:t>
            </a:r>
            <a:r>
              <a:rPr lang="en-US" dirty="0" err="1"/>
              <a:t>Ulaşım</a:t>
            </a:r>
            <a:r>
              <a:rPr lang="tr-TR" dirty="0"/>
              <a:t> Simülatörü</a:t>
            </a:r>
            <a:endParaRPr lang="en" dirty="0"/>
          </a:p>
        </p:txBody>
      </p:sp>
      <p:sp>
        <p:nvSpPr>
          <p:cNvPr id="5" name="Contenidor de número de diapositiva 4"/>
          <p:cNvSpPr>
            <a:spLocks noGrp="1"/>
          </p:cNvSpPr>
          <p:nvPr>
            <p:ph type="sldNum" sz="quarter" idx="12"/>
          </p:nvPr>
        </p:nvSpPr>
        <p:spPr/>
        <p:txBody>
          <a:bodyPr/>
          <a:lstStyle/>
          <a:p>
            <a:fld id="{5336F0B7-EF37-4B31-BA1E-D2B9204CDF2B}" type="slidenum">
              <a:rPr lang="ca-ES" noProof="0" smtClean="0"/>
              <a:pPr/>
              <a:t>66</a:t>
            </a:fld>
            <a:endParaRPr lang="ca-ES" noProof="0" dirty="0"/>
          </a:p>
        </p:txBody>
      </p:sp>
    </p:spTree>
    <p:extLst>
      <p:ext uri="{BB962C8B-B14F-4D97-AF65-F5344CB8AC3E}">
        <p14:creationId xmlns:p14="http://schemas.microsoft.com/office/powerpoint/2010/main" val="370608191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967"/>
        <p:cNvGrpSpPr/>
        <p:nvPr/>
      </p:nvGrpSpPr>
      <p:grpSpPr>
        <a:xfrm>
          <a:off x="0" y="0"/>
          <a:ext cx="0" cy="0"/>
          <a:chOff x="0" y="0"/>
          <a:chExt cx="0" cy="0"/>
        </a:xfrm>
      </p:grpSpPr>
      <p:sp>
        <p:nvSpPr>
          <p:cNvPr id="969" name="Google Shape;969;p116"/>
          <p:cNvSpPr txBox="1"/>
          <p:nvPr/>
        </p:nvSpPr>
        <p:spPr>
          <a:xfrm>
            <a:off x="1556273" y="279847"/>
            <a:ext cx="6151267" cy="260555"/>
          </a:xfrm>
          <a:prstGeom prst="rect">
            <a:avLst/>
          </a:prstGeom>
          <a:noFill/>
          <a:ln>
            <a:noFill/>
          </a:ln>
        </p:spPr>
        <p:txBody>
          <a:bodyPr spcFirstLastPara="1" wrap="square" lIns="64500" tIns="32231" rIns="64500" bIns="32231" anchor="t" anchorCtr="0">
            <a:noAutofit/>
          </a:bodyPr>
          <a:lstStyle/>
          <a:p>
            <a:r>
              <a:rPr lang="en" sz="1950" b="1">
                <a:solidFill>
                  <a:schemeClr val="dk1"/>
                </a:solidFill>
                <a:latin typeface="Source Sans Pro"/>
                <a:ea typeface="Source Sans Pro"/>
                <a:cs typeface="Source Sans Pro"/>
                <a:sym typeface="Source Sans Pro"/>
              </a:rPr>
              <a:t>MATSim</a:t>
            </a:r>
            <a:endParaRPr sz="1050">
              <a:solidFill>
                <a:schemeClr val="dk1"/>
              </a:solidFill>
              <a:latin typeface="Arial"/>
              <a:ea typeface="Arial"/>
              <a:cs typeface="Arial"/>
              <a:sym typeface="Arial"/>
            </a:endParaRPr>
          </a:p>
          <a:p>
            <a:endParaRPr sz="1270" b="1">
              <a:solidFill>
                <a:srgbClr val="F17F09"/>
              </a:solidFill>
              <a:latin typeface="Source Sans Pro"/>
              <a:ea typeface="Source Sans Pro"/>
              <a:cs typeface="Source Sans Pro"/>
              <a:sym typeface="Source Sans Pro"/>
            </a:endParaRPr>
          </a:p>
        </p:txBody>
      </p:sp>
      <p:cxnSp>
        <p:nvCxnSpPr>
          <p:cNvPr id="970" name="Google Shape;970;p116"/>
          <p:cNvCxnSpPr/>
          <p:nvPr/>
        </p:nvCxnSpPr>
        <p:spPr>
          <a:xfrm>
            <a:off x="1556273" y="824474"/>
            <a:ext cx="6031456" cy="0"/>
          </a:xfrm>
          <a:prstGeom prst="straightConnector1">
            <a:avLst/>
          </a:prstGeom>
          <a:noFill/>
          <a:ln w="28575" cap="flat" cmpd="sng">
            <a:solidFill>
              <a:schemeClr val="dk1"/>
            </a:solidFill>
            <a:prstDash val="solid"/>
            <a:round/>
            <a:headEnd type="none" w="sm" len="sm"/>
            <a:tailEnd type="none" w="sm" len="sm"/>
          </a:ln>
        </p:spPr>
      </p:cxnSp>
      <p:sp>
        <p:nvSpPr>
          <p:cNvPr id="971" name="Google Shape;971;p116"/>
          <p:cNvSpPr txBox="1">
            <a:spLocks noGrp="1"/>
          </p:cNvSpPr>
          <p:nvPr>
            <p:ph type="body" idx="2"/>
          </p:nvPr>
        </p:nvSpPr>
        <p:spPr>
          <a:xfrm>
            <a:off x="1556273" y="1960777"/>
            <a:ext cx="6031455" cy="2079770"/>
          </a:xfrm>
          <a:prstGeom prst="rect">
            <a:avLst/>
          </a:prstGeom>
          <a:noFill/>
          <a:ln>
            <a:noFill/>
          </a:ln>
        </p:spPr>
        <p:txBody>
          <a:bodyPr spcFirstLastPara="1" vert="horz" wrap="square" lIns="67500" tIns="34275" rIns="67500" bIns="34275" rtlCol="0" anchor="t" anchorCtr="0">
            <a:noAutofit/>
          </a:bodyPr>
          <a:lstStyle/>
          <a:p>
            <a:pPr marL="214313" indent="-214313">
              <a:spcBef>
                <a:spcPts val="0"/>
              </a:spcBef>
              <a:buChar char="•"/>
            </a:pPr>
            <a:r>
              <a:rPr lang="tr-TR" sz="1200" b="1" i="1" dirty="0">
                <a:solidFill>
                  <a:schemeClr val="dk1"/>
                </a:solidFill>
              </a:rPr>
              <a:t>Trafiğin </a:t>
            </a:r>
            <a:r>
              <a:rPr lang="en-US" sz="1200" b="1" i="1" dirty="0" err="1">
                <a:solidFill>
                  <a:schemeClr val="dk1"/>
                </a:solidFill>
              </a:rPr>
              <a:t>mikro</a:t>
            </a:r>
            <a:r>
              <a:rPr lang="en-US" sz="1200" b="1" i="1" dirty="0">
                <a:solidFill>
                  <a:schemeClr val="dk1"/>
                </a:solidFill>
              </a:rPr>
              <a:t> </a:t>
            </a:r>
            <a:r>
              <a:rPr lang="en-US" sz="1200" b="1" i="1" dirty="0" err="1">
                <a:solidFill>
                  <a:schemeClr val="dk1"/>
                </a:solidFill>
              </a:rPr>
              <a:t>ölçekli</a:t>
            </a:r>
            <a:r>
              <a:rPr lang="tr-TR" sz="1200" b="1" i="1" dirty="0">
                <a:solidFill>
                  <a:schemeClr val="dk1"/>
                </a:solidFill>
              </a:rPr>
              <a:t> modellemesi</a:t>
            </a:r>
            <a:r>
              <a:rPr lang="tr-TR" sz="1200" i="1" dirty="0">
                <a:solidFill>
                  <a:schemeClr val="dk1"/>
                </a:solidFill>
              </a:rPr>
              <a:t>: MATSim, ortaya çıkan trafik akışlarının ve ürettikleri tıkanıklığın integral mikro</a:t>
            </a:r>
            <a:r>
              <a:rPr lang="en-US" sz="1200" i="1" dirty="0">
                <a:solidFill>
                  <a:schemeClr val="dk1"/>
                </a:solidFill>
              </a:rPr>
              <a:t> </a:t>
            </a:r>
            <a:r>
              <a:rPr lang="en-US" sz="1200" i="1" dirty="0" err="1">
                <a:solidFill>
                  <a:schemeClr val="dk1"/>
                </a:solidFill>
              </a:rPr>
              <a:t>ölçekli</a:t>
            </a:r>
            <a:r>
              <a:rPr lang="tr-TR" sz="1200" i="1" dirty="0">
                <a:solidFill>
                  <a:schemeClr val="dk1"/>
                </a:solidFill>
              </a:rPr>
              <a:t> simülasyonunu gerçekleştirir.</a:t>
            </a:r>
          </a:p>
          <a:p>
            <a:pPr marL="214313" indent="-214313">
              <a:spcBef>
                <a:spcPts val="0"/>
              </a:spcBef>
              <a:buChar char="•"/>
            </a:pPr>
            <a:r>
              <a:rPr lang="tr-TR" sz="1200" b="1" i="1" dirty="0">
                <a:solidFill>
                  <a:schemeClr val="dk1"/>
                </a:solidFill>
              </a:rPr>
              <a:t>Talebin mikro</a:t>
            </a:r>
            <a:r>
              <a:rPr lang="en-US" sz="1200" b="1" i="1" dirty="0">
                <a:solidFill>
                  <a:schemeClr val="dk1"/>
                </a:solidFill>
              </a:rPr>
              <a:t> </a:t>
            </a:r>
            <a:r>
              <a:rPr lang="en-US" sz="1200" b="1" i="1" dirty="0" err="1">
                <a:solidFill>
                  <a:schemeClr val="dk1"/>
                </a:solidFill>
              </a:rPr>
              <a:t>ölçekli</a:t>
            </a:r>
            <a:r>
              <a:rPr lang="tr-TR" sz="1200" b="1" i="1" dirty="0">
                <a:solidFill>
                  <a:schemeClr val="dk1"/>
                </a:solidFill>
              </a:rPr>
              <a:t> davranışsal modellemesi</a:t>
            </a:r>
            <a:r>
              <a:rPr lang="tr-TR" sz="1200" i="1" dirty="0">
                <a:solidFill>
                  <a:schemeClr val="dk1"/>
                </a:solidFill>
              </a:rPr>
              <a:t>/</a:t>
            </a:r>
            <a:r>
              <a:rPr lang="en-US" sz="1200" i="1" dirty="0" err="1">
                <a:solidFill>
                  <a:schemeClr val="dk1"/>
                </a:solidFill>
              </a:rPr>
              <a:t>Temsilci</a:t>
            </a:r>
            <a:r>
              <a:rPr lang="tr-TR" sz="1200" i="1" dirty="0">
                <a:solidFill>
                  <a:schemeClr val="dk1"/>
                </a:solidFill>
              </a:rPr>
              <a:t>-Tabanlı Modelleme: MATSim, günlük programı ve sentetik yolcuların kararlarını izleyerek talebin mikroskobik bir tanımını kullanır. Geçmişe bakıldığında, bu "temsilci tabanlı" olarak adlandırılabilir.</a:t>
            </a:r>
          </a:p>
          <a:p>
            <a:pPr marL="214313" indent="-214313">
              <a:spcBef>
                <a:spcPts val="0"/>
              </a:spcBef>
              <a:buChar char="•"/>
            </a:pPr>
            <a:r>
              <a:rPr lang="tr-TR" sz="1200" b="1" i="1" dirty="0">
                <a:solidFill>
                  <a:schemeClr val="dk1"/>
                </a:solidFill>
              </a:rPr>
              <a:t>Karmaşık uyarlanabilir sistemler/eş-evrimsel algoritmalar</a:t>
            </a:r>
            <a:r>
              <a:rPr lang="tr-TR" sz="1200" i="1" dirty="0">
                <a:solidFill>
                  <a:schemeClr val="dk1"/>
                </a:solidFill>
              </a:rPr>
              <a:t>: MATSim, </a:t>
            </a:r>
            <a:r>
              <a:rPr lang="en-US" sz="1200" i="1" dirty="0" err="1">
                <a:solidFill>
                  <a:schemeClr val="dk1"/>
                </a:solidFill>
              </a:rPr>
              <a:t>tüm</a:t>
            </a:r>
            <a:r>
              <a:rPr lang="en-US" sz="1200" i="1" dirty="0">
                <a:solidFill>
                  <a:schemeClr val="dk1"/>
                </a:solidFill>
              </a:rPr>
              <a:t> </a:t>
            </a:r>
            <a:r>
              <a:rPr lang="en-US" sz="1200" i="1" dirty="0" err="1">
                <a:solidFill>
                  <a:schemeClr val="dk1"/>
                </a:solidFill>
              </a:rPr>
              <a:t>güne</a:t>
            </a:r>
            <a:r>
              <a:rPr lang="en-US" sz="1200" i="1" dirty="0">
                <a:solidFill>
                  <a:schemeClr val="dk1"/>
                </a:solidFill>
              </a:rPr>
              <a:t> </a:t>
            </a:r>
            <a:r>
              <a:rPr lang="en-US" sz="1200" i="1" dirty="0" err="1">
                <a:solidFill>
                  <a:schemeClr val="dk1"/>
                </a:solidFill>
              </a:rPr>
              <a:t>ait</a:t>
            </a:r>
            <a:r>
              <a:rPr lang="en-US" sz="1200" i="1" dirty="0">
                <a:solidFill>
                  <a:schemeClr val="dk1"/>
                </a:solidFill>
              </a:rPr>
              <a:t> </a:t>
            </a:r>
            <a:r>
              <a:rPr lang="en-US" sz="1200" i="1" dirty="0" err="1">
                <a:solidFill>
                  <a:schemeClr val="dk1"/>
                </a:solidFill>
              </a:rPr>
              <a:t>yolculuk</a:t>
            </a:r>
            <a:r>
              <a:rPr lang="en-US" sz="1200" i="1" dirty="0">
                <a:solidFill>
                  <a:schemeClr val="dk1"/>
                </a:solidFill>
              </a:rPr>
              <a:t> </a:t>
            </a:r>
            <a:r>
              <a:rPr lang="en-US" sz="1200" i="1" dirty="0" err="1">
                <a:solidFill>
                  <a:schemeClr val="dk1"/>
                </a:solidFill>
              </a:rPr>
              <a:t>programının</a:t>
            </a:r>
            <a:r>
              <a:rPr lang="en-US" sz="1200" i="1" dirty="0">
                <a:solidFill>
                  <a:schemeClr val="dk1"/>
                </a:solidFill>
              </a:rPr>
              <a:t> </a:t>
            </a:r>
            <a:r>
              <a:rPr lang="en-US" sz="1200" i="1" dirty="0" err="1">
                <a:solidFill>
                  <a:schemeClr val="dk1"/>
                </a:solidFill>
              </a:rPr>
              <a:t>deneyimlenen</a:t>
            </a:r>
            <a:r>
              <a:rPr lang="en-US" sz="1200" i="1" dirty="0">
                <a:solidFill>
                  <a:schemeClr val="dk1"/>
                </a:solidFill>
              </a:rPr>
              <a:t> </a:t>
            </a:r>
            <a:r>
              <a:rPr lang="en-US" sz="1200" i="1" dirty="0" err="1">
                <a:solidFill>
                  <a:schemeClr val="dk1"/>
                </a:solidFill>
              </a:rPr>
              <a:t>faydalarını</a:t>
            </a:r>
            <a:r>
              <a:rPr lang="en-US" sz="1200" i="1" dirty="0">
                <a:solidFill>
                  <a:schemeClr val="dk1"/>
                </a:solidFill>
              </a:rPr>
              <a:t>, </a:t>
            </a:r>
            <a:r>
              <a:rPr lang="en-US" sz="1200" i="1" dirty="0" err="1">
                <a:solidFill>
                  <a:schemeClr val="dk1"/>
                </a:solidFill>
              </a:rPr>
              <a:t>birlikte</a:t>
            </a:r>
            <a:r>
              <a:rPr lang="en-US" sz="1200" i="1" dirty="0">
                <a:solidFill>
                  <a:schemeClr val="dk1"/>
                </a:solidFill>
              </a:rPr>
              <a:t> </a:t>
            </a:r>
            <a:r>
              <a:rPr lang="en-US" sz="1200" i="1" dirty="0" err="1">
                <a:solidFill>
                  <a:schemeClr val="dk1"/>
                </a:solidFill>
              </a:rPr>
              <a:t>evrimsel</a:t>
            </a:r>
            <a:r>
              <a:rPr lang="en-US" sz="1200" i="1" dirty="0">
                <a:solidFill>
                  <a:schemeClr val="dk1"/>
                </a:solidFill>
              </a:rPr>
              <a:t> </a:t>
            </a:r>
            <a:r>
              <a:rPr lang="en-US" sz="1200" i="1" dirty="0" err="1">
                <a:solidFill>
                  <a:schemeClr val="dk1"/>
                </a:solidFill>
              </a:rPr>
              <a:t>tarama</a:t>
            </a:r>
            <a:r>
              <a:rPr lang="en-US" sz="1200" i="1" dirty="0">
                <a:solidFill>
                  <a:schemeClr val="dk1"/>
                </a:solidFill>
              </a:rPr>
              <a:t> </a:t>
            </a:r>
            <a:r>
              <a:rPr lang="en-US" sz="1200" i="1" dirty="0" err="1">
                <a:solidFill>
                  <a:schemeClr val="dk1"/>
                </a:solidFill>
              </a:rPr>
              <a:t>yoluyla</a:t>
            </a:r>
            <a:r>
              <a:rPr lang="en-US" sz="1200" i="1" dirty="0">
                <a:solidFill>
                  <a:schemeClr val="dk1"/>
                </a:solidFill>
              </a:rPr>
              <a:t> </a:t>
            </a:r>
            <a:r>
              <a:rPr lang="tr-TR" sz="1200" i="1" dirty="0">
                <a:solidFill>
                  <a:schemeClr val="dk1"/>
                </a:solidFill>
              </a:rPr>
              <a:t>ortaya denge veya kararlı durum</a:t>
            </a:r>
            <a:r>
              <a:rPr lang="en-US" sz="1200" i="1" dirty="0">
                <a:solidFill>
                  <a:schemeClr val="dk1"/>
                </a:solidFill>
              </a:rPr>
              <a:t>a </a:t>
            </a:r>
            <a:r>
              <a:rPr lang="en-US" sz="1200" i="1" dirty="0" err="1">
                <a:solidFill>
                  <a:schemeClr val="dk1"/>
                </a:solidFill>
              </a:rPr>
              <a:t>getirmek</a:t>
            </a:r>
            <a:r>
              <a:rPr lang="en-US" sz="1200" i="1" dirty="0">
                <a:solidFill>
                  <a:schemeClr val="dk1"/>
                </a:solidFill>
              </a:rPr>
              <a:t> </a:t>
            </a:r>
            <a:r>
              <a:rPr lang="en-US" sz="1200" i="1" dirty="0" err="1">
                <a:solidFill>
                  <a:schemeClr val="dk1"/>
                </a:solidFill>
              </a:rPr>
              <a:t>üzere</a:t>
            </a:r>
            <a:r>
              <a:rPr lang="en-US" sz="1200" i="1" dirty="0">
                <a:solidFill>
                  <a:schemeClr val="dk1"/>
                </a:solidFill>
              </a:rPr>
              <a:t> optimize </a:t>
            </a:r>
            <a:r>
              <a:rPr lang="en-US" sz="1200" i="1" dirty="0" err="1">
                <a:solidFill>
                  <a:schemeClr val="dk1"/>
                </a:solidFill>
              </a:rPr>
              <a:t>eder</a:t>
            </a:r>
            <a:r>
              <a:rPr lang="tr-TR" sz="1200" i="1" dirty="0">
                <a:solidFill>
                  <a:schemeClr val="dk1"/>
                </a:solidFill>
              </a:rPr>
              <a:t>.</a:t>
            </a:r>
          </a:p>
          <a:p>
            <a:pPr marL="214313" indent="-214313">
              <a:spcBef>
                <a:spcPts val="0"/>
              </a:spcBef>
              <a:buChar char="•"/>
            </a:pPr>
            <a:r>
              <a:rPr lang="tr-TR" sz="1200" i="1" dirty="0" err="1">
                <a:solidFill>
                  <a:schemeClr val="dk1"/>
                </a:solidFill>
              </a:rPr>
              <a:t>MATSim</a:t>
            </a:r>
            <a:r>
              <a:rPr lang="tr-TR" sz="1200" i="1" dirty="0">
                <a:solidFill>
                  <a:schemeClr val="dk1"/>
                </a:solidFill>
              </a:rPr>
              <a:t> tek bir günü modellemek için tasarlanmıştır.</a:t>
            </a:r>
            <a:endParaRPr sz="1200" i="1" dirty="0">
              <a:solidFill>
                <a:schemeClr val="dk1"/>
              </a:solidFill>
            </a:endParaRPr>
          </a:p>
        </p:txBody>
      </p:sp>
      <p:pic>
        <p:nvPicPr>
          <p:cNvPr id="972" name="Google Shape;972;p116"/>
          <p:cNvPicPr preferRelativeResize="0"/>
          <p:nvPr/>
        </p:nvPicPr>
        <p:blipFill rotWithShape="1">
          <a:blip r:embed="rId3">
            <a:alphaModFix/>
          </a:blip>
          <a:srcRect/>
          <a:stretch/>
        </p:blipFill>
        <p:spPr>
          <a:xfrm>
            <a:off x="2407921" y="4452533"/>
            <a:ext cx="5087368" cy="1308907"/>
          </a:xfrm>
          <a:prstGeom prst="rect">
            <a:avLst/>
          </a:prstGeom>
          <a:noFill/>
          <a:ln>
            <a:noFill/>
          </a:ln>
        </p:spPr>
      </p:pic>
      <p:sp>
        <p:nvSpPr>
          <p:cNvPr id="973" name="Google Shape;973;p116"/>
          <p:cNvSpPr/>
          <p:nvPr/>
        </p:nvSpPr>
        <p:spPr>
          <a:xfrm>
            <a:off x="1264922" y="4413199"/>
            <a:ext cx="876299" cy="704009"/>
          </a:xfrm>
          <a:prstGeom prst="rect">
            <a:avLst/>
          </a:prstGeom>
          <a:noFill/>
          <a:ln>
            <a:noFill/>
          </a:ln>
        </p:spPr>
        <p:txBody>
          <a:bodyPr spcFirstLastPara="1" wrap="square" lIns="68569" tIns="34275" rIns="68569" bIns="34275" anchor="t" anchorCtr="0">
            <a:spAutoFit/>
          </a:bodyPr>
          <a:lstStyle/>
          <a:p>
            <a:pPr algn="just"/>
            <a:r>
              <a:rPr lang="en" sz="825" dirty="0">
                <a:solidFill>
                  <a:schemeClr val="dk1"/>
                </a:solidFill>
                <a:latin typeface="Arial"/>
                <a:ea typeface="Arial"/>
                <a:cs typeface="Arial"/>
                <a:sym typeface="Arial"/>
              </a:rPr>
              <a:t>Bireylerin yolculuk programının kullanımıyla ABM</a:t>
            </a:r>
            <a:endParaRPr sz="825" dirty="0">
              <a:solidFill>
                <a:srgbClr val="000000"/>
              </a:solidFill>
              <a:latin typeface="Arial"/>
              <a:ea typeface="Arial"/>
              <a:cs typeface="Arial"/>
              <a:sym typeface="Arial"/>
            </a:endParaRPr>
          </a:p>
        </p:txBody>
      </p:sp>
      <p:cxnSp>
        <p:nvCxnSpPr>
          <p:cNvPr id="974" name="Google Shape;974;p116"/>
          <p:cNvCxnSpPr/>
          <p:nvPr/>
        </p:nvCxnSpPr>
        <p:spPr>
          <a:xfrm>
            <a:off x="2141220" y="4765217"/>
            <a:ext cx="365760" cy="0"/>
          </a:xfrm>
          <a:prstGeom prst="straightConnector1">
            <a:avLst/>
          </a:prstGeom>
          <a:noFill/>
          <a:ln w="9525" cap="flat" cmpd="sng">
            <a:solidFill>
              <a:srgbClr val="E36C09"/>
            </a:solidFill>
            <a:prstDash val="solid"/>
            <a:round/>
            <a:headEnd type="none" w="sm" len="sm"/>
            <a:tailEnd type="triangle" w="med" len="med"/>
          </a:ln>
        </p:spPr>
      </p:cxnSp>
      <p:sp>
        <p:nvSpPr>
          <p:cNvPr id="975" name="Google Shape;975;p116"/>
          <p:cNvSpPr/>
          <p:nvPr/>
        </p:nvSpPr>
        <p:spPr>
          <a:xfrm>
            <a:off x="3436621" y="3972829"/>
            <a:ext cx="1195286" cy="196177"/>
          </a:xfrm>
          <a:prstGeom prst="rect">
            <a:avLst/>
          </a:prstGeom>
          <a:noFill/>
          <a:ln>
            <a:noFill/>
          </a:ln>
        </p:spPr>
        <p:txBody>
          <a:bodyPr spcFirstLastPara="1" wrap="square" lIns="68569" tIns="34275" rIns="68569" bIns="34275" anchor="t" anchorCtr="0">
            <a:spAutoFit/>
          </a:bodyPr>
          <a:lstStyle/>
          <a:p>
            <a:pPr algn="ctr"/>
            <a:r>
              <a:rPr lang="tr-TR" sz="825" dirty="0">
                <a:solidFill>
                  <a:schemeClr val="dk1"/>
                </a:solidFill>
                <a:latin typeface="Arial"/>
                <a:ea typeface="Arial"/>
                <a:cs typeface="Arial"/>
                <a:sym typeface="Arial"/>
              </a:rPr>
              <a:t>Ağ atama</a:t>
            </a:r>
            <a:endParaRPr sz="825" dirty="0">
              <a:solidFill>
                <a:srgbClr val="000000"/>
              </a:solidFill>
              <a:latin typeface="Arial"/>
              <a:ea typeface="Arial"/>
              <a:cs typeface="Arial"/>
              <a:sym typeface="Arial"/>
            </a:endParaRPr>
          </a:p>
        </p:txBody>
      </p:sp>
      <p:cxnSp>
        <p:nvCxnSpPr>
          <p:cNvPr id="976" name="Google Shape;976;p116"/>
          <p:cNvCxnSpPr/>
          <p:nvPr/>
        </p:nvCxnSpPr>
        <p:spPr>
          <a:xfrm>
            <a:off x="3844292" y="4143869"/>
            <a:ext cx="22859" cy="308663"/>
          </a:xfrm>
          <a:prstGeom prst="straightConnector1">
            <a:avLst/>
          </a:prstGeom>
          <a:noFill/>
          <a:ln w="9525" cap="flat" cmpd="sng">
            <a:solidFill>
              <a:srgbClr val="E36C09"/>
            </a:solidFill>
            <a:prstDash val="solid"/>
            <a:round/>
            <a:headEnd type="none" w="sm" len="sm"/>
            <a:tailEnd type="triangle" w="med" len="med"/>
          </a:ln>
        </p:spPr>
      </p:cxnSp>
      <p:sp>
        <p:nvSpPr>
          <p:cNvPr id="977" name="Google Shape;977;p116"/>
          <p:cNvSpPr/>
          <p:nvPr/>
        </p:nvSpPr>
        <p:spPr>
          <a:xfrm>
            <a:off x="5000082" y="3903707"/>
            <a:ext cx="1428679" cy="323135"/>
          </a:xfrm>
          <a:prstGeom prst="rect">
            <a:avLst/>
          </a:prstGeom>
          <a:noFill/>
          <a:ln>
            <a:noFill/>
          </a:ln>
        </p:spPr>
        <p:txBody>
          <a:bodyPr spcFirstLastPara="1" wrap="square" lIns="68569" tIns="34275" rIns="68569" bIns="34275" anchor="t" anchorCtr="0">
            <a:spAutoFit/>
          </a:bodyPr>
          <a:lstStyle/>
          <a:p>
            <a:pPr algn="ctr"/>
            <a:r>
              <a:rPr lang="tr-TR" sz="825" dirty="0">
                <a:solidFill>
                  <a:schemeClr val="dk1"/>
                </a:solidFill>
                <a:latin typeface="Arial"/>
                <a:ea typeface="Arial"/>
                <a:cs typeface="Arial"/>
                <a:sym typeface="Arial"/>
              </a:rPr>
              <a:t>Kişi başına günlük kâr (amaç fonksiyonu)</a:t>
            </a:r>
            <a:endParaRPr sz="825" dirty="0">
              <a:solidFill>
                <a:srgbClr val="000000"/>
              </a:solidFill>
              <a:latin typeface="Arial"/>
              <a:ea typeface="Arial"/>
              <a:cs typeface="Arial"/>
              <a:sym typeface="Arial"/>
            </a:endParaRPr>
          </a:p>
        </p:txBody>
      </p:sp>
      <p:cxnSp>
        <p:nvCxnSpPr>
          <p:cNvPr id="978" name="Google Shape;978;p116"/>
          <p:cNvCxnSpPr/>
          <p:nvPr/>
        </p:nvCxnSpPr>
        <p:spPr>
          <a:xfrm>
            <a:off x="5748184" y="4226872"/>
            <a:ext cx="22859" cy="308663"/>
          </a:xfrm>
          <a:prstGeom prst="straightConnector1">
            <a:avLst/>
          </a:prstGeom>
          <a:noFill/>
          <a:ln w="9525" cap="flat" cmpd="sng">
            <a:solidFill>
              <a:srgbClr val="E36C09"/>
            </a:solidFill>
            <a:prstDash val="solid"/>
            <a:round/>
            <a:headEnd type="none" w="sm" len="sm"/>
            <a:tailEnd type="triangle" w="med" len="med"/>
          </a:ln>
        </p:spPr>
      </p:cxnSp>
      <p:sp>
        <p:nvSpPr>
          <p:cNvPr id="979" name="Google Shape;979;p116"/>
          <p:cNvSpPr/>
          <p:nvPr/>
        </p:nvSpPr>
        <p:spPr>
          <a:xfrm>
            <a:off x="1402081" y="5629501"/>
            <a:ext cx="2712719" cy="323135"/>
          </a:xfrm>
          <a:prstGeom prst="rect">
            <a:avLst/>
          </a:prstGeom>
          <a:noFill/>
          <a:ln>
            <a:noFill/>
          </a:ln>
        </p:spPr>
        <p:txBody>
          <a:bodyPr spcFirstLastPara="1" wrap="square" lIns="68569" tIns="34275" rIns="68569" bIns="34275" anchor="t" anchorCtr="0">
            <a:spAutoFit/>
          </a:bodyPr>
          <a:lstStyle/>
          <a:p>
            <a:pPr algn="ctr"/>
            <a:r>
              <a:rPr lang="tr-TR" sz="825" dirty="0">
                <a:solidFill>
                  <a:schemeClr val="dk1"/>
                </a:solidFill>
                <a:latin typeface="Arial"/>
                <a:ea typeface="Arial"/>
                <a:cs typeface="Arial"/>
                <a:sym typeface="Arial"/>
              </a:rPr>
              <a:t>Ağdaki planı veya simülasyonu birey başına optimize eden evrimsel algoritma.</a:t>
            </a:r>
            <a:endParaRPr sz="825" dirty="0">
              <a:solidFill>
                <a:srgbClr val="000000"/>
              </a:solidFill>
              <a:latin typeface="Arial"/>
              <a:ea typeface="Arial"/>
              <a:cs typeface="Arial"/>
              <a:sym typeface="Arial"/>
            </a:endParaRPr>
          </a:p>
        </p:txBody>
      </p:sp>
      <p:cxnSp>
        <p:nvCxnSpPr>
          <p:cNvPr id="980" name="Google Shape;980;p116"/>
          <p:cNvCxnSpPr>
            <a:stCxn id="979" idx="3"/>
          </p:cNvCxnSpPr>
          <p:nvPr/>
        </p:nvCxnSpPr>
        <p:spPr>
          <a:xfrm rot="10800000" flipH="1">
            <a:off x="4114800" y="5551909"/>
            <a:ext cx="350550" cy="239175"/>
          </a:xfrm>
          <a:prstGeom prst="straightConnector1">
            <a:avLst/>
          </a:prstGeom>
          <a:noFill/>
          <a:ln w="9525" cap="flat" cmpd="sng">
            <a:solidFill>
              <a:srgbClr val="E36C09"/>
            </a:solidFill>
            <a:prstDash val="solid"/>
            <a:round/>
            <a:headEnd type="none" w="sm" len="sm"/>
            <a:tailEnd type="triangle" w="med" len="med"/>
          </a:ln>
        </p:spPr>
      </p:cxnSp>
    </p:spTree>
    <p:extLst>
      <p:ext uri="{BB962C8B-B14F-4D97-AF65-F5344CB8AC3E}">
        <p14:creationId xmlns:p14="http://schemas.microsoft.com/office/powerpoint/2010/main" val="72599728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985"/>
        <p:cNvGrpSpPr/>
        <p:nvPr/>
      </p:nvGrpSpPr>
      <p:grpSpPr>
        <a:xfrm>
          <a:off x="0" y="0"/>
          <a:ext cx="0" cy="0"/>
          <a:chOff x="0" y="0"/>
          <a:chExt cx="0" cy="0"/>
        </a:xfrm>
      </p:grpSpPr>
      <p:sp>
        <p:nvSpPr>
          <p:cNvPr id="987" name="Google Shape;987;p117"/>
          <p:cNvSpPr txBox="1"/>
          <p:nvPr/>
        </p:nvSpPr>
        <p:spPr>
          <a:xfrm>
            <a:off x="1556273" y="317353"/>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İlk talep</a:t>
            </a:r>
            <a:endParaRPr sz="1270" b="1" dirty="0">
              <a:solidFill>
                <a:srgbClr val="F17F09"/>
              </a:solidFill>
              <a:latin typeface="Source Sans Pro"/>
              <a:ea typeface="Source Sans Pro"/>
              <a:cs typeface="Source Sans Pro"/>
              <a:sym typeface="Source Sans Pro"/>
            </a:endParaRPr>
          </a:p>
        </p:txBody>
      </p:sp>
      <p:cxnSp>
        <p:nvCxnSpPr>
          <p:cNvPr id="988" name="Google Shape;988;p117"/>
          <p:cNvCxnSpPr/>
          <p:nvPr/>
        </p:nvCxnSpPr>
        <p:spPr>
          <a:xfrm>
            <a:off x="1556273" y="861980"/>
            <a:ext cx="6031456" cy="0"/>
          </a:xfrm>
          <a:prstGeom prst="straightConnector1">
            <a:avLst/>
          </a:prstGeom>
          <a:noFill/>
          <a:ln w="28575" cap="flat" cmpd="sng">
            <a:solidFill>
              <a:schemeClr val="dk1"/>
            </a:solidFill>
            <a:prstDash val="solid"/>
            <a:round/>
            <a:headEnd type="none" w="sm" len="sm"/>
            <a:tailEnd type="none" w="sm" len="sm"/>
          </a:ln>
        </p:spPr>
      </p:cxnSp>
      <p:sp>
        <p:nvSpPr>
          <p:cNvPr id="989" name="Google Shape;989;p117"/>
          <p:cNvSpPr txBox="1">
            <a:spLocks noGrp="1"/>
          </p:cNvSpPr>
          <p:nvPr>
            <p:ph type="body" idx="2"/>
          </p:nvPr>
        </p:nvSpPr>
        <p:spPr>
          <a:xfrm>
            <a:off x="1556274" y="2102813"/>
            <a:ext cx="6009352" cy="1018315"/>
          </a:xfrm>
          <a:prstGeom prst="rect">
            <a:avLst/>
          </a:prstGeom>
          <a:noFill/>
          <a:ln>
            <a:noFill/>
          </a:ln>
        </p:spPr>
        <p:txBody>
          <a:bodyPr spcFirstLastPara="1" vert="horz" wrap="square" lIns="67500" tIns="34275" rIns="67500" bIns="34275" rtlCol="0" anchor="t" anchorCtr="0">
            <a:noAutofit/>
          </a:bodyPr>
          <a:lstStyle/>
          <a:p>
            <a:pPr marL="214313" indent="-214313">
              <a:spcBef>
                <a:spcPts val="0"/>
              </a:spcBef>
              <a:buChar char="•"/>
            </a:pPr>
            <a:r>
              <a:rPr lang="tr-TR" sz="1200" i="1" dirty="0" err="1">
                <a:solidFill>
                  <a:schemeClr val="dk1"/>
                </a:solidFill>
              </a:rPr>
              <a:t>MATSim</a:t>
            </a:r>
            <a:r>
              <a:rPr lang="tr-TR" sz="1200" i="1" dirty="0">
                <a:solidFill>
                  <a:schemeClr val="dk1"/>
                </a:solidFill>
              </a:rPr>
              <a:t> birey başına bir dizi faaliyet planı ile başlar. Bu, hane halkı anketlerinden veya nüfus sentezleyicilerinden gelebilir.</a:t>
            </a:r>
          </a:p>
          <a:p>
            <a:pPr marL="214313" indent="-214313">
              <a:spcBef>
                <a:spcPts val="0"/>
              </a:spcBef>
              <a:buChar char="•"/>
            </a:pPr>
            <a:r>
              <a:rPr lang="tr-TR" sz="1200" i="1" dirty="0">
                <a:solidFill>
                  <a:schemeClr val="dk1"/>
                </a:solidFill>
              </a:rPr>
              <a:t>İlk nüfus, </a:t>
            </a:r>
            <a:r>
              <a:rPr lang="en-US" sz="1200" i="1" dirty="0" err="1">
                <a:solidFill>
                  <a:schemeClr val="dk1"/>
                </a:solidFill>
              </a:rPr>
              <a:t>aktivite</a:t>
            </a:r>
            <a:r>
              <a:rPr lang="tr-TR" sz="1200" i="1" dirty="0">
                <a:solidFill>
                  <a:schemeClr val="dk1"/>
                </a:solidFill>
              </a:rPr>
              <a:t> planı, modu ve bitiş zamanı ile tanımlanır.</a:t>
            </a:r>
          </a:p>
          <a:p>
            <a:pPr marL="214313" indent="-214313">
              <a:spcBef>
                <a:spcPts val="0"/>
              </a:spcBef>
              <a:buChar char="•"/>
            </a:pPr>
            <a:r>
              <a:rPr lang="tr-TR" sz="1200" i="1" dirty="0">
                <a:solidFill>
                  <a:schemeClr val="dk1"/>
                </a:solidFill>
              </a:rPr>
              <a:t>Sonraki </a:t>
            </a:r>
            <a:r>
              <a:rPr lang="en-US" sz="1200" i="1" dirty="0" err="1">
                <a:solidFill>
                  <a:schemeClr val="dk1"/>
                </a:solidFill>
              </a:rPr>
              <a:t>iterasyonlarda</a:t>
            </a:r>
            <a:r>
              <a:rPr lang="tr-TR" sz="1200" i="1" dirty="0">
                <a:solidFill>
                  <a:schemeClr val="dk1"/>
                </a:solidFill>
              </a:rPr>
              <a:t>, hareketlilik simülatörü rotalar ekler ve bitiş zamanlarını değiştirir ve puanlama modülü her planı puanlar.</a:t>
            </a:r>
            <a:endParaRPr dirty="0"/>
          </a:p>
        </p:txBody>
      </p:sp>
      <p:pic>
        <p:nvPicPr>
          <p:cNvPr id="990" name="Google Shape;990;p117"/>
          <p:cNvPicPr preferRelativeResize="0"/>
          <p:nvPr/>
        </p:nvPicPr>
        <p:blipFill rotWithShape="1">
          <a:blip r:embed="rId3">
            <a:alphaModFix/>
          </a:blip>
          <a:srcRect b="17644"/>
          <a:stretch/>
        </p:blipFill>
        <p:spPr>
          <a:xfrm>
            <a:off x="3954205" y="4361961"/>
            <a:ext cx="3443825" cy="1628778"/>
          </a:xfrm>
          <a:prstGeom prst="rect">
            <a:avLst/>
          </a:prstGeom>
          <a:noFill/>
          <a:ln>
            <a:noFill/>
          </a:ln>
        </p:spPr>
      </p:pic>
      <p:pic>
        <p:nvPicPr>
          <p:cNvPr id="991" name="Google Shape;991;p117"/>
          <p:cNvPicPr preferRelativeResize="0"/>
          <p:nvPr/>
        </p:nvPicPr>
        <p:blipFill rotWithShape="1">
          <a:blip r:embed="rId4">
            <a:alphaModFix/>
          </a:blip>
          <a:srcRect b="28105"/>
          <a:stretch/>
        </p:blipFill>
        <p:spPr>
          <a:xfrm>
            <a:off x="1556273" y="3227133"/>
            <a:ext cx="3616094" cy="1066492"/>
          </a:xfrm>
          <a:prstGeom prst="rect">
            <a:avLst/>
          </a:prstGeom>
          <a:noFill/>
          <a:ln>
            <a:noFill/>
          </a:ln>
        </p:spPr>
      </p:pic>
      <p:cxnSp>
        <p:nvCxnSpPr>
          <p:cNvPr id="992" name="Google Shape;992;p117"/>
          <p:cNvCxnSpPr>
            <a:stCxn id="993" idx="3"/>
          </p:cNvCxnSpPr>
          <p:nvPr/>
        </p:nvCxnSpPr>
        <p:spPr>
          <a:xfrm flipV="1">
            <a:off x="2697481" y="4985897"/>
            <a:ext cx="2017350" cy="15495"/>
          </a:xfrm>
          <a:prstGeom prst="straightConnector1">
            <a:avLst/>
          </a:prstGeom>
          <a:noFill/>
          <a:ln w="9525" cap="flat" cmpd="sng">
            <a:solidFill>
              <a:srgbClr val="E36C09"/>
            </a:solidFill>
            <a:prstDash val="solid"/>
            <a:round/>
            <a:headEnd type="none" w="sm" len="sm"/>
            <a:tailEnd type="triangle" w="med" len="med"/>
          </a:ln>
        </p:spPr>
      </p:cxnSp>
      <p:cxnSp>
        <p:nvCxnSpPr>
          <p:cNvPr id="994" name="Google Shape;994;p117"/>
          <p:cNvCxnSpPr>
            <a:stCxn id="993" idx="3"/>
          </p:cNvCxnSpPr>
          <p:nvPr/>
        </p:nvCxnSpPr>
        <p:spPr>
          <a:xfrm flipV="1">
            <a:off x="2697481" y="4783397"/>
            <a:ext cx="3280500" cy="217995"/>
          </a:xfrm>
          <a:prstGeom prst="straightConnector1">
            <a:avLst/>
          </a:prstGeom>
          <a:noFill/>
          <a:ln w="9525" cap="flat" cmpd="sng">
            <a:solidFill>
              <a:srgbClr val="E36C09"/>
            </a:solidFill>
            <a:prstDash val="solid"/>
            <a:round/>
            <a:headEnd type="none" w="sm" len="sm"/>
            <a:tailEnd type="triangle" w="med" len="med"/>
          </a:ln>
        </p:spPr>
      </p:cxnSp>
      <p:sp>
        <p:nvSpPr>
          <p:cNvPr id="993" name="Google Shape;993;p117"/>
          <p:cNvSpPr txBox="1"/>
          <p:nvPr/>
        </p:nvSpPr>
        <p:spPr>
          <a:xfrm>
            <a:off x="1556273" y="4805199"/>
            <a:ext cx="1141208" cy="392385"/>
          </a:xfrm>
          <a:prstGeom prst="rect">
            <a:avLst/>
          </a:prstGeom>
          <a:noFill/>
          <a:ln>
            <a:noFill/>
          </a:ln>
        </p:spPr>
        <p:txBody>
          <a:bodyPr spcFirstLastPara="1" wrap="square" lIns="68569" tIns="34275" rIns="68569" bIns="34275" anchor="t" anchorCtr="0">
            <a:spAutoFit/>
          </a:bodyPr>
          <a:lstStyle/>
          <a:p>
            <a:r>
              <a:rPr lang="tr-TR" sz="1050" dirty="0">
                <a:solidFill>
                  <a:schemeClr val="dk1"/>
                </a:solidFill>
                <a:latin typeface="Arial"/>
                <a:ea typeface="Arial"/>
                <a:cs typeface="Arial"/>
                <a:sym typeface="Arial"/>
              </a:rPr>
              <a:t>Değiştirilebilen unsurlar</a:t>
            </a:r>
            <a:endParaRPr sz="1050" dirty="0">
              <a:solidFill>
                <a:srgbClr val="000000"/>
              </a:solidFill>
              <a:latin typeface="Arial"/>
              <a:ea typeface="Arial"/>
              <a:cs typeface="Arial"/>
              <a:sym typeface="Arial"/>
            </a:endParaRPr>
          </a:p>
        </p:txBody>
      </p:sp>
      <p:cxnSp>
        <p:nvCxnSpPr>
          <p:cNvPr id="995" name="Google Shape;995;p117"/>
          <p:cNvCxnSpPr>
            <a:stCxn id="993" idx="3"/>
          </p:cNvCxnSpPr>
          <p:nvPr/>
        </p:nvCxnSpPr>
        <p:spPr>
          <a:xfrm>
            <a:off x="2697481" y="5001392"/>
            <a:ext cx="2085975" cy="357780"/>
          </a:xfrm>
          <a:prstGeom prst="straightConnector1">
            <a:avLst/>
          </a:prstGeom>
          <a:noFill/>
          <a:ln w="9525" cap="flat" cmpd="sng">
            <a:solidFill>
              <a:srgbClr val="E36C09"/>
            </a:solidFill>
            <a:prstDash val="solid"/>
            <a:round/>
            <a:headEnd type="none" w="sm" len="sm"/>
            <a:tailEnd type="triangle" w="med" len="med"/>
          </a:ln>
        </p:spPr>
      </p:cxnSp>
    </p:spTree>
    <p:extLst>
      <p:ext uri="{BB962C8B-B14F-4D97-AF65-F5344CB8AC3E}">
        <p14:creationId xmlns:p14="http://schemas.microsoft.com/office/powerpoint/2010/main" val="117438429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1000"/>
        <p:cNvGrpSpPr/>
        <p:nvPr/>
      </p:nvGrpSpPr>
      <p:grpSpPr>
        <a:xfrm>
          <a:off x="0" y="0"/>
          <a:ext cx="0" cy="0"/>
          <a:chOff x="0" y="0"/>
          <a:chExt cx="0" cy="0"/>
        </a:xfrm>
      </p:grpSpPr>
      <p:sp>
        <p:nvSpPr>
          <p:cNvPr id="1002" name="Google Shape;1002;p118"/>
          <p:cNvSpPr txBox="1"/>
          <p:nvPr/>
        </p:nvSpPr>
        <p:spPr>
          <a:xfrm>
            <a:off x="1556273" y="314558"/>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Hareketlilik simülatörü</a:t>
            </a:r>
            <a:endParaRPr sz="1270" b="1" dirty="0">
              <a:solidFill>
                <a:srgbClr val="F17F09"/>
              </a:solidFill>
              <a:latin typeface="Source Sans Pro"/>
              <a:ea typeface="Source Sans Pro"/>
              <a:cs typeface="Source Sans Pro"/>
              <a:sym typeface="Source Sans Pro"/>
            </a:endParaRPr>
          </a:p>
        </p:txBody>
      </p:sp>
      <p:cxnSp>
        <p:nvCxnSpPr>
          <p:cNvPr id="1003" name="Google Shape;1003;p118"/>
          <p:cNvCxnSpPr/>
          <p:nvPr/>
        </p:nvCxnSpPr>
        <p:spPr>
          <a:xfrm>
            <a:off x="1556273" y="859185"/>
            <a:ext cx="6031456" cy="0"/>
          </a:xfrm>
          <a:prstGeom prst="straightConnector1">
            <a:avLst/>
          </a:prstGeom>
          <a:noFill/>
          <a:ln w="28575" cap="flat" cmpd="sng">
            <a:solidFill>
              <a:schemeClr val="dk1"/>
            </a:solidFill>
            <a:prstDash val="solid"/>
            <a:round/>
            <a:headEnd type="none" w="sm" len="sm"/>
            <a:tailEnd type="none" w="sm" len="sm"/>
          </a:ln>
        </p:spPr>
      </p:cxnSp>
      <p:pic>
        <p:nvPicPr>
          <p:cNvPr id="1004" name="Google Shape;1004;p118"/>
          <p:cNvPicPr preferRelativeResize="0"/>
          <p:nvPr/>
        </p:nvPicPr>
        <p:blipFill rotWithShape="1">
          <a:blip r:embed="rId3">
            <a:alphaModFix/>
          </a:blip>
          <a:srcRect/>
          <a:stretch/>
        </p:blipFill>
        <p:spPr>
          <a:xfrm>
            <a:off x="1556273" y="2156271"/>
            <a:ext cx="3617976" cy="2060533"/>
          </a:xfrm>
          <a:prstGeom prst="rect">
            <a:avLst/>
          </a:prstGeom>
          <a:noFill/>
          <a:ln>
            <a:noFill/>
          </a:ln>
        </p:spPr>
      </p:pic>
      <p:pic>
        <p:nvPicPr>
          <p:cNvPr id="1005" name="Google Shape;1005;p118"/>
          <p:cNvPicPr preferRelativeResize="0"/>
          <p:nvPr/>
        </p:nvPicPr>
        <p:blipFill rotWithShape="1">
          <a:blip r:embed="rId4">
            <a:alphaModFix/>
          </a:blip>
          <a:srcRect/>
          <a:stretch/>
        </p:blipFill>
        <p:spPr>
          <a:xfrm>
            <a:off x="3365260" y="4170166"/>
            <a:ext cx="4365242" cy="1728195"/>
          </a:xfrm>
          <a:prstGeom prst="rect">
            <a:avLst/>
          </a:prstGeom>
          <a:noFill/>
          <a:ln>
            <a:noFill/>
          </a:ln>
        </p:spPr>
      </p:pic>
      <p:sp>
        <p:nvSpPr>
          <p:cNvPr id="2" name="Dikdörtgen 1">
            <a:extLst>
              <a:ext uri="{FF2B5EF4-FFF2-40B4-BE49-F238E27FC236}">
                <a16:creationId xmlns:a16="http://schemas.microsoft.com/office/drawing/2014/main" id="{A3413FC1-95D0-08FC-61BB-5C45BF250FE2}"/>
              </a:ext>
            </a:extLst>
          </p:cNvPr>
          <p:cNvSpPr/>
          <p:nvPr/>
        </p:nvSpPr>
        <p:spPr>
          <a:xfrm>
            <a:off x="3365260" y="5089042"/>
            <a:ext cx="4342280" cy="849694"/>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just"/>
            <a:r>
              <a:rPr lang="tr-TR" sz="900" dirty="0">
                <a:latin typeface="Times New Roman" panose="02020603050405020304" pitchFamily="18" charset="0"/>
                <a:cs typeface="Times New Roman" panose="02020603050405020304" pitchFamily="18" charset="0"/>
              </a:rPr>
              <a:t>Kuyruk(la</a:t>
            </a:r>
            <a:r>
              <a:rPr lang="en-US" sz="900" dirty="0">
                <a:latin typeface="Times New Roman" panose="02020603050405020304" pitchFamily="18" charset="0"/>
                <a:cs typeface="Times New Roman" panose="02020603050405020304" pitchFamily="18" charset="0"/>
              </a:rPr>
              <a:t>n</a:t>
            </a:r>
            <a:r>
              <a:rPr lang="tr-TR" sz="900" dirty="0">
                <a:latin typeface="Times New Roman" panose="02020603050405020304" pitchFamily="18" charset="0"/>
                <a:cs typeface="Times New Roman" panose="02020603050405020304" pitchFamily="18" charset="0"/>
              </a:rPr>
              <a:t>ma) simülasyonu. “</a:t>
            </a:r>
            <a:r>
              <a:rPr lang="en-US" sz="900" dirty="0" err="1">
                <a:latin typeface="Times New Roman" panose="02020603050405020304" pitchFamily="18" charset="0"/>
                <a:cs typeface="Times New Roman" panose="02020603050405020304" pitchFamily="18" charset="0"/>
              </a:rPr>
              <a:t>İkili</a:t>
            </a:r>
            <a:r>
              <a:rPr lang="en-US" sz="900" dirty="0">
                <a:latin typeface="Times New Roman" panose="02020603050405020304" pitchFamily="18" charset="0"/>
                <a:cs typeface="Times New Roman" panose="02020603050405020304" pitchFamily="18" charset="0"/>
              </a:rPr>
              <a:t> </a:t>
            </a:r>
            <a:r>
              <a:rPr lang="en-US" sz="900" dirty="0" err="1">
                <a:latin typeface="Times New Roman" panose="02020603050405020304" pitchFamily="18" charset="0"/>
                <a:cs typeface="Times New Roman" panose="02020603050405020304" pitchFamily="18" charset="0"/>
              </a:rPr>
              <a:t>kum</a:t>
            </a:r>
            <a:r>
              <a:rPr lang="en-US" sz="900" dirty="0">
                <a:latin typeface="Times New Roman" panose="02020603050405020304" pitchFamily="18" charset="0"/>
                <a:cs typeface="Times New Roman" panose="02020603050405020304" pitchFamily="18" charset="0"/>
              </a:rPr>
              <a:t> </a:t>
            </a:r>
            <a:r>
              <a:rPr lang="en-US" sz="900" dirty="0" err="1">
                <a:latin typeface="Times New Roman" panose="02020603050405020304" pitchFamily="18" charset="0"/>
                <a:cs typeface="Times New Roman" panose="02020603050405020304" pitchFamily="18" charset="0"/>
              </a:rPr>
              <a:t>saati</a:t>
            </a:r>
            <a:r>
              <a:rPr lang="en-US" sz="900" dirty="0">
                <a:latin typeface="Times New Roman" panose="02020603050405020304" pitchFamily="18" charset="0"/>
                <a:cs typeface="Times New Roman" panose="02020603050405020304" pitchFamily="18" charset="0"/>
              </a:rPr>
              <a:t>”</a:t>
            </a:r>
            <a:r>
              <a:rPr lang="tr-TR" sz="900" dirty="0">
                <a:latin typeface="Times New Roman" panose="02020603050405020304" pitchFamily="18" charset="0"/>
                <a:cs typeface="Times New Roman" panose="02020603050405020304" pitchFamily="18" charset="0"/>
              </a:rPr>
              <a:t>.</a:t>
            </a:r>
          </a:p>
          <a:p>
            <a:pPr marL="171450" indent="-171450" algn="just">
              <a:buFont typeface="Arial" panose="020B0604020202020204" pitchFamily="34" charset="0"/>
              <a:buChar char="•"/>
            </a:pPr>
            <a:r>
              <a:rPr lang="tr-TR" sz="900" dirty="0">
                <a:latin typeface="Times New Roman" panose="02020603050405020304" pitchFamily="18" charset="0"/>
                <a:cs typeface="Times New Roman" panose="02020603050405020304" pitchFamily="18" charset="0"/>
              </a:rPr>
              <a:t>Araçlar kuyruğun sonuna gelene kadar serbest hızla ilerler</a:t>
            </a:r>
          </a:p>
          <a:p>
            <a:pPr marL="171450" indent="-171450" algn="just">
              <a:buFont typeface="Arial" panose="020B0604020202020204" pitchFamily="34" charset="0"/>
              <a:buChar char="•"/>
            </a:pPr>
            <a:r>
              <a:rPr lang="tr-TR" sz="900" dirty="0">
                <a:latin typeface="Times New Roman" panose="02020603050405020304" pitchFamily="18" charset="0"/>
                <a:cs typeface="Times New Roman" panose="02020603050405020304" pitchFamily="18" charset="0"/>
              </a:rPr>
              <a:t>Kuyruk, bağlantının akış kapasitesine karşılık gelen varış sırasına göre hizmet eder</a:t>
            </a:r>
            <a:r>
              <a:rPr lang="en-US" sz="900" dirty="0">
                <a:latin typeface="Times New Roman" panose="02020603050405020304" pitchFamily="18" charset="0"/>
                <a:cs typeface="Times New Roman" panose="02020603050405020304" pitchFamily="18" charset="0"/>
              </a:rPr>
              <a:t> (</a:t>
            </a:r>
            <a:r>
              <a:rPr lang="en-US" sz="900" dirty="0" err="1">
                <a:latin typeface="Times New Roman" panose="02020603050405020304" pitchFamily="18" charset="0"/>
                <a:cs typeface="Times New Roman" panose="02020603050405020304" pitchFamily="18" charset="0"/>
              </a:rPr>
              <a:t>trafik</a:t>
            </a:r>
            <a:r>
              <a:rPr lang="en-US" sz="900" dirty="0">
                <a:latin typeface="Times New Roman" panose="02020603050405020304" pitchFamily="18" charset="0"/>
                <a:cs typeface="Times New Roman" panose="02020603050405020304" pitchFamily="18" charset="0"/>
              </a:rPr>
              <a:t> </a:t>
            </a:r>
            <a:r>
              <a:rPr lang="en-US" sz="900" dirty="0" err="1">
                <a:latin typeface="Times New Roman" panose="02020603050405020304" pitchFamily="18" charset="0"/>
                <a:cs typeface="Times New Roman" panose="02020603050405020304" pitchFamily="18" charset="0"/>
              </a:rPr>
              <a:t>ışığı</a:t>
            </a:r>
            <a:r>
              <a:rPr lang="en-US" sz="900" dirty="0">
                <a:latin typeface="Times New Roman" panose="02020603050405020304" pitchFamily="18" charset="0"/>
                <a:cs typeface="Times New Roman" panose="02020603050405020304" pitchFamily="18" charset="0"/>
              </a:rPr>
              <a:t>)</a:t>
            </a:r>
            <a:r>
              <a:rPr lang="tr-TR" sz="900" dirty="0">
                <a:latin typeface="Times New Roman" panose="02020603050405020304" pitchFamily="18" charset="0"/>
                <a:cs typeface="Times New Roman" panose="02020603050405020304" pitchFamily="18" charset="0"/>
              </a:rPr>
              <a:t>.</a:t>
            </a:r>
          </a:p>
          <a:p>
            <a:pPr marL="171450" indent="-171450" algn="just">
              <a:buFont typeface="Arial" panose="020B0604020202020204" pitchFamily="34" charset="0"/>
              <a:buChar char="•"/>
            </a:pPr>
            <a:r>
              <a:rPr lang="tr-TR" sz="900" dirty="0">
                <a:latin typeface="Times New Roman" panose="02020603050405020304" pitchFamily="18" charset="0"/>
                <a:cs typeface="Times New Roman" panose="02020603050405020304" pitchFamily="18" charset="0"/>
              </a:rPr>
              <a:t>Bağlantı dolu olabilir (geri dökülme)</a:t>
            </a:r>
          </a:p>
        </p:txBody>
      </p:sp>
    </p:spTree>
    <p:extLst>
      <p:ext uri="{BB962C8B-B14F-4D97-AF65-F5344CB8AC3E}">
        <p14:creationId xmlns:p14="http://schemas.microsoft.com/office/powerpoint/2010/main" val="13061107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2" name="Google Shape;192;p8"/>
          <p:cNvSpPr txBox="1"/>
          <p:nvPr/>
        </p:nvSpPr>
        <p:spPr>
          <a:xfrm>
            <a:off x="1558129" y="206982"/>
            <a:ext cx="6720109" cy="312971"/>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İnsan hareketliliği bir dizi seçim olarak değerlendirilebilir</a:t>
            </a:r>
            <a:endParaRPr sz="2100" dirty="0">
              <a:solidFill>
                <a:schemeClr val="dk1"/>
              </a:solidFill>
              <a:latin typeface="Arial"/>
              <a:ea typeface="Arial"/>
              <a:cs typeface="Arial"/>
              <a:sym typeface="Arial"/>
            </a:endParaRPr>
          </a:p>
        </p:txBody>
      </p:sp>
      <p:cxnSp>
        <p:nvCxnSpPr>
          <p:cNvPr id="193" name="Google Shape;193;p8"/>
          <p:cNvCxnSpPr/>
          <p:nvPr/>
        </p:nvCxnSpPr>
        <p:spPr>
          <a:xfrm>
            <a:off x="1558129" y="751609"/>
            <a:ext cx="6031456" cy="0"/>
          </a:xfrm>
          <a:prstGeom prst="straightConnector1">
            <a:avLst/>
          </a:prstGeom>
          <a:noFill/>
          <a:ln w="28575" cap="flat" cmpd="sng">
            <a:solidFill>
              <a:schemeClr val="dk1"/>
            </a:solidFill>
            <a:prstDash val="solid"/>
            <a:round/>
            <a:headEnd type="none" w="sm" len="sm"/>
            <a:tailEnd type="none" w="sm" len="sm"/>
          </a:ln>
        </p:spPr>
      </p:cxnSp>
      <p:pic>
        <p:nvPicPr>
          <p:cNvPr id="7" name="Picture 3"/>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65311" y="3410171"/>
            <a:ext cx="6524274" cy="2347231"/>
          </a:xfrm>
          <a:prstGeom prst="rect">
            <a:avLst/>
          </a:prstGeom>
          <a:noFill/>
        </p:spPr>
      </p:pic>
      <p:sp>
        <p:nvSpPr>
          <p:cNvPr id="8" name="Rectangle 7"/>
          <p:cNvSpPr/>
          <p:nvPr/>
        </p:nvSpPr>
        <p:spPr>
          <a:xfrm>
            <a:off x="561454" y="1234025"/>
            <a:ext cx="3765994" cy="1384995"/>
          </a:xfrm>
          <a:prstGeom prst="rect">
            <a:avLst/>
          </a:prstGeom>
        </p:spPr>
        <p:txBody>
          <a:bodyPr wrap="square" lIns="91440" tIns="45720" rIns="91440" bIns="45720" anchor="t">
            <a:spAutoFit/>
          </a:bodyPr>
          <a:lstStyle/>
          <a:p>
            <a:pPr algn="just"/>
            <a:r>
              <a:rPr lang="tr-TR" sz="1400" b="1" dirty="0">
                <a:latin typeface="Source Sans Pro"/>
                <a:ea typeface="Source Sans Pro"/>
              </a:rPr>
              <a:t>İnsan hareketliliği, </a:t>
            </a:r>
            <a:r>
              <a:rPr lang="tr-TR" sz="1400" dirty="0">
                <a:latin typeface="Source Sans Pro"/>
                <a:ea typeface="Source Sans Pro"/>
              </a:rPr>
              <a:t>bir bireyin çeşitli faktörler ve kısıtlamaların bir unsuru olarak yaptığı</a:t>
            </a:r>
            <a:r>
              <a:rPr lang="tr-TR" sz="1400" b="1" dirty="0">
                <a:latin typeface="Source Sans Pro"/>
                <a:ea typeface="Source Sans Pro"/>
              </a:rPr>
              <a:t> bir dizi seçim olarak değerlendirilebilir.</a:t>
            </a:r>
          </a:p>
          <a:p>
            <a:pPr algn="just"/>
            <a:endParaRPr lang="tr-TR" sz="1400" b="1" dirty="0">
              <a:latin typeface="Source Sans Pro" panose="020B0503030403020204" pitchFamily="34" charset="0"/>
              <a:ea typeface="Source Sans Pro" panose="020B0503030403020204" pitchFamily="34" charset="0"/>
            </a:endParaRPr>
          </a:p>
          <a:p>
            <a:pPr algn="just"/>
            <a:r>
              <a:rPr lang="tr-TR" sz="1400" b="1" dirty="0">
                <a:latin typeface="Source Sans Pro" panose="020B0503030403020204" pitchFamily="34" charset="0"/>
                <a:ea typeface="Source Sans Pro" panose="020B0503030403020204" pitchFamily="34" charset="0"/>
              </a:rPr>
              <a:t>Genel olarak, ulaşımla ilgili seçimler aşağıdaki gibidir:</a:t>
            </a:r>
            <a:endParaRPr lang="es-ES" sz="1400" dirty="0">
              <a:latin typeface="Source Sans Pro" panose="020B0503030403020204" pitchFamily="34" charset="0"/>
              <a:ea typeface="Source Sans Pro" panose="020B0503030403020204" pitchFamily="34" charset="0"/>
            </a:endParaRPr>
          </a:p>
        </p:txBody>
      </p:sp>
      <p:sp>
        <p:nvSpPr>
          <p:cNvPr id="9" name="Rectangle 1"/>
          <p:cNvSpPr>
            <a:spLocks noChangeArrowheads="1"/>
          </p:cNvSpPr>
          <p:nvPr/>
        </p:nvSpPr>
        <p:spPr bwMode="auto">
          <a:xfrm>
            <a:off x="4685368" y="1126303"/>
            <a:ext cx="4305935"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tr-TR" altLang="es-ES" sz="1400" dirty="0">
                <a:solidFill>
                  <a:srgbClr val="000000"/>
                </a:solidFill>
                <a:latin typeface="Source Sans Pro" panose="020B0503030403020204" pitchFamily="34" charset="0"/>
                <a:ea typeface="Source Sans Pro" panose="020B0503030403020204" pitchFamily="34" charset="0"/>
              </a:rPr>
              <a:t>İstikamet (bir faaliyete katılım)</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tr-TR" altLang="es-ES" sz="1400" dirty="0">
                <a:solidFill>
                  <a:srgbClr val="000000"/>
                </a:solidFill>
                <a:latin typeface="Source Sans Pro" panose="020B0503030403020204" pitchFamily="34" charset="0"/>
                <a:ea typeface="Source Sans Pro" panose="020B0503030403020204" pitchFamily="34" charset="0"/>
              </a:rPr>
              <a:t>Ulaşım modu seçimi</a:t>
            </a:r>
          </a:p>
          <a:p>
            <a:pPr marL="742950" lvl="1" indent="-285750">
              <a:buFont typeface="Courier New" panose="02070309020205020404" pitchFamily="49" charset="0"/>
              <a:buChar char="o"/>
            </a:pPr>
            <a:r>
              <a:rPr lang="tr-TR" altLang="es-ES" sz="1400" dirty="0">
                <a:solidFill>
                  <a:srgbClr val="000000"/>
                </a:solidFill>
                <a:latin typeface="Source Sans Pro" panose="020B0503030403020204" pitchFamily="34" charset="0"/>
                <a:ea typeface="Source Sans Pro" panose="020B0503030403020204" pitchFamily="34" charset="0"/>
              </a:rPr>
              <a:t>Özel ulaşım sistemi</a:t>
            </a:r>
          </a:p>
          <a:p>
            <a:pPr marL="742950" lvl="1" indent="-285750">
              <a:buFont typeface="Courier New" panose="02070309020205020404" pitchFamily="49" charset="0"/>
              <a:buChar char="o"/>
            </a:pPr>
            <a:r>
              <a:rPr lang="tr-TR" altLang="es-ES" sz="1400" dirty="0">
                <a:solidFill>
                  <a:srgbClr val="000000"/>
                </a:solidFill>
                <a:latin typeface="Source Sans Pro" panose="020B0503030403020204" pitchFamily="34" charset="0"/>
                <a:ea typeface="Source Sans Pro" panose="020B0503030403020204" pitchFamily="34" charset="0"/>
              </a:rPr>
              <a:t>Toplu taşıma sistemi</a:t>
            </a:r>
          </a:p>
          <a:p>
            <a:pPr marL="742950" lvl="1" indent="-285750">
              <a:buFont typeface="Courier New" panose="02070309020205020404" pitchFamily="49" charset="0"/>
              <a:buChar char="o"/>
            </a:pPr>
            <a:r>
              <a:rPr lang="tr-TR" altLang="es-ES" sz="1400" dirty="0">
                <a:solidFill>
                  <a:srgbClr val="000000"/>
                </a:solidFill>
                <a:latin typeface="Source Sans Pro" panose="020B0503030403020204" pitchFamily="34" charset="0"/>
                <a:ea typeface="Source Sans Pro" panose="020B0503030403020204" pitchFamily="34" charset="0"/>
              </a:rPr>
              <a:t>Aktif hareketlilik (yürüme, bisiklete binme, vb.)</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tr-TR" altLang="es-ES" sz="1400" dirty="0">
                <a:solidFill>
                  <a:srgbClr val="000000"/>
                </a:solidFill>
                <a:latin typeface="Source Sans Pro" panose="020B0503030403020204" pitchFamily="34" charset="0"/>
                <a:ea typeface="Source Sans Pro" panose="020B0503030403020204" pitchFamily="34" charset="0"/>
              </a:rPr>
              <a:t>Güzergâh seçimi</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tr-TR" altLang="es-ES" sz="1400" dirty="0">
                <a:solidFill>
                  <a:srgbClr val="000000"/>
                </a:solidFill>
                <a:latin typeface="Source Sans Pro" panose="020B0503030403020204" pitchFamily="34" charset="0"/>
                <a:ea typeface="Source Sans Pro" panose="020B0503030403020204" pitchFamily="34" charset="0"/>
              </a:rPr>
              <a:t>Kalkış saati (varış saatine bağlı olarak)</a:t>
            </a:r>
            <a:endParaRPr lang="en" altLang="es-ES" sz="1400" dirty="0">
              <a:solidFill>
                <a:srgbClr val="000000"/>
              </a:solidFill>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247515477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010"/>
        <p:cNvGrpSpPr/>
        <p:nvPr/>
      </p:nvGrpSpPr>
      <p:grpSpPr>
        <a:xfrm>
          <a:off x="0" y="0"/>
          <a:ext cx="0" cy="0"/>
          <a:chOff x="0" y="0"/>
          <a:chExt cx="0" cy="0"/>
        </a:xfrm>
      </p:grpSpPr>
      <p:sp>
        <p:nvSpPr>
          <p:cNvPr id="1012" name="Google Shape;1012;p119"/>
          <p:cNvSpPr txBox="1"/>
          <p:nvPr/>
        </p:nvSpPr>
        <p:spPr>
          <a:xfrm>
            <a:off x="1556272" y="323522"/>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Puanlama ve yeniden planlama</a:t>
            </a:r>
            <a:endParaRPr sz="1270" b="1" dirty="0">
              <a:solidFill>
                <a:srgbClr val="F17F09"/>
              </a:solidFill>
              <a:latin typeface="Source Sans Pro"/>
              <a:ea typeface="Source Sans Pro"/>
              <a:cs typeface="Source Sans Pro"/>
              <a:sym typeface="Source Sans Pro"/>
            </a:endParaRPr>
          </a:p>
        </p:txBody>
      </p:sp>
      <p:cxnSp>
        <p:nvCxnSpPr>
          <p:cNvPr id="1013" name="Google Shape;1013;p119"/>
          <p:cNvCxnSpPr/>
          <p:nvPr/>
        </p:nvCxnSpPr>
        <p:spPr>
          <a:xfrm>
            <a:off x="1556272" y="868149"/>
            <a:ext cx="6031456" cy="0"/>
          </a:xfrm>
          <a:prstGeom prst="straightConnector1">
            <a:avLst/>
          </a:prstGeom>
          <a:noFill/>
          <a:ln w="28575" cap="flat" cmpd="sng">
            <a:solidFill>
              <a:schemeClr val="dk1"/>
            </a:solidFill>
            <a:prstDash val="solid"/>
            <a:round/>
            <a:headEnd type="none" w="sm" len="sm"/>
            <a:tailEnd type="none" w="sm" len="sm"/>
          </a:ln>
        </p:spPr>
      </p:cxnSp>
      <p:sp>
        <p:nvSpPr>
          <p:cNvPr id="1014" name="Google Shape;1014;p119"/>
          <p:cNvSpPr txBox="1">
            <a:spLocks noGrp="1"/>
          </p:cNvSpPr>
          <p:nvPr>
            <p:ph type="body" idx="2"/>
          </p:nvPr>
        </p:nvSpPr>
        <p:spPr>
          <a:xfrm>
            <a:off x="1554831" y="1986337"/>
            <a:ext cx="7094494" cy="1019190"/>
          </a:xfrm>
          <a:prstGeom prst="rect">
            <a:avLst/>
          </a:prstGeom>
          <a:noFill/>
          <a:ln>
            <a:noFill/>
          </a:ln>
        </p:spPr>
        <p:txBody>
          <a:bodyPr spcFirstLastPara="1" vert="horz" wrap="square" lIns="67500" tIns="34275" rIns="67500" bIns="34275" rtlCol="0" anchor="t" anchorCtr="0">
            <a:noAutofit/>
          </a:bodyPr>
          <a:lstStyle/>
          <a:p>
            <a:pPr marL="214313" indent="-214313">
              <a:spcBef>
                <a:spcPts val="0"/>
              </a:spcBef>
              <a:buChar char="•"/>
            </a:pPr>
            <a:r>
              <a:rPr lang="tr-TR" sz="1200" dirty="0">
                <a:solidFill>
                  <a:schemeClr val="dk1"/>
                </a:solidFill>
              </a:rPr>
              <a:t>Simülasyon gerçekleştirildikten sonra, her bir temsilci </a:t>
            </a:r>
            <a:r>
              <a:rPr lang="tr-TR" sz="1200" b="1" dirty="0">
                <a:solidFill>
                  <a:schemeClr val="dk1"/>
                </a:solidFill>
              </a:rPr>
              <a:t>kendi planını </a:t>
            </a:r>
            <a:r>
              <a:rPr lang="tr-TR" sz="1200" dirty="0">
                <a:solidFill>
                  <a:schemeClr val="dk1"/>
                </a:solidFill>
              </a:rPr>
              <a:t>(fayda) </a:t>
            </a:r>
            <a:r>
              <a:rPr lang="tr-TR" sz="1200" b="1" dirty="0">
                <a:solidFill>
                  <a:schemeClr val="dk1"/>
                </a:solidFill>
              </a:rPr>
              <a:t>puanlar</a:t>
            </a:r>
            <a:r>
              <a:rPr lang="tr-TR" sz="1200" dirty="0">
                <a:solidFill>
                  <a:schemeClr val="dk1"/>
                </a:solidFill>
              </a:rPr>
              <a:t>: bir </a:t>
            </a:r>
            <a:r>
              <a:rPr lang="en-US" sz="1200" dirty="0" err="1">
                <a:solidFill>
                  <a:schemeClr val="dk1"/>
                </a:solidFill>
              </a:rPr>
              <a:t>aktiviteyi</a:t>
            </a:r>
            <a:r>
              <a:rPr lang="tr-TR" sz="1200" dirty="0">
                <a:solidFill>
                  <a:schemeClr val="dk1"/>
                </a:solidFill>
              </a:rPr>
              <a:t> gerçekleştirmek için pozitif fayda ve </a:t>
            </a:r>
            <a:r>
              <a:rPr lang="en-US" sz="1200" dirty="0" err="1">
                <a:solidFill>
                  <a:schemeClr val="dk1"/>
                </a:solidFill>
              </a:rPr>
              <a:t>yolculuk</a:t>
            </a:r>
            <a:r>
              <a:rPr lang="en-US" sz="1200" dirty="0">
                <a:solidFill>
                  <a:schemeClr val="dk1"/>
                </a:solidFill>
              </a:rPr>
              <a:t> </a:t>
            </a:r>
            <a:r>
              <a:rPr lang="en-US" sz="1200" dirty="0" err="1">
                <a:solidFill>
                  <a:schemeClr val="dk1"/>
                </a:solidFill>
              </a:rPr>
              <a:t>yapmak</a:t>
            </a:r>
            <a:r>
              <a:rPr lang="tr-TR" sz="1200" dirty="0">
                <a:solidFill>
                  <a:schemeClr val="dk1"/>
                </a:solidFill>
              </a:rPr>
              <a:t>, beklemek veya geç varmak için negatif fayda.</a:t>
            </a:r>
          </a:p>
          <a:p>
            <a:pPr marL="214313" indent="-214313">
              <a:spcBef>
                <a:spcPts val="0"/>
              </a:spcBef>
              <a:buChar char="•"/>
            </a:pPr>
            <a:r>
              <a:rPr lang="tr-TR" sz="1200" dirty="0">
                <a:solidFill>
                  <a:schemeClr val="dk1"/>
                </a:solidFill>
              </a:rPr>
              <a:t>Her </a:t>
            </a:r>
            <a:r>
              <a:rPr lang="en-US" sz="1200" dirty="0" err="1">
                <a:solidFill>
                  <a:schemeClr val="dk1"/>
                </a:solidFill>
              </a:rPr>
              <a:t>aktivitenin</a:t>
            </a:r>
            <a:r>
              <a:rPr lang="tr-TR" sz="1200" dirty="0">
                <a:solidFill>
                  <a:schemeClr val="dk1"/>
                </a:solidFill>
              </a:rPr>
              <a:t> bir </a:t>
            </a:r>
            <a:r>
              <a:rPr lang="en-US" sz="1200" dirty="0" err="1">
                <a:solidFill>
                  <a:schemeClr val="dk1"/>
                </a:solidFill>
              </a:rPr>
              <a:t>marjinal</a:t>
            </a:r>
            <a:r>
              <a:rPr lang="tr-TR" sz="1200" dirty="0">
                <a:solidFill>
                  <a:schemeClr val="dk1"/>
                </a:solidFill>
              </a:rPr>
              <a:t> fayda fonksiyonu vardır (Charypar ve Nagel, 2005; Vickrey, 1969; ve Arnott ve ark.1993 modeline dayanmaktadır)</a:t>
            </a:r>
            <a:endParaRPr dirty="0"/>
          </a:p>
        </p:txBody>
      </p:sp>
      <p:pic>
        <p:nvPicPr>
          <p:cNvPr id="1015" name="Google Shape;1015;p119"/>
          <p:cNvPicPr preferRelativeResize="0"/>
          <p:nvPr/>
        </p:nvPicPr>
        <p:blipFill rotWithShape="1">
          <a:blip r:embed="rId3">
            <a:alphaModFix/>
          </a:blip>
          <a:srcRect b="79067"/>
          <a:stretch/>
        </p:blipFill>
        <p:spPr>
          <a:xfrm>
            <a:off x="1507984" y="2798173"/>
            <a:ext cx="3064016" cy="509168"/>
          </a:xfrm>
          <a:prstGeom prst="rect">
            <a:avLst/>
          </a:prstGeom>
          <a:noFill/>
          <a:ln>
            <a:noFill/>
          </a:ln>
        </p:spPr>
      </p:pic>
      <p:pic>
        <p:nvPicPr>
          <p:cNvPr id="1016" name="Google Shape;1016;p119"/>
          <p:cNvPicPr preferRelativeResize="0"/>
          <p:nvPr/>
        </p:nvPicPr>
        <p:blipFill rotWithShape="1">
          <a:blip r:embed="rId4">
            <a:alphaModFix/>
          </a:blip>
          <a:srcRect/>
          <a:stretch/>
        </p:blipFill>
        <p:spPr>
          <a:xfrm>
            <a:off x="4559506" y="3561611"/>
            <a:ext cx="3413100" cy="1900369"/>
          </a:xfrm>
          <a:prstGeom prst="rect">
            <a:avLst/>
          </a:prstGeom>
          <a:noFill/>
          <a:ln>
            <a:noFill/>
          </a:ln>
        </p:spPr>
      </p:pic>
      <p:pic>
        <p:nvPicPr>
          <p:cNvPr id="1017" name="Google Shape;1017;p119"/>
          <p:cNvPicPr preferRelativeResize="0"/>
          <p:nvPr/>
        </p:nvPicPr>
        <p:blipFill rotWithShape="1">
          <a:blip r:embed="rId5">
            <a:alphaModFix/>
          </a:blip>
          <a:srcRect/>
          <a:stretch/>
        </p:blipFill>
        <p:spPr>
          <a:xfrm>
            <a:off x="1260123" y="3358746"/>
            <a:ext cx="3480720" cy="2559752"/>
          </a:xfrm>
          <a:prstGeom prst="rect">
            <a:avLst/>
          </a:prstGeom>
          <a:noFill/>
          <a:ln>
            <a:noFill/>
          </a:ln>
        </p:spPr>
      </p:pic>
      <p:sp>
        <p:nvSpPr>
          <p:cNvPr id="2" name="Dikdörtgen 1">
            <a:extLst>
              <a:ext uri="{FF2B5EF4-FFF2-40B4-BE49-F238E27FC236}">
                <a16:creationId xmlns:a16="http://schemas.microsoft.com/office/drawing/2014/main" id="{F5A00E62-188D-E401-BABD-FC64B73B0BBE}"/>
              </a:ext>
            </a:extLst>
          </p:cNvPr>
          <p:cNvSpPr/>
          <p:nvPr/>
        </p:nvSpPr>
        <p:spPr>
          <a:xfrm>
            <a:off x="1289154" y="5613816"/>
            <a:ext cx="3413100" cy="292309"/>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800" dirty="0">
                <a:latin typeface="Times New Roman" panose="02020603050405020304" pitchFamily="18" charset="0"/>
                <a:cs typeface="Times New Roman" panose="02020603050405020304" pitchFamily="18" charset="0"/>
              </a:rPr>
              <a:t>Şekil 5-3: Puanlama fonksiyonunun gösterimi. ÜST: Faaliyetlerin ve ayakların bireysel katkıları. ALT: Bir gün boyunca puan birikimi.</a:t>
            </a:r>
          </a:p>
        </p:txBody>
      </p:sp>
    </p:spTree>
    <p:extLst>
      <p:ext uri="{BB962C8B-B14F-4D97-AF65-F5344CB8AC3E}">
        <p14:creationId xmlns:p14="http://schemas.microsoft.com/office/powerpoint/2010/main" val="273882838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1022"/>
        <p:cNvGrpSpPr/>
        <p:nvPr/>
      </p:nvGrpSpPr>
      <p:grpSpPr>
        <a:xfrm>
          <a:off x="0" y="0"/>
          <a:ext cx="0" cy="0"/>
          <a:chOff x="0" y="0"/>
          <a:chExt cx="0" cy="0"/>
        </a:xfrm>
      </p:grpSpPr>
      <p:sp>
        <p:nvSpPr>
          <p:cNvPr id="1024" name="Google Shape;1024;p120"/>
          <p:cNvSpPr txBox="1"/>
          <p:nvPr/>
        </p:nvSpPr>
        <p:spPr>
          <a:xfrm>
            <a:off x="1556273" y="336020"/>
            <a:ext cx="6151267" cy="260555"/>
          </a:xfrm>
          <a:prstGeom prst="rect">
            <a:avLst/>
          </a:prstGeom>
          <a:noFill/>
          <a:ln>
            <a:noFill/>
          </a:ln>
        </p:spPr>
        <p:txBody>
          <a:bodyPr spcFirstLastPara="1" wrap="square" lIns="64500" tIns="32231" rIns="64500" bIns="32231" anchor="t" anchorCtr="0">
            <a:noAutofit/>
          </a:bodyPr>
          <a:lstStyle/>
          <a:p>
            <a:r>
              <a:rPr lang="en-US" sz="1950" b="1" dirty="0" err="1">
                <a:solidFill>
                  <a:schemeClr val="dk1"/>
                </a:solidFill>
                <a:latin typeface="Source Sans Pro"/>
                <a:ea typeface="Source Sans Pro"/>
                <a:cs typeface="Source Sans Pro"/>
                <a:sym typeface="Source Sans Pro"/>
              </a:rPr>
              <a:t>Temsilci</a:t>
            </a:r>
            <a:r>
              <a:rPr lang="tr-TR" sz="1950" b="1" dirty="0">
                <a:solidFill>
                  <a:schemeClr val="dk1"/>
                </a:solidFill>
                <a:latin typeface="Source Sans Pro"/>
                <a:ea typeface="Source Sans Pro"/>
                <a:cs typeface="Source Sans Pro"/>
                <a:sym typeface="Source Sans Pro"/>
              </a:rPr>
              <a:t> Tabanlı Modelleme</a:t>
            </a:r>
            <a:endParaRPr sz="1050" dirty="0">
              <a:solidFill>
                <a:schemeClr val="dk1"/>
              </a:solidFill>
              <a:latin typeface="Arial"/>
              <a:ea typeface="Arial"/>
              <a:cs typeface="Arial"/>
              <a:sym typeface="Arial"/>
            </a:endParaRPr>
          </a:p>
          <a:p>
            <a:endParaRPr sz="1270" b="1" dirty="0">
              <a:solidFill>
                <a:srgbClr val="F17F09"/>
              </a:solidFill>
              <a:latin typeface="Source Sans Pro"/>
              <a:ea typeface="Source Sans Pro"/>
              <a:cs typeface="Source Sans Pro"/>
              <a:sym typeface="Source Sans Pro"/>
            </a:endParaRPr>
          </a:p>
        </p:txBody>
      </p:sp>
      <p:cxnSp>
        <p:nvCxnSpPr>
          <p:cNvPr id="1025" name="Google Shape;1025;p120"/>
          <p:cNvCxnSpPr/>
          <p:nvPr/>
        </p:nvCxnSpPr>
        <p:spPr>
          <a:xfrm>
            <a:off x="1556273" y="880647"/>
            <a:ext cx="6031456" cy="0"/>
          </a:xfrm>
          <a:prstGeom prst="straightConnector1">
            <a:avLst/>
          </a:prstGeom>
          <a:noFill/>
          <a:ln w="28575" cap="flat" cmpd="sng">
            <a:solidFill>
              <a:schemeClr val="dk1"/>
            </a:solidFill>
            <a:prstDash val="solid"/>
            <a:round/>
            <a:headEnd type="none" w="sm" len="sm"/>
            <a:tailEnd type="none" w="sm" len="sm"/>
          </a:ln>
        </p:spPr>
      </p:cxnSp>
      <p:sp>
        <p:nvSpPr>
          <p:cNvPr id="1026" name="Google Shape;1026;p120"/>
          <p:cNvSpPr txBox="1">
            <a:spLocks noGrp="1"/>
          </p:cNvSpPr>
          <p:nvPr>
            <p:ph type="body" idx="2"/>
          </p:nvPr>
        </p:nvSpPr>
        <p:spPr>
          <a:xfrm>
            <a:off x="1556273" y="2022121"/>
            <a:ext cx="6151267" cy="1267916"/>
          </a:xfrm>
          <a:prstGeom prst="rect">
            <a:avLst/>
          </a:prstGeom>
          <a:noFill/>
          <a:ln>
            <a:noFill/>
          </a:ln>
        </p:spPr>
        <p:txBody>
          <a:bodyPr spcFirstLastPara="1" vert="horz" wrap="square" lIns="67500" tIns="34275" rIns="67500" bIns="34275" rtlCol="0" anchor="t" anchorCtr="0">
            <a:noAutofit/>
          </a:bodyPr>
          <a:lstStyle/>
          <a:p>
            <a:pPr marL="0" indent="0">
              <a:spcBef>
                <a:spcPts val="0"/>
              </a:spcBef>
            </a:pPr>
            <a:r>
              <a:rPr lang="en-US" sz="1050" dirty="0" err="1">
                <a:solidFill>
                  <a:schemeClr val="dk1"/>
                </a:solidFill>
              </a:rPr>
              <a:t>Temsilci</a:t>
            </a:r>
            <a:r>
              <a:rPr lang="tr-TR" sz="1050" dirty="0">
                <a:solidFill>
                  <a:schemeClr val="dk1"/>
                </a:solidFill>
              </a:rPr>
              <a:t> Tabanlı Modelleme, ulaştırma alanındaki politika önlemlerine daha da duyarlıdır</a:t>
            </a:r>
            <a:r>
              <a:rPr lang="en" sz="1050" dirty="0">
                <a:solidFill>
                  <a:schemeClr val="dk1"/>
                </a:solidFill>
              </a:rPr>
              <a:t>:</a:t>
            </a:r>
            <a:endParaRPr dirty="0"/>
          </a:p>
          <a:p>
            <a:pPr marL="214313" indent="-214313">
              <a:spcBef>
                <a:spcPts val="0"/>
              </a:spcBef>
              <a:buChar char="•"/>
            </a:pPr>
            <a:r>
              <a:rPr lang="tr-TR" sz="1050" dirty="0">
                <a:solidFill>
                  <a:schemeClr val="dk1"/>
                </a:solidFill>
              </a:rPr>
              <a:t>Zaman bağımlılığı (geçiş ücretleri, kalkış saati, açılış saati değişiklikleri, soğuk çalıştırma emisyonları, ...)«</a:t>
            </a:r>
          </a:p>
          <a:p>
            <a:pPr marL="214313" indent="-214313">
              <a:spcBef>
                <a:spcPts val="0"/>
              </a:spcBef>
              <a:buChar char="•"/>
            </a:pPr>
            <a:r>
              <a:rPr lang="en-US" sz="1050" dirty="0">
                <a:solidFill>
                  <a:schemeClr val="dk1"/>
                </a:solidFill>
              </a:rPr>
              <a:t>“</a:t>
            </a:r>
            <a:r>
              <a:rPr lang="tr-TR" sz="1050" dirty="0">
                <a:solidFill>
                  <a:schemeClr val="dk1"/>
                </a:solidFill>
              </a:rPr>
              <a:t>Katı kısıtlamalar</a:t>
            </a:r>
            <a:r>
              <a:rPr lang="en-US" sz="1050" dirty="0">
                <a:solidFill>
                  <a:schemeClr val="dk1"/>
                </a:solidFill>
              </a:rPr>
              <a:t>”</a:t>
            </a:r>
            <a:r>
              <a:rPr lang="tr-TR" sz="1050" dirty="0">
                <a:solidFill>
                  <a:schemeClr val="dk1"/>
                </a:solidFill>
              </a:rPr>
              <a:t> (bir gün 24 saattir, ailelerdeki araçlar</a:t>
            </a:r>
            <a:r>
              <a:rPr lang="tr-TR" sz="1050">
                <a:solidFill>
                  <a:schemeClr val="dk1"/>
                </a:solidFill>
              </a:rPr>
              <a:t>/taşıt paylaşımı </a:t>
            </a:r>
            <a:r>
              <a:rPr lang="tr-TR" sz="1050" dirty="0">
                <a:solidFill>
                  <a:schemeClr val="dk1"/>
                </a:solidFill>
              </a:rPr>
              <a:t>sınırlıdır...)</a:t>
            </a:r>
          </a:p>
          <a:p>
            <a:pPr marL="214313" indent="-214313">
              <a:spcBef>
                <a:spcPts val="0"/>
              </a:spcBef>
              <a:buChar char="•"/>
            </a:pPr>
            <a:r>
              <a:rPr lang="tr-TR" sz="1050" dirty="0">
                <a:solidFill>
                  <a:schemeClr val="dk1"/>
                </a:solidFill>
              </a:rPr>
              <a:t>Yeni hareketlilik: elektrikli araçların indirme profilleri, otonom araçlar, talep üzerine hareketlilik...</a:t>
            </a:r>
          </a:p>
          <a:p>
            <a:pPr marL="214313" indent="-214313">
              <a:spcBef>
                <a:spcPts val="0"/>
              </a:spcBef>
              <a:buChar char="•"/>
            </a:pPr>
            <a:r>
              <a:rPr lang="tr-TR" sz="1050" dirty="0">
                <a:solidFill>
                  <a:schemeClr val="dk1"/>
                </a:solidFill>
              </a:rPr>
              <a:t>Eşitlik analizi (bireylerin </a:t>
            </a:r>
            <a:r>
              <a:rPr lang="tr-TR" sz="1050" dirty="0" err="1">
                <a:solidFill>
                  <a:schemeClr val="dk1"/>
                </a:solidFill>
              </a:rPr>
              <a:t>sosyo</a:t>
            </a:r>
            <a:r>
              <a:rPr lang="tr-TR" sz="1050" dirty="0">
                <a:solidFill>
                  <a:schemeClr val="dk1"/>
                </a:solidFill>
              </a:rPr>
              <a:t>-ekonomik koşullarına göre)</a:t>
            </a:r>
            <a:endParaRPr sz="1050" dirty="0">
              <a:solidFill>
                <a:schemeClr val="dk1"/>
              </a:solidFill>
            </a:endParaRPr>
          </a:p>
        </p:txBody>
      </p:sp>
      <p:pic>
        <p:nvPicPr>
          <p:cNvPr id="1027" name="Google Shape;1027;p120"/>
          <p:cNvPicPr preferRelativeResize="0"/>
          <p:nvPr/>
        </p:nvPicPr>
        <p:blipFill rotWithShape="1">
          <a:blip r:embed="rId3">
            <a:alphaModFix/>
          </a:blip>
          <a:srcRect/>
          <a:stretch/>
        </p:blipFill>
        <p:spPr>
          <a:xfrm>
            <a:off x="1685268" y="3382822"/>
            <a:ext cx="4539320" cy="2515540"/>
          </a:xfrm>
          <a:prstGeom prst="rect">
            <a:avLst/>
          </a:prstGeom>
          <a:noFill/>
          <a:ln>
            <a:noFill/>
          </a:ln>
        </p:spPr>
      </p:pic>
      <p:sp>
        <p:nvSpPr>
          <p:cNvPr id="1028" name="Google Shape;1028;p120"/>
          <p:cNvSpPr txBox="1"/>
          <p:nvPr/>
        </p:nvSpPr>
        <p:spPr>
          <a:xfrm>
            <a:off x="6224587" y="5405215"/>
            <a:ext cx="1538822" cy="173094"/>
          </a:xfrm>
          <a:prstGeom prst="rect">
            <a:avLst/>
          </a:prstGeom>
          <a:noFill/>
          <a:ln>
            <a:noFill/>
          </a:ln>
        </p:spPr>
        <p:txBody>
          <a:bodyPr spcFirstLastPara="1" wrap="square" lIns="68569" tIns="34275" rIns="68569" bIns="34275" anchor="t" anchorCtr="0">
            <a:spAutoFit/>
          </a:bodyPr>
          <a:lstStyle/>
          <a:p>
            <a:r>
              <a:rPr lang="en" sz="675" u="sng">
                <a:solidFill>
                  <a:srgbClr val="000000"/>
                </a:solidFill>
                <a:latin typeface="Arial"/>
                <a:ea typeface="Arial"/>
                <a:cs typeface="Arial"/>
                <a:sym typeface="Arial"/>
                <a:hlinkClick r:id="rId4">
                  <a:extLst>
                    <a:ext uri="{A12FA001-AC4F-418D-AE19-62706E023703}">
                      <ahyp:hlinkClr xmlns:ahyp="http://schemas.microsoft.com/office/drawing/2018/hyperlinkcolor" val="tx"/>
                    </a:ext>
                  </a:extLst>
                </a:hlinkClick>
              </a:rPr>
              <a:t>https://www.matsim.org/gallery/paris</a:t>
            </a:r>
            <a:r>
              <a:rPr lang="en" sz="675">
                <a:solidFill>
                  <a:srgbClr val="000000"/>
                </a:solidFill>
                <a:latin typeface="Arial"/>
                <a:ea typeface="Arial"/>
                <a:cs typeface="Arial"/>
                <a:sym typeface="Arial"/>
              </a:rPr>
              <a:t> </a:t>
            </a:r>
            <a:endParaRPr sz="1350"/>
          </a:p>
        </p:txBody>
      </p:sp>
    </p:spTree>
    <p:extLst>
      <p:ext uri="{BB962C8B-B14F-4D97-AF65-F5344CB8AC3E}">
        <p14:creationId xmlns:p14="http://schemas.microsoft.com/office/powerpoint/2010/main" val="397251074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ol 1"/>
          <p:cNvSpPr>
            <a:spLocks noGrp="1"/>
          </p:cNvSpPr>
          <p:nvPr>
            <p:ph type="title"/>
          </p:nvPr>
        </p:nvSpPr>
        <p:spPr>
          <a:xfrm>
            <a:off x="457201" y="1028700"/>
            <a:ext cx="5085183" cy="1443912"/>
          </a:xfrm>
        </p:spPr>
        <p:txBody>
          <a:bodyPr>
            <a:normAutofit/>
          </a:bodyPr>
          <a:lstStyle/>
          <a:p>
            <a:pPr marL="0" indent="0">
              <a:buNone/>
            </a:pPr>
            <a:r>
              <a:rPr lang="en-US" dirty="0" err="1"/>
              <a:t>Temsilci</a:t>
            </a:r>
            <a:r>
              <a:rPr lang="tr-TR" dirty="0"/>
              <a:t>-Tabanlı modelleme</a:t>
            </a:r>
            <a:r>
              <a:rPr lang="en-US" dirty="0"/>
              <a:t> </a:t>
            </a:r>
            <a:r>
              <a:rPr lang="en-US" dirty="0" err="1"/>
              <a:t>örnekleri</a:t>
            </a:r>
            <a:endParaRPr lang="en-US" dirty="0"/>
          </a:p>
        </p:txBody>
      </p:sp>
      <p:sp>
        <p:nvSpPr>
          <p:cNvPr id="3" name="Contenidor de contingut 2"/>
          <p:cNvSpPr>
            <a:spLocks noGrp="1"/>
          </p:cNvSpPr>
          <p:nvPr>
            <p:ph idx="1"/>
          </p:nvPr>
        </p:nvSpPr>
        <p:spPr/>
        <p:txBody>
          <a:bodyPr>
            <a:normAutofit/>
          </a:bodyPr>
          <a:lstStyle/>
          <a:p>
            <a:pPr marL="385763" indent="-214313">
              <a:buFont typeface="Arial"/>
              <a:buChar char="•"/>
            </a:pPr>
            <a:r>
              <a:rPr lang="tr-TR" dirty="0"/>
              <a:t>Yeni Kapasiteler</a:t>
            </a:r>
          </a:p>
          <a:p>
            <a:pPr marL="385763" indent="-214313">
              <a:buFont typeface="Arial"/>
              <a:buChar char="•"/>
            </a:pPr>
            <a:r>
              <a:rPr lang="tr-TR" dirty="0"/>
              <a:t>Polonya'da Elektrikli Taksiler</a:t>
            </a:r>
          </a:p>
          <a:p>
            <a:pPr marL="385763" indent="-214313">
              <a:buFont typeface="Arial"/>
              <a:buChar char="•"/>
            </a:pPr>
            <a:r>
              <a:rPr lang="tr-TR" dirty="0"/>
              <a:t>Hollanda'da sıfır emisyon bölgelerinin etkilerini analiz etmek için kentsel mal taşımacılığına yönelik ampirik bir </a:t>
            </a:r>
            <a:r>
              <a:rPr lang="en-US" dirty="0" err="1"/>
              <a:t>çoklu-temsilci</a:t>
            </a:r>
            <a:r>
              <a:rPr lang="en-US" dirty="0"/>
              <a:t> </a:t>
            </a:r>
            <a:r>
              <a:rPr lang="tr-TR" dirty="0"/>
              <a:t>modelin</a:t>
            </a:r>
            <a:r>
              <a:rPr lang="en-US" dirty="0"/>
              <a:t>in</a:t>
            </a:r>
            <a:r>
              <a:rPr lang="tr-TR" dirty="0"/>
              <a:t> uygulanması</a:t>
            </a:r>
          </a:p>
          <a:p>
            <a:pPr marL="385763" indent="-214313">
              <a:buFont typeface="Arial"/>
              <a:buChar char="•"/>
            </a:pPr>
            <a:r>
              <a:rPr lang="tr-TR" dirty="0"/>
              <a:t>Talep üzerine otomatik hareketliliğin etkilerinin </a:t>
            </a:r>
            <a:r>
              <a:rPr lang="en-US" dirty="0" err="1"/>
              <a:t>temsilci</a:t>
            </a:r>
            <a:r>
              <a:rPr lang="tr-TR" dirty="0"/>
              <a:t> tabanlı simülasyon yoluyla değerlendirilmesi: Singapur üzerine bir çalışma</a:t>
            </a:r>
          </a:p>
          <a:p>
            <a:pPr marL="385763" indent="-214313">
              <a:buFont typeface="Arial"/>
              <a:buChar char="•"/>
            </a:pPr>
            <a:r>
              <a:rPr lang="en-US" dirty="0" err="1"/>
              <a:t>Aktivite</a:t>
            </a:r>
            <a:r>
              <a:rPr lang="en-US" dirty="0"/>
              <a:t> </a:t>
            </a:r>
            <a:r>
              <a:rPr lang="en-US" dirty="0" err="1"/>
              <a:t>Bazlı</a:t>
            </a:r>
            <a:r>
              <a:rPr lang="tr-TR" dirty="0"/>
              <a:t> Modellemenin </a:t>
            </a:r>
            <a:r>
              <a:rPr lang="en-US" dirty="0" err="1"/>
              <a:t>temsilci</a:t>
            </a:r>
            <a:r>
              <a:rPr lang="tr-TR" dirty="0"/>
              <a:t> tabanlı simülasyonu ve cep telefonu verilerini birleştirerek COVID-19 ile ilgili müdahalelerin kentsel ortamlardaki etkilerini tahmin etmek</a:t>
            </a:r>
            <a:endParaRPr lang="en-US" dirty="0"/>
          </a:p>
          <a:p>
            <a:pPr marL="385763" indent="-147638"/>
            <a:endParaRPr lang="en-US" dirty="0"/>
          </a:p>
        </p:txBody>
      </p:sp>
      <p:sp>
        <p:nvSpPr>
          <p:cNvPr id="5" name="Contenidor de número de diapositiva 4"/>
          <p:cNvSpPr>
            <a:spLocks noGrp="1"/>
          </p:cNvSpPr>
          <p:nvPr>
            <p:ph type="sldNum" sz="quarter" idx="12"/>
          </p:nvPr>
        </p:nvSpPr>
        <p:spPr/>
        <p:txBody>
          <a:bodyPr/>
          <a:lstStyle/>
          <a:p>
            <a:fld id="{5336F0B7-EF37-4B31-BA1E-D2B9204CDF2B}" type="slidenum">
              <a:rPr lang="ca-ES" noProof="0" smtClean="0"/>
              <a:pPr/>
              <a:t>72</a:t>
            </a:fld>
            <a:endParaRPr lang="ca-ES" noProof="0" dirty="0"/>
          </a:p>
        </p:txBody>
      </p:sp>
    </p:spTree>
    <p:extLst>
      <p:ext uri="{BB962C8B-B14F-4D97-AF65-F5344CB8AC3E}">
        <p14:creationId xmlns:p14="http://schemas.microsoft.com/office/powerpoint/2010/main" val="260514380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1042"/>
        <p:cNvGrpSpPr/>
        <p:nvPr/>
      </p:nvGrpSpPr>
      <p:grpSpPr>
        <a:xfrm>
          <a:off x="0" y="0"/>
          <a:ext cx="0" cy="0"/>
          <a:chOff x="0" y="0"/>
          <a:chExt cx="0" cy="0"/>
        </a:xfrm>
      </p:grpSpPr>
      <p:sp>
        <p:nvSpPr>
          <p:cNvPr id="1044" name="Google Shape;1044;p122"/>
          <p:cNvSpPr txBox="1"/>
          <p:nvPr/>
        </p:nvSpPr>
        <p:spPr>
          <a:xfrm>
            <a:off x="1534170" y="278700"/>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Yeni Kapasiteler</a:t>
            </a:r>
            <a:endParaRPr sz="1050" dirty="0">
              <a:solidFill>
                <a:schemeClr val="dk1"/>
              </a:solidFill>
              <a:latin typeface="Arial"/>
              <a:ea typeface="Arial"/>
              <a:cs typeface="Arial"/>
              <a:sym typeface="Arial"/>
            </a:endParaRPr>
          </a:p>
          <a:p>
            <a:endParaRPr sz="1270" b="1" dirty="0">
              <a:solidFill>
                <a:srgbClr val="F17F09"/>
              </a:solidFill>
              <a:latin typeface="Source Sans Pro"/>
              <a:ea typeface="Source Sans Pro"/>
              <a:cs typeface="Source Sans Pro"/>
              <a:sym typeface="Source Sans Pro"/>
            </a:endParaRPr>
          </a:p>
        </p:txBody>
      </p:sp>
      <p:cxnSp>
        <p:nvCxnSpPr>
          <p:cNvPr id="1045" name="Google Shape;1045;p122"/>
          <p:cNvCxnSpPr/>
          <p:nvPr/>
        </p:nvCxnSpPr>
        <p:spPr>
          <a:xfrm>
            <a:off x="1534170" y="823327"/>
            <a:ext cx="6031456" cy="0"/>
          </a:xfrm>
          <a:prstGeom prst="straightConnector1">
            <a:avLst/>
          </a:prstGeom>
          <a:noFill/>
          <a:ln w="28575" cap="flat" cmpd="sng">
            <a:solidFill>
              <a:schemeClr val="dk1"/>
            </a:solidFill>
            <a:prstDash val="solid"/>
            <a:round/>
            <a:headEnd type="none" w="sm" len="sm"/>
            <a:tailEnd type="none" w="sm" len="sm"/>
          </a:ln>
        </p:spPr>
      </p:cxnSp>
      <p:sp>
        <p:nvSpPr>
          <p:cNvPr id="1046" name="Google Shape;1046;p122"/>
          <p:cNvSpPr txBox="1"/>
          <p:nvPr/>
        </p:nvSpPr>
        <p:spPr>
          <a:xfrm>
            <a:off x="1556274" y="2006347"/>
            <a:ext cx="6009352" cy="401981"/>
          </a:xfrm>
          <a:prstGeom prst="rect">
            <a:avLst/>
          </a:prstGeom>
          <a:noFill/>
          <a:ln>
            <a:noFill/>
          </a:ln>
        </p:spPr>
        <p:txBody>
          <a:bodyPr spcFirstLastPara="1" wrap="square" lIns="67500" tIns="34275" rIns="67500" bIns="34275" anchor="t" anchorCtr="0">
            <a:noAutofit/>
          </a:bodyPr>
          <a:lstStyle/>
          <a:p>
            <a:pPr algn="just">
              <a:buClr>
                <a:srgbClr val="F17F09"/>
              </a:buClr>
              <a:buSzPts val="1200"/>
            </a:pPr>
            <a:r>
              <a:rPr lang="en-US" sz="1200" dirty="0" err="1">
                <a:solidFill>
                  <a:schemeClr val="dk1"/>
                </a:solidFill>
                <a:latin typeface="Source Sans Pro"/>
                <a:ea typeface="Source Sans Pro"/>
                <a:cs typeface="Source Sans Pro"/>
                <a:sym typeface="Source Sans Pro"/>
              </a:rPr>
              <a:t>ABM’nin</a:t>
            </a:r>
            <a:r>
              <a:rPr lang="tr-TR" sz="1200" dirty="0">
                <a:solidFill>
                  <a:schemeClr val="dk1"/>
                </a:solidFill>
                <a:latin typeface="Source Sans Pro"/>
                <a:ea typeface="Source Sans Pro"/>
                <a:cs typeface="Source Sans Pro"/>
                <a:sym typeface="Source Sans Pro"/>
              </a:rPr>
              <a:t> analiz kapsamı</a:t>
            </a:r>
            <a:endParaRPr sz="1200" dirty="0">
              <a:solidFill>
                <a:schemeClr val="dk1"/>
              </a:solidFill>
              <a:latin typeface="Source Sans Pro"/>
              <a:ea typeface="Source Sans Pro"/>
              <a:cs typeface="Source Sans Pro"/>
              <a:sym typeface="Source Sans Pro"/>
            </a:endParaRPr>
          </a:p>
        </p:txBody>
      </p:sp>
      <p:pic>
        <p:nvPicPr>
          <p:cNvPr id="1047" name="Google Shape;1047;p122"/>
          <p:cNvPicPr preferRelativeResize="0"/>
          <p:nvPr/>
        </p:nvPicPr>
        <p:blipFill rotWithShape="1">
          <a:blip r:embed="rId3">
            <a:alphaModFix/>
          </a:blip>
          <a:srcRect/>
          <a:stretch/>
        </p:blipFill>
        <p:spPr>
          <a:xfrm>
            <a:off x="4217852" y="2699207"/>
            <a:ext cx="3634476" cy="2438616"/>
          </a:xfrm>
          <a:prstGeom prst="rect">
            <a:avLst/>
          </a:prstGeom>
          <a:noFill/>
          <a:ln>
            <a:noFill/>
          </a:ln>
        </p:spPr>
      </p:pic>
      <p:sp>
        <p:nvSpPr>
          <p:cNvPr id="1048" name="Google Shape;1048;p122"/>
          <p:cNvSpPr txBox="1"/>
          <p:nvPr/>
        </p:nvSpPr>
        <p:spPr>
          <a:xfrm>
            <a:off x="1578377" y="2581299"/>
            <a:ext cx="2399264" cy="2802232"/>
          </a:xfrm>
          <a:prstGeom prst="rect">
            <a:avLst/>
          </a:prstGeom>
          <a:noFill/>
          <a:ln>
            <a:noFill/>
          </a:ln>
        </p:spPr>
        <p:txBody>
          <a:bodyPr spcFirstLastPara="1" wrap="square" lIns="67500" tIns="34275" rIns="67500" bIns="34275" anchor="t" anchorCtr="0">
            <a:noAutofit/>
          </a:bodyPr>
          <a:lstStyle/>
          <a:p>
            <a:pPr marL="214313" indent="-214313">
              <a:buClr>
                <a:srgbClr val="F17F09"/>
              </a:buClr>
              <a:buSzPts val="1200"/>
              <a:buFont typeface="Arial"/>
              <a:buChar char="•"/>
            </a:pPr>
            <a:r>
              <a:rPr lang="en-US" sz="1200" dirty="0" err="1">
                <a:solidFill>
                  <a:schemeClr val="dk1"/>
                </a:solidFill>
                <a:latin typeface="Source Sans Pro"/>
                <a:ea typeface="Source Sans Pro"/>
                <a:cs typeface="Source Sans Pro"/>
                <a:sym typeface="Source Sans Pro"/>
              </a:rPr>
              <a:t>Türel</a:t>
            </a:r>
            <a:r>
              <a:rPr lang="tr-TR" sz="1200" dirty="0">
                <a:solidFill>
                  <a:schemeClr val="dk1"/>
                </a:solidFill>
                <a:latin typeface="Source Sans Pro"/>
                <a:ea typeface="Source Sans Pro"/>
                <a:cs typeface="Source Sans Pro"/>
                <a:sym typeface="Source Sans Pro"/>
              </a:rPr>
              <a:t> değişimi teşvik etmek için stratejiler.</a:t>
            </a:r>
          </a:p>
          <a:p>
            <a:pPr marL="214313" indent="-214313">
              <a:buClr>
                <a:srgbClr val="F17F09"/>
              </a:buClr>
              <a:buSzPts val="1200"/>
              <a:buFont typeface="Arial"/>
              <a:buChar char="•"/>
            </a:pPr>
            <a:r>
              <a:rPr lang="en-US" sz="1200" dirty="0" err="1">
                <a:solidFill>
                  <a:schemeClr val="dk1"/>
                </a:solidFill>
                <a:latin typeface="Source Sans Pro"/>
                <a:ea typeface="Source Sans Pro"/>
                <a:cs typeface="Source Sans Pro"/>
                <a:sym typeface="Source Sans Pro"/>
              </a:rPr>
              <a:t>Zirve</a:t>
            </a:r>
            <a:r>
              <a:rPr lang="en-US" sz="1200" dirty="0">
                <a:solidFill>
                  <a:schemeClr val="dk1"/>
                </a:solidFill>
                <a:latin typeface="Source Sans Pro"/>
                <a:ea typeface="Source Sans Pro"/>
                <a:cs typeface="Source Sans Pro"/>
                <a:sym typeface="Source Sans Pro"/>
              </a:rPr>
              <a:t> </a:t>
            </a:r>
            <a:r>
              <a:rPr lang="en-US" sz="1200" dirty="0" err="1">
                <a:solidFill>
                  <a:schemeClr val="dk1"/>
                </a:solidFill>
                <a:latin typeface="Source Sans Pro"/>
                <a:ea typeface="Source Sans Pro"/>
                <a:cs typeface="Source Sans Pro"/>
                <a:sym typeface="Source Sans Pro"/>
              </a:rPr>
              <a:t>saatlerinin</a:t>
            </a:r>
            <a:r>
              <a:rPr lang="en-US" sz="1200" dirty="0">
                <a:solidFill>
                  <a:schemeClr val="dk1"/>
                </a:solidFill>
                <a:latin typeface="Source Sans Pro"/>
                <a:ea typeface="Source Sans Pro"/>
                <a:cs typeface="Source Sans Pro"/>
                <a:sym typeface="Source Sans Pro"/>
              </a:rPr>
              <a:t> </a:t>
            </a:r>
            <a:r>
              <a:rPr lang="tr-TR" sz="1200" dirty="0">
                <a:solidFill>
                  <a:schemeClr val="dk1"/>
                </a:solidFill>
                <a:latin typeface="Source Sans Pro"/>
                <a:ea typeface="Source Sans Pro"/>
                <a:cs typeface="Source Sans Pro"/>
                <a:sym typeface="Source Sans Pro"/>
              </a:rPr>
              <a:t>esnekleştirilmesi.</a:t>
            </a:r>
          </a:p>
          <a:p>
            <a:pPr marL="214313" indent="-214313">
              <a:buClr>
                <a:srgbClr val="F17F09"/>
              </a:buClr>
              <a:buSzPts val="1200"/>
              <a:buFont typeface="Arial"/>
              <a:buChar char="•"/>
            </a:pPr>
            <a:r>
              <a:rPr lang="tr-TR" sz="1200" dirty="0">
                <a:solidFill>
                  <a:schemeClr val="dk1"/>
                </a:solidFill>
                <a:latin typeface="Source Sans Pro"/>
                <a:ea typeface="Source Sans Pro"/>
                <a:cs typeface="Source Sans Pro"/>
                <a:sym typeface="Source Sans Pro"/>
              </a:rPr>
              <a:t>Talebin azaltılması/modifikasyonu.</a:t>
            </a:r>
          </a:p>
          <a:p>
            <a:pPr marL="214313" indent="-214313">
              <a:buClr>
                <a:srgbClr val="F17F09"/>
              </a:buClr>
              <a:buSzPts val="1200"/>
              <a:buFont typeface="Arial"/>
              <a:buChar char="•"/>
            </a:pPr>
            <a:r>
              <a:rPr lang="tr-TR" sz="1200" dirty="0">
                <a:solidFill>
                  <a:schemeClr val="dk1"/>
                </a:solidFill>
                <a:latin typeface="Source Sans Pro"/>
                <a:ea typeface="Source Sans Pro"/>
                <a:cs typeface="Source Sans Pro"/>
                <a:sym typeface="Source Sans Pro"/>
              </a:rPr>
              <a:t>Fiyatlandırma (ücretli yollar New York, San Francisco)</a:t>
            </a:r>
          </a:p>
          <a:p>
            <a:pPr marL="214313" indent="-214313">
              <a:buClr>
                <a:srgbClr val="F17F09"/>
              </a:buClr>
              <a:buSzPts val="1200"/>
              <a:buFont typeface="Arial"/>
              <a:buChar char="•"/>
            </a:pPr>
            <a:r>
              <a:rPr lang="tr-TR" sz="1200" dirty="0">
                <a:solidFill>
                  <a:schemeClr val="dk1"/>
                </a:solidFill>
                <a:latin typeface="Source Sans Pro"/>
                <a:ea typeface="Source Sans Pro"/>
                <a:cs typeface="Source Sans Pro"/>
                <a:sym typeface="Source Sans Pro"/>
              </a:rPr>
              <a:t>Eşitlik (marjinalleştirilmiş grupla üzerindeki etki...)</a:t>
            </a:r>
          </a:p>
          <a:p>
            <a:pPr marL="214313" indent="-214313">
              <a:buClr>
                <a:srgbClr val="F17F09"/>
              </a:buClr>
              <a:buSzPts val="1200"/>
              <a:buFont typeface="Arial"/>
              <a:buChar char="•"/>
            </a:pPr>
            <a:r>
              <a:rPr lang="tr-TR" sz="1200" dirty="0">
                <a:solidFill>
                  <a:schemeClr val="dk1"/>
                </a:solidFill>
                <a:latin typeface="Source Sans Pro"/>
                <a:ea typeface="Source Sans Pro"/>
                <a:cs typeface="Source Sans Pro"/>
                <a:sym typeface="Source Sans Pro"/>
              </a:rPr>
              <a:t>Aktif hareketlilik</a:t>
            </a:r>
          </a:p>
          <a:p>
            <a:pPr marL="214313" indent="-214313">
              <a:buClr>
                <a:srgbClr val="F17F09"/>
              </a:buClr>
              <a:buSzPts val="1200"/>
              <a:buFont typeface="Arial"/>
              <a:buChar char="•"/>
            </a:pPr>
            <a:r>
              <a:rPr lang="tr-TR" sz="1200" dirty="0">
                <a:solidFill>
                  <a:schemeClr val="dk1"/>
                </a:solidFill>
                <a:latin typeface="Source Sans Pro"/>
                <a:ea typeface="Source Sans Pro"/>
                <a:cs typeface="Source Sans Pro"/>
                <a:sym typeface="Source Sans Pro"/>
              </a:rPr>
              <a:t>Yeni hareketlilik anlayışları (otonom, elektrikli, paylaşımlı, </a:t>
            </a:r>
            <a:r>
              <a:rPr lang="tr-TR" sz="1200" dirty="0" err="1">
                <a:solidFill>
                  <a:schemeClr val="dk1"/>
                </a:solidFill>
                <a:latin typeface="Source Sans Pro"/>
                <a:ea typeface="Source Sans Pro"/>
                <a:cs typeface="Source Sans Pro"/>
                <a:sym typeface="Source Sans Pro"/>
              </a:rPr>
              <a:t>mikromobilite</a:t>
            </a:r>
            <a:r>
              <a:rPr lang="tr-TR" sz="1200" dirty="0">
                <a:solidFill>
                  <a:schemeClr val="dk1"/>
                </a:solidFill>
                <a:latin typeface="Source Sans Pro"/>
                <a:ea typeface="Source Sans Pro"/>
                <a:cs typeface="Source Sans Pro"/>
                <a:sym typeface="Source Sans Pro"/>
              </a:rPr>
              <a:t>...)</a:t>
            </a:r>
            <a:endParaRPr sz="1350" dirty="0"/>
          </a:p>
        </p:txBody>
      </p:sp>
    </p:spTree>
    <p:extLst>
      <p:ext uri="{BB962C8B-B14F-4D97-AF65-F5344CB8AC3E}">
        <p14:creationId xmlns:p14="http://schemas.microsoft.com/office/powerpoint/2010/main" val="322535353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1053"/>
        <p:cNvGrpSpPr/>
        <p:nvPr/>
      </p:nvGrpSpPr>
      <p:grpSpPr>
        <a:xfrm>
          <a:off x="0" y="0"/>
          <a:ext cx="0" cy="0"/>
          <a:chOff x="0" y="0"/>
          <a:chExt cx="0" cy="0"/>
        </a:xfrm>
      </p:grpSpPr>
      <p:sp>
        <p:nvSpPr>
          <p:cNvPr id="1055" name="Google Shape;1055;p123"/>
          <p:cNvSpPr txBox="1"/>
          <p:nvPr/>
        </p:nvSpPr>
        <p:spPr>
          <a:xfrm>
            <a:off x="1556274" y="294332"/>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Polonya'da Elektrikli Taksiler</a:t>
            </a:r>
            <a:endParaRPr sz="1270" b="1" dirty="0">
              <a:solidFill>
                <a:srgbClr val="F17F09"/>
              </a:solidFill>
              <a:latin typeface="Source Sans Pro"/>
              <a:ea typeface="Source Sans Pro"/>
              <a:cs typeface="Source Sans Pro"/>
              <a:sym typeface="Source Sans Pro"/>
            </a:endParaRPr>
          </a:p>
        </p:txBody>
      </p:sp>
      <p:cxnSp>
        <p:nvCxnSpPr>
          <p:cNvPr id="1056" name="Google Shape;1056;p123"/>
          <p:cNvCxnSpPr/>
          <p:nvPr/>
        </p:nvCxnSpPr>
        <p:spPr>
          <a:xfrm>
            <a:off x="1556274" y="838959"/>
            <a:ext cx="6031456" cy="0"/>
          </a:xfrm>
          <a:prstGeom prst="straightConnector1">
            <a:avLst/>
          </a:prstGeom>
          <a:noFill/>
          <a:ln w="28575" cap="flat" cmpd="sng">
            <a:solidFill>
              <a:schemeClr val="dk1"/>
            </a:solidFill>
            <a:prstDash val="solid"/>
            <a:round/>
            <a:headEnd type="none" w="sm" len="sm"/>
            <a:tailEnd type="none" w="sm" len="sm"/>
          </a:ln>
        </p:spPr>
      </p:cxnSp>
      <p:sp>
        <p:nvSpPr>
          <p:cNvPr id="1057" name="Google Shape;1057;p123"/>
          <p:cNvSpPr txBox="1">
            <a:spLocks noGrp="1"/>
          </p:cNvSpPr>
          <p:nvPr>
            <p:ph type="body" idx="2"/>
          </p:nvPr>
        </p:nvSpPr>
        <p:spPr>
          <a:xfrm>
            <a:off x="1556274" y="2102814"/>
            <a:ext cx="6151267" cy="838772"/>
          </a:xfrm>
          <a:prstGeom prst="rect">
            <a:avLst/>
          </a:prstGeom>
          <a:noFill/>
          <a:ln>
            <a:noFill/>
          </a:ln>
        </p:spPr>
        <p:txBody>
          <a:bodyPr spcFirstLastPara="1" vert="horz" wrap="square" lIns="67500" tIns="34275" rIns="67500" bIns="34275" rtlCol="0" anchor="t" anchorCtr="0">
            <a:noAutofit/>
          </a:bodyPr>
          <a:lstStyle/>
          <a:p>
            <a:pPr marL="214313" indent="-214313">
              <a:spcBef>
                <a:spcPts val="0"/>
              </a:spcBef>
              <a:buChar char="•"/>
            </a:pPr>
            <a:r>
              <a:rPr lang="tr-TR" sz="1200" dirty="0" err="1">
                <a:solidFill>
                  <a:schemeClr val="dk1"/>
                </a:solidFill>
              </a:rPr>
              <a:t>MATSim</a:t>
            </a:r>
            <a:r>
              <a:rPr lang="tr-TR" sz="1200" dirty="0">
                <a:solidFill>
                  <a:schemeClr val="dk1"/>
                </a:solidFill>
              </a:rPr>
              <a:t> kullanılarak Polonya’nın bir şehrinde taksi filosunun elektrifikasyonunun değerlendirilmesi.</a:t>
            </a:r>
          </a:p>
          <a:p>
            <a:pPr marL="214313" indent="-214313">
              <a:spcBef>
                <a:spcPts val="0"/>
              </a:spcBef>
              <a:buChar char="•"/>
            </a:pPr>
            <a:r>
              <a:rPr lang="tr-TR" sz="1200" dirty="0">
                <a:solidFill>
                  <a:schemeClr val="dk1"/>
                </a:solidFill>
              </a:rPr>
              <a:t>Mevcut talep, elektrikli bir taksi filosuyla karşılanabilir</a:t>
            </a:r>
            <a:r>
              <a:rPr lang="en" sz="1200" dirty="0">
                <a:solidFill>
                  <a:schemeClr val="dk1"/>
                </a:solidFill>
              </a:rPr>
              <a:t>.</a:t>
            </a:r>
            <a:endParaRPr dirty="0"/>
          </a:p>
          <a:p>
            <a:pPr marL="214313" indent="-157163">
              <a:spcBef>
                <a:spcPts val="0"/>
              </a:spcBef>
            </a:pPr>
            <a:endParaRPr sz="1200" dirty="0">
              <a:solidFill>
                <a:schemeClr val="dk1"/>
              </a:solidFill>
            </a:endParaRPr>
          </a:p>
          <a:p>
            <a:pPr marL="214313" indent="-157163">
              <a:spcBef>
                <a:spcPts val="0"/>
              </a:spcBef>
            </a:pPr>
            <a:endParaRPr sz="1200" dirty="0">
              <a:solidFill>
                <a:schemeClr val="dk1"/>
              </a:solidFill>
            </a:endParaRPr>
          </a:p>
        </p:txBody>
      </p:sp>
      <p:pic>
        <p:nvPicPr>
          <p:cNvPr id="1058" name="Google Shape;1058;p123"/>
          <p:cNvPicPr preferRelativeResize="0"/>
          <p:nvPr/>
        </p:nvPicPr>
        <p:blipFill rotWithShape="1">
          <a:blip r:embed="rId3">
            <a:alphaModFix/>
          </a:blip>
          <a:srcRect/>
          <a:stretch/>
        </p:blipFill>
        <p:spPr>
          <a:xfrm>
            <a:off x="3186346" y="2772473"/>
            <a:ext cx="4816688" cy="2852045"/>
          </a:xfrm>
          <a:prstGeom prst="rect">
            <a:avLst/>
          </a:prstGeom>
          <a:noFill/>
          <a:ln>
            <a:noFill/>
          </a:ln>
        </p:spPr>
      </p:pic>
      <p:sp>
        <p:nvSpPr>
          <p:cNvPr id="1059" name="Google Shape;1059;p123"/>
          <p:cNvSpPr txBox="1"/>
          <p:nvPr/>
        </p:nvSpPr>
        <p:spPr>
          <a:xfrm>
            <a:off x="1734577" y="4489513"/>
            <a:ext cx="1451769" cy="877133"/>
          </a:xfrm>
          <a:prstGeom prst="rect">
            <a:avLst/>
          </a:prstGeom>
          <a:noFill/>
          <a:ln>
            <a:noFill/>
          </a:ln>
        </p:spPr>
        <p:txBody>
          <a:bodyPr spcFirstLastPara="1" wrap="square" lIns="68569" tIns="34275" rIns="68569" bIns="34275" anchor="t" anchorCtr="0">
            <a:spAutoFit/>
          </a:bodyPr>
          <a:lstStyle/>
          <a:p>
            <a:pPr algn="just"/>
            <a:r>
              <a:rPr lang="tr-TR" sz="750" dirty="0" err="1">
                <a:solidFill>
                  <a:schemeClr val="dk1"/>
                </a:solidFill>
                <a:latin typeface="Arial"/>
                <a:ea typeface="Arial"/>
                <a:cs typeface="Arial"/>
                <a:sym typeface="Arial"/>
              </a:rPr>
              <a:t>Bischoff</a:t>
            </a:r>
            <a:r>
              <a:rPr lang="tr-TR" sz="750" dirty="0">
                <a:solidFill>
                  <a:schemeClr val="dk1"/>
                </a:solidFill>
                <a:latin typeface="Arial"/>
                <a:ea typeface="Arial"/>
                <a:cs typeface="Arial"/>
                <a:sym typeface="Arial"/>
              </a:rPr>
              <a:t>, J., &amp; </a:t>
            </a:r>
            <a:r>
              <a:rPr lang="tr-TR" sz="750" dirty="0" err="1">
                <a:solidFill>
                  <a:schemeClr val="dk1"/>
                </a:solidFill>
                <a:latin typeface="Arial"/>
                <a:ea typeface="Arial"/>
                <a:cs typeface="Arial"/>
                <a:sym typeface="Arial"/>
              </a:rPr>
              <a:t>Maciejewski</a:t>
            </a:r>
            <a:r>
              <a:rPr lang="tr-TR" sz="750" dirty="0">
                <a:solidFill>
                  <a:schemeClr val="dk1"/>
                </a:solidFill>
                <a:latin typeface="Arial"/>
                <a:ea typeface="Arial"/>
                <a:cs typeface="Arial"/>
                <a:sym typeface="Arial"/>
              </a:rPr>
              <a:t>, M. (2014). Elektrikli taksi filolarının </a:t>
            </a:r>
            <a:r>
              <a:rPr lang="en-US" sz="750" dirty="0" err="1">
                <a:solidFill>
                  <a:schemeClr val="dk1"/>
                </a:solidFill>
                <a:latin typeface="Arial"/>
                <a:ea typeface="Arial"/>
                <a:cs typeface="Arial"/>
                <a:sym typeface="Arial"/>
              </a:rPr>
              <a:t>temsilci</a:t>
            </a:r>
            <a:r>
              <a:rPr lang="tr-TR" sz="750" dirty="0">
                <a:solidFill>
                  <a:schemeClr val="dk1"/>
                </a:solidFill>
                <a:latin typeface="Arial"/>
                <a:ea typeface="Arial"/>
                <a:cs typeface="Arial"/>
                <a:sym typeface="Arial"/>
              </a:rPr>
              <a:t>-tabanlı simülasyonu. </a:t>
            </a:r>
            <a:r>
              <a:rPr lang="tr-TR" sz="750" dirty="0" err="1">
                <a:solidFill>
                  <a:schemeClr val="dk1"/>
                </a:solidFill>
                <a:latin typeface="Arial"/>
                <a:ea typeface="Arial"/>
                <a:cs typeface="Arial"/>
                <a:sym typeface="Arial"/>
              </a:rPr>
              <a:t>Transportation</a:t>
            </a:r>
            <a:r>
              <a:rPr lang="tr-TR" sz="750" dirty="0">
                <a:solidFill>
                  <a:schemeClr val="dk1"/>
                </a:solidFill>
                <a:latin typeface="Arial"/>
                <a:ea typeface="Arial"/>
                <a:cs typeface="Arial"/>
                <a:sym typeface="Arial"/>
              </a:rPr>
              <a:t> </a:t>
            </a:r>
            <a:r>
              <a:rPr lang="tr-TR" sz="750" dirty="0" err="1">
                <a:solidFill>
                  <a:schemeClr val="dk1"/>
                </a:solidFill>
                <a:latin typeface="Arial"/>
                <a:ea typeface="Arial"/>
                <a:cs typeface="Arial"/>
                <a:sym typeface="Arial"/>
              </a:rPr>
              <a:t>Research</a:t>
            </a:r>
            <a:r>
              <a:rPr lang="tr-TR" sz="750" dirty="0">
                <a:solidFill>
                  <a:schemeClr val="dk1"/>
                </a:solidFill>
                <a:latin typeface="Arial"/>
                <a:ea typeface="Arial"/>
                <a:cs typeface="Arial"/>
                <a:sym typeface="Arial"/>
              </a:rPr>
              <a:t> </a:t>
            </a:r>
            <a:r>
              <a:rPr lang="tr-TR" sz="750" dirty="0" err="1">
                <a:solidFill>
                  <a:schemeClr val="dk1"/>
                </a:solidFill>
                <a:latin typeface="Arial"/>
                <a:ea typeface="Arial"/>
                <a:cs typeface="Arial"/>
                <a:sym typeface="Arial"/>
              </a:rPr>
              <a:t>Procedia</a:t>
            </a:r>
            <a:r>
              <a:rPr lang="tr-TR" sz="750" dirty="0">
                <a:solidFill>
                  <a:schemeClr val="dk1"/>
                </a:solidFill>
                <a:latin typeface="Arial"/>
                <a:ea typeface="Arial"/>
                <a:cs typeface="Arial"/>
                <a:sym typeface="Arial"/>
              </a:rPr>
              <a:t>, 4, 191-198. https://doi.org/10.1016/j.trpro.2014.11.015</a:t>
            </a:r>
            <a:endParaRPr sz="1350" dirty="0"/>
          </a:p>
        </p:txBody>
      </p:sp>
      <p:sp>
        <p:nvSpPr>
          <p:cNvPr id="2" name="Dikdörtgen 1">
            <a:extLst>
              <a:ext uri="{FF2B5EF4-FFF2-40B4-BE49-F238E27FC236}">
                <a16:creationId xmlns:a16="http://schemas.microsoft.com/office/drawing/2014/main" id="{1FC19755-057B-744C-0740-54298BE21B5B}"/>
              </a:ext>
            </a:extLst>
          </p:cNvPr>
          <p:cNvSpPr/>
          <p:nvPr/>
        </p:nvSpPr>
        <p:spPr>
          <a:xfrm>
            <a:off x="3072984" y="5448925"/>
            <a:ext cx="5269042" cy="175593"/>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600" dirty="0">
                <a:latin typeface="Times New Roman" panose="02020603050405020304" pitchFamily="18" charset="0"/>
                <a:cs typeface="Times New Roman" panose="02020603050405020304" pitchFamily="18" charset="0"/>
              </a:rPr>
              <a:t>Şekil 1. Elektrikli taksi filosunun gün içindeki şarj durumu; çizgi filo genelini göstermektedir: maksimum (mavi) minimum (yeşil) ve ortalama (kırmızı).</a:t>
            </a:r>
          </a:p>
        </p:txBody>
      </p:sp>
    </p:spTree>
    <p:extLst>
      <p:ext uri="{BB962C8B-B14F-4D97-AF65-F5344CB8AC3E}">
        <p14:creationId xmlns:p14="http://schemas.microsoft.com/office/powerpoint/2010/main" val="224153645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1064"/>
        <p:cNvGrpSpPr/>
        <p:nvPr/>
      </p:nvGrpSpPr>
      <p:grpSpPr>
        <a:xfrm>
          <a:off x="0" y="0"/>
          <a:ext cx="0" cy="0"/>
          <a:chOff x="0" y="0"/>
          <a:chExt cx="0" cy="0"/>
        </a:xfrm>
      </p:grpSpPr>
      <p:sp>
        <p:nvSpPr>
          <p:cNvPr id="1066" name="Google Shape;1066;p124"/>
          <p:cNvSpPr txBox="1"/>
          <p:nvPr/>
        </p:nvSpPr>
        <p:spPr>
          <a:xfrm>
            <a:off x="1556274" y="368346"/>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Polonya'da Elektrikli Taksiler</a:t>
            </a:r>
            <a:endParaRPr lang="tr-TR" sz="1270" b="1" dirty="0">
              <a:solidFill>
                <a:srgbClr val="F17F09"/>
              </a:solidFill>
              <a:latin typeface="Source Sans Pro"/>
              <a:ea typeface="Source Sans Pro"/>
              <a:cs typeface="Source Sans Pro"/>
              <a:sym typeface="Source Sans Pro"/>
            </a:endParaRPr>
          </a:p>
          <a:p>
            <a:endParaRPr sz="1270" b="1" dirty="0">
              <a:solidFill>
                <a:srgbClr val="F17F09"/>
              </a:solidFill>
              <a:latin typeface="Source Sans Pro"/>
              <a:ea typeface="Source Sans Pro"/>
              <a:cs typeface="Source Sans Pro"/>
              <a:sym typeface="Source Sans Pro"/>
            </a:endParaRPr>
          </a:p>
        </p:txBody>
      </p:sp>
      <p:cxnSp>
        <p:nvCxnSpPr>
          <p:cNvPr id="1067" name="Google Shape;1067;p124"/>
          <p:cNvCxnSpPr/>
          <p:nvPr/>
        </p:nvCxnSpPr>
        <p:spPr>
          <a:xfrm>
            <a:off x="1556274" y="912973"/>
            <a:ext cx="6031456" cy="0"/>
          </a:xfrm>
          <a:prstGeom prst="straightConnector1">
            <a:avLst/>
          </a:prstGeom>
          <a:noFill/>
          <a:ln w="28575" cap="flat" cmpd="sng">
            <a:solidFill>
              <a:schemeClr val="dk1"/>
            </a:solidFill>
            <a:prstDash val="solid"/>
            <a:round/>
            <a:headEnd type="none" w="sm" len="sm"/>
            <a:tailEnd type="none" w="sm" len="sm"/>
          </a:ln>
        </p:spPr>
      </p:cxnSp>
      <p:sp>
        <p:nvSpPr>
          <p:cNvPr id="1068" name="Google Shape;1068;p124"/>
          <p:cNvSpPr txBox="1">
            <a:spLocks noGrp="1"/>
          </p:cNvSpPr>
          <p:nvPr>
            <p:ph type="body" idx="2"/>
          </p:nvPr>
        </p:nvSpPr>
        <p:spPr>
          <a:xfrm>
            <a:off x="1556274" y="1892175"/>
            <a:ext cx="6151267" cy="1203453"/>
          </a:xfrm>
          <a:prstGeom prst="rect">
            <a:avLst/>
          </a:prstGeom>
          <a:noFill/>
          <a:ln>
            <a:noFill/>
          </a:ln>
        </p:spPr>
        <p:txBody>
          <a:bodyPr spcFirstLastPara="1" vert="horz" wrap="square" lIns="67500" tIns="34275" rIns="67500" bIns="34275" rtlCol="0" anchor="t" anchorCtr="0">
            <a:noAutofit/>
          </a:bodyPr>
          <a:lstStyle/>
          <a:p>
            <a:pPr marL="214313" indent="-214313">
              <a:spcBef>
                <a:spcPts val="0"/>
              </a:spcBef>
              <a:buChar char="•"/>
            </a:pPr>
            <a:r>
              <a:rPr lang="tr-TR" sz="1050" dirty="0">
                <a:solidFill>
                  <a:schemeClr val="dk1"/>
                </a:solidFill>
              </a:rPr>
              <a:t>Taksilere olan talebin belirli </a:t>
            </a:r>
            <a:r>
              <a:rPr lang="en-US" sz="1050" dirty="0" err="1">
                <a:solidFill>
                  <a:schemeClr val="dk1"/>
                </a:solidFill>
              </a:rPr>
              <a:t>zirve</a:t>
            </a:r>
            <a:r>
              <a:rPr lang="tr-TR" sz="1050" dirty="0">
                <a:solidFill>
                  <a:schemeClr val="dk1"/>
                </a:solidFill>
              </a:rPr>
              <a:t> noktaları vardır (büyük etkinlikler, kötü hava koşulları veya toplu taşımadaki kesintiler sırasında...) ve bu nedenle talebin karşılanıp karşılanamayacağını bilmek ilgi çekicidir.</a:t>
            </a:r>
          </a:p>
          <a:p>
            <a:pPr marL="214313" indent="-214313">
              <a:spcBef>
                <a:spcPts val="0"/>
              </a:spcBef>
              <a:buChar char="•"/>
            </a:pPr>
            <a:r>
              <a:rPr lang="tr-TR" sz="1050" dirty="0">
                <a:solidFill>
                  <a:schemeClr val="dk1"/>
                </a:solidFill>
              </a:rPr>
              <a:t>Mevcut </a:t>
            </a:r>
            <a:r>
              <a:rPr lang="tr-TR" sz="1050" b="1" dirty="0">
                <a:solidFill>
                  <a:schemeClr val="dk1"/>
                </a:solidFill>
              </a:rPr>
              <a:t>yüzde yedilik artış</a:t>
            </a:r>
            <a:r>
              <a:rPr lang="tr-TR" sz="1050" dirty="0">
                <a:solidFill>
                  <a:schemeClr val="dk1"/>
                </a:solidFill>
              </a:rPr>
              <a:t>, hem yakıtla çalışan bir filo hem de elektrikli bir filo için hala yönetilebilir düzeydedir. Daha fazla bir artış, elektrikli filo için </a:t>
            </a:r>
            <a:r>
              <a:rPr lang="tr-TR" sz="1050" b="1" dirty="0">
                <a:solidFill>
                  <a:schemeClr val="dk1"/>
                </a:solidFill>
              </a:rPr>
              <a:t>ortalama bekleme sürelerinde çok daha dik bir artışa neden olacaktır</a:t>
            </a:r>
            <a:r>
              <a:rPr lang="tr-TR" sz="1050" dirty="0">
                <a:solidFill>
                  <a:schemeClr val="dk1"/>
                </a:solidFill>
              </a:rPr>
              <a:t>.</a:t>
            </a:r>
            <a:endParaRPr sz="1050" dirty="0">
              <a:solidFill>
                <a:schemeClr val="dk1"/>
              </a:solidFill>
            </a:endParaRPr>
          </a:p>
        </p:txBody>
      </p:sp>
      <p:pic>
        <p:nvPicPr>
          <p:cNvPr id="1069" name="Google Shape;1069;p124"/>
          <p:cNvPicPr preferRelativeResize="0"/>
          <p:nvPr/>
        </p:nvPicPr>
        <p:blipFill rotWithShape="1">
          <a:blip r:embed="rId3">
            <a:alphaModFix/>
          </a:blip>
          <a:srcRect/>
          <a:stretch/>
        </p:blipFill>
        <p:spPr>
          <a:xfrm>
            <a:off x="2046174" y="3021592"/>
            <a:ext cx="4741261" cy="2876769"/>
          </a:xfrm>
          <a:prstGeom prst="rect">
            <a:avLst/>
          </a:prstGeom>
          <a:noFill/>
          <a:ln>
            <a:noFill/>
          </a:ln>
        </p:spPr>
      </p:pic>
      <p:sp>
        <p:nvSpPr>
          <p:cNvPr id="2" name="Dikdörtgen 1">
            <a:extLst>
              <a:ext uri="{FF2B5EF4-FFF2-40B4-BE49-F238E27FC236}">
                <a16:creationId xmlns:a16="http://schemas.microsoft.com/office/drawing/2014/main" id="{29DCCFC6-581D-0C6D-A4FA-51FADF28B548}"/>
              </a:ext>
            </a:extLst>
          </p:cNvPr>
          <p:cNvSpPr/>
          <p:nvPr/>
        </p:nvSpPr>
        <p:spPr>
          <a:xfrm>
            <a:off x="1896256" y="5651292"/>
            <a:ext cx="5276537" cy="247069"/>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700" dirty="0">
                <a:latin typeface="Times New Roman" panose="02020603050405020304" pitchFamily="18" charset="0"/>
                <a:cs typeface="Times New Roman" panose="02020603050405020304" pitchFamily="18" charset="0"/>
              </a:rPr>
              <a:t>Şekil 2. Artan genel taksi talebi altında bir taksi için ortalama bekleme süresi; çizgiler yakıtla çalışan (yeşil) ve BEV (kırmızı) filoları için ortalama bekleme sürelerini göstermektedir.</a:t>
            </a:r>
          </a:p>
        </p:txBody>
      </p:sp>
    </p:spTree>
    <p:extLst>
      <p:ext uri="{BB962C8B-B14F-4D97-AF65-F5344CB8AC3E}">
        <p14:creationId xmlns:p14="http://schemas.microsoft.com/office/powerpoint/2010/main" val="195238413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1074"/>
        <p:cNvGrpSpPr/>
        <p:nvPr/>
      </p:nvGrpSpPr>
      <p:grpSpPr>
        <a:xfrm>
          <a:off x="0" y="0"/>
          <a:ext cx="0" cy="0"/>
          <a:chOff x="0" y="0"/>
          <a:chExt cx="0" cy="0"/>
        </a:xfrm>
      </p:grpSpPr>
      <p:sp>
        <p:nvSpPr>
          <p:cNvPr id="1076" name="Google Shape;1076;p125"/>
          <p:cNvSpPr txBox="1"/>
          <p:nvPr/>
        </p:nvSpPr>
        <p:spPr>
          <a:xfrm>
            <a:off x="1556274" y="269734"/>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Polonya'da Elektrikli Taksiler</a:t>
            </a:r>
            <a:endParaRPr lang="tr-TR" sz="1270" b="1" dirty="0">
              <a:solidFill>
                <a:srgbClr val="F17F09"/>
              </a:solidFill>
              <a:latin typeface="Source Sans Pro"/>
              <a:ea typeface="Source Sans Pro"/>
              <a:cs typeface="Source Sans Pro"/>
              <a:sym typeface="Source Sans Pro"/>
            </a:endParaRPr>
          </a:p>
          <a:p>
            <a:endParaRPr sz="1270" b="1" dirty="0">
              <a:solidFill>
                <a:srgbClr val="F17F09"/>
              </a:solidFill>
              <a:latin typeface="Source Sans Pro"/>
              <a:ea typeface="Source Sans Pro"/>
              <a:cs typeface="Source Sans Pro"/>
              <a:sym typeface="Source Sans Pro"/>
            </a:endParaRPr>
          </a:p>
        </p:txBody>
      </p:sp>
      <p:cxnSp>
        <p:nvCxnSpPr>
          <p:cNvPr id="1077" name="Google Shape;1077;p125"/>
          <p:cNvCxnSpPr/>
          <p:nvPr/>
        </p:nvCxnSpPr>
        <p:spPr>
          <a:xfrm>
            <a:off x="1556274" y="814361"/>
            <a:ext cx="6031456" cy="0"/>
          </a:xfrm>
          <a:prstGeom prst="straightConnector1">
            <a:avLst/>
          </a:prstGeom>
          <a:noFill/>
          <a:ln w="28575" cap="flat" cmpd="sng">
            <a:solidFill>
              <a:schemeClr val="dk1"/>
            </a:solidFill>
            <a:prstDash val="solid"/>
            <a:round/>
            <a:headEnd type="none" w="sm" len="sm"/>
            <a:tailEnd type="none" w="sm" len="sm"/>
          </a:ln>
        </p:spPr>
      </p:cxnSp>
      <p:sp>
        <p:nvSpPr>
          <p:cNvPr id="1078" name="Google Shape;1078;p125"/>
          <p:cNvSpPr txBox="1">
            <a:spLocks noGrp="1"/>
          </p:cNvSpPr>
          <p:nvPr>
            <p:ph type="body" idx="2"/>
          </p:nvPr>
        </p:nvSpPr>
        <p:spPr>
          <a:xfrm>
            <a:off x="1556274" y="2102814"/>
            <a:ext cx="6151267" cy="676253"/>
          </a:xfrm>
          <a:prstGeom prst="rect">
            <a:avLst/>
          </a:prstGeom>
          <a:noFill/>
          <a:ln>
            <a:noFill/>
          </a:ln>
        </p:spPr>
        <p:txBody>
          <a:bodyPr spcFirstLastPara="1" vert="horz" wrap="square" lIns="67500" tIns="34275" rIns="67500" bIns="34275" rtlCol="0" anchor="t" anchorCtr="0">
            <a:noAutofit/>
          </a:bodyPr>
          <a:lstStyle/>
          <a:p>
            <a:pPr marL="214313" indent="-214313">
              <a:spcBef>
                <a:spcPts val="0"/>
              </a:spcBef>
              <a:buChar char="•"/>
            </a:pPr>
            <a:r>
              <a:rPr lang="tr-TR" sz="1200" dirty="0">
                <a:solidFill>
                  <a:schemeClr val="dk1"/>
                </a:solidFill>
              </a:rPr>
              <a:t>Elektrikli şarj altyapısının boyutlandırılması, elektrikli taksi filosuna ve uyguladıkları şarj kısıtlamalarına göre optimize edilebilir</a:t>
            </a:r>
            <a:r>
              <a:rPr lang="en" sz="1200" dirty="0">
                <a:solidFill>
                  <a:schemeClr val="dk1"/>
                </a:solidFill>
              </a:rPr>
              <a:t>.</a:t>
            </a:r>
            <a:endParaRPr sz="1200" dirty="0">
              <a:solidFill>
                <a:schemeClr val="dk1"/>
              </a:solidFill>
            </a:endParaRPr>
          </a:p>
        </p:txBody>
      </p:sp>
      <p:pic>
        <p:nvPicPr>
          <p:cNvPr id="1079" name="Google Shape;1079;p125"/>
          <p:cNvPicPr preferRelativeResize="0"/>
          <p:nvPr/>
        </p:nvPicPr>
        <p:blipFill rotWithShape="1">
          <a:blip r:embed="rId3">
            <a:alphaModFix/>
          </a:blip>
          <a:srcRect/>
          <a:stretch/>
        </p:blipFill>
        <p:spPr>
          <a:xfrm>
            <a:off x="2244974" y="2804858"/>
            <a:ext cx="4654054" cy="2854288"/>
          </a:xfrm>
          <a:prstGeom prst="rect">
            <a:avLst/>
          </a:prstGeom>
          <a:noFill/>
          <a:ln>
            <a:noFill/>
          </a:ln>
        </p:spPr>
      </p:pic>
      <p:sp>
        <p:nvSpPr>
          <p:cNvPr id="2" name="Dikdörtgen 1">
            <a:extLst>
              <a:ext uri="{FF2B5EF4-FFF2-40B4-BE49-F238E27FC236}">
                <a16:creationId xmlns:a16="http://schemas.microsoft.com/office/drawing/2014/main" id="{919EB352-40E3-36C6-37E2-D5A2EC61B053}"/>
              </a:ext>
            </a:extLst>
          </p:cNvPr>
          <p:cNvSpPr/>
          <p:nvPr/>
        </p:nvSpPr>
        <p:spPr>
          <a:xfrm>
            <a:off x="2623278" y="5531370"/>
            <a:ext cx="4399613" cy="202368"/>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900" dirty="0">
                <a:latin typeface="Times New Roman" panose="02020603050405020304" pitchFamily="18" charset="0"/>
                <a:cs typeface="Times New Roman" panose="02020603050405020304" pitchFamily="18" charset="0"/>
              </a:rPr>
              <a:t>Şekil 2. Mevcut şarj sayısına bağlı olarak seçilen bir taksi durağındaki şarj cihazı doluluğu.</a:t>
            </a:r>
          </a:p>
        </p:txBody>
      </p:sp>
    </p:spTree>
    <p:extLst>
      <p:ext uri="{BB962C8B-B14F-4D97-AF65-F5344CB8AC3E}">
        <p14:creationId xmlns:p14="http://schemas.microsoft.com/office/powerpoint/2010/main" val="302651371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1084"/>
        <p:cNvGrpSpPr/>
        <p:nvPr/>
      </p:nvGrpSpPr>
      <p:grpSpPr>
        <a:xfrm>
          <a:off x="0" y="0"/>
          <a:ext cx="0" cy="0"/>
          <a:chOff x="0" y="0"/>
          <a:chExt cx="0" cy="0"/>
        </a:xfrm>
      </p:grpSpPr>
      <p:sp>
        <p:nvSpPr>
          <p:cNvPr id="1086" name="Google Shape;1086;p126"/>
          <p:cNvSpPr txBox="1"/>
          <p:nvPr/>
        </p:nvSpPr>
        <p:spPr>
          <a:xfrm>
            <a:off x="1556274" y="296629"/>
            <a:ext cx="6151267" cy="302978"/>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Polonya'da Elektrikli Taksiler</a:t>
            </a:r>
            <a:endParaRPr lang="tr-TR" sz="1270" b="1" dirty="0">
              <a:solidFill>
                <a:srgbClr val="F17F09"/>
              </a:solidFill>
              <a:latin typeface="Source Sans Pro"/>
              <a:ea typeface="Source Sans Pro"/>
              <a:cs typeface="Source Sans Pro"/>
              <a:sym typeface="Source Sans Pro"/>
            </a:endParaRPr>
          </a:p>
          <a:p>
            <a:endParaRPr sz="1270" b="1" dirty="0">
              <a:solidFill>
                <a:srgbClr val="F17F09"/>
              </a:solidFill>
              <a:latin typeface="Source Sans Pro"/>
              <a:ea typeface="Source Sans Pro"/>
              <a:cs typeface="Source Sans Pro"/>
              <a:sym typeface="Source Sans Pro"/>
            </a:endParaRPr>
          </a:p>
        </p:txBody>
      </p:sp>
      <p:cxnSp>
        <p:nvCxnSpPr>
          <p:cNvPr id="1087" name="Google Shape;1087;p126"/>
          <p:cNvCxnSpPr/>
          <p:nvPr/>
        </p:nvCxnSpPr>
        <p:spPr>
          <a:xfrm>
            <a:off x="1556274" y="841256"/>
            <a:ext cx="6031456" cy="0"/>
          </a:xfrm>
          <a:prstGeom prst="straightConnector1">
            <a:avLst/>
          </a:prstGeom>
          <a:noFill/>
          <a:ln w="28575" cap="flat" cmpd="sng">
            <a:solidFill>
              <a:schemeClr val="dk1"/>
            </a:solidFill>
            <a:prstDash val="solid"/>
            <a:round/>
            <a:headEnd type="none" w="sm" len="sm"/>
            <a:tailEnd type="none" w="sm" len="sm"/>
          </a:ln>
        </p:spPr>
      </p:cxnSp>
      <p:sp>
        <p:nvSpPr>
          <p:cNvPr id="1088" name="Google Shape;1088;p126"/>
          <p:cNvSpPr txBox="1">
            <a:spLocks noGrp="1"/>
          </p:cNvSpPr>
          <p:nvPr>
            <p:ph type="body" idx="2"/>
          </p:nvPr>
        </p:nvSpPr>
        <p:spPr>
          <a:xfrm>
            <a:off x="1556274" y="2062634"/>
            <a:ext cx="6313732" cy="1123815"/>
          </a:xfrm>
          <a:prstGeom prst="rect">
            <a:avLst/>
          </a:prstGeom>
          <a:noFill/>
          <a:ln>
            <a:noFill/>
          </a:ln>
        </p:spPr>
        <p:txBody>
          <a:bodyPr spcFirstLastPara="1" vert="horz" wrap="square" lIns="67500" tIns="34275" rIns="67500" bIns="34275" rtlCol="0" anchor="t" anchorCtr="0">
            <a:noAutofit/>
          </a:bodyPr>
          <a:lstStyle/>
          <a:p>
            <a:pPr marL="214313" indent="-214313" algn="just">
              <a:spcBef>
                <a:spcPts val="0"/>
              </a:spcBef>
              <a:buChar char="•"/>
            </a:pPr>
            <a:r>
              <a:rPr lang="tr-TR" sz="1200" dirty="0">
                <a:solidFill>
                  <a:schemeClr val="dk1"/>
                </a:solidFill>
              </a:rPr>
              <a:t>Taksilerin ilk gelene ilk hizmet esası yerine en yüksek </a:t>
            </a:r>
            <a:r>
              <a:rPr lang="tr-TR" sz="1200" dirty="0" err="1">
                <a:solidFill>
                  <a:schemeClr val="dk1"/>
                </a:solidFill>
              </a:rPr>
              <a:t>SOC'ye</a:t>
            </a:r>
            <a:r>
              <a:rPr lang="tr-TR" sz="1200" dirty="0">
                <a:solidFill>
                  <a:schemeClr val="dk1"/>
                </a:solidFill>
              </a:rPr>
              <a:t> (şarj durumu) göre dağıtılması muhtemelen daha verimli hizmet sağlayabilir. Bu, özellikle akülerin tam güçle şarj edilemediği kış aylarında geçerli olabilir.</a:t>
            </a:r>
          </a:p>
          <a:p>
            <a:pPr marL="214313" indent="-214313" algn="just">
              <a:spcBef>
                <a:spcPts val="0"/>
              </a:spcBef>
              <a:buChar char="•"/>
            </a:pPr>
            <a:r>
              <a:rPr lang="tr-TR" sz="1200" dirty="0">
                <a:solidFill>
                  <a:schemeClr val="dk1"/>
                </a:solidFill>
              </a:rPr>
              <a:t>Ortalama bekleme süresi yarım dakika azalır ancak bazı araçların geliri artırılır.</a:t>
            </a:r>
            <a:endParaRPr sz="1200" dirty="0">
              <a:solidFill>
                <a:schemeClr val="dk1"/>
              </a:solidFill>
            </a:endParaRPr>
          </a:p>
        </p:txBody>
      </p:sp>
      <p:pic>
        <p:nvPicPr>
          <p:cNvPr id="1089" name="Google Shape;1089;p126"/>
          <p:cNvPicPr preferRelativeResize="0"/>
          <p:nvPr/>
        </p:nvPicPr>
        <p:blipFill rotWithShape="1">
          <a:blip r:embed="rId3">
            <a:alphaModFix/>
          </a:blip>
          <a:srcRect/>
          <a:stretch/>
        </p:blipFill>
        <p:spPr>
          <a:xfrm>
            <a:off x="1967752" y="3481556"/>
            <a:ext cx="5094515" cy="2142962"/>
          </a:xfrm>
          <a:prstGeom prst="rect">
            <a:avLst/>
          </a:prstGeom>
          <a:noFill/>
          <a:ln>
            <a:noFill/>
          </a:ln>
        </p:spPr>
      </p:pic>
      <p:sp>
        <p:nvSpPr>
          <p:cNvPr id="2" name="Dikdörtgen 1">
            <a:extLst>
              <a:ext uri="{FF2B5EF4-FFF2-40B4-BE49-F238E27FC236}">
                <a16:creationId xmlns:a16="http://schemas.microsoft.com/office/drawing/2014/main" id="{8B59690F-010F-9EF8-AF83-6124D75A878B}"/>
              </a:ext>
            </a:extLst>
          </p:cNvPr>
          <p:cNvSpPr/>
          <p:nvPr/>
        </p:nvSpPr>
        <p:spPr>
          <a:xfrm>
            <a:off x="1873770" y="5306518"/>
            <a:ext cx="5403955" cy="317998"/>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900" dirty="0">
                <a:latin typeface="Times New Roman" panose="02020603050405020304" pitchFamily="18" charset="0"/>
                <a:cs typeface="Times New Roman" panose="02020603050405020304" pitchFamily="18" charset="0"/>
              </a:rPr>
              <a:t>Şekil 4. Sevkiyat algoritmasına bağlı olarak gelir kilometresi. SOC hareketleri ile sevkiyat, mutlak minimum azalırken aynı zamanda medyanı artırır.</a:t>
            </a:r>
          </a:p>
        </p:txBody>
      </p:sp>
    </p:spTree>
    <p:extLst>
      <p:ext uri="{BB962C8B-B14F-4D97-AF65-F5344CB8AC3E}">
        <p14:creationId xmlns:p14="http://schemas.microsoft.com/office/powerpoint/2010/main" val="65796641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1094"/>
        <p:cNvGrpSpPr/>
        <p:nvPr/>
      </p:nvGrpSpPr>
      <p:grpSpPr>
        <a:xfrm>
          <a:off x="0" y="0"/>
          <a:ext cx="0" cy="0"/>
          <a:chOff x="0" y="0"/>
          <a:chExt cx="0" cy="0"/>
        </a:xfrm>
      </p:grpSpPr>
      <p:sp>
        <p:nvSpPr>
          <p:cNvPr id="1096" name="Google Shape;1096;p127"/>
          <p:cNvSpPr txBox="1"/>
          <p:nvPr/>
        </p:nvSpPr>
        <p:spPr>
          <a:xfrm>
            <a:off x="1556273" y="287664"/>
            <a:ext cx="5440773" cy="544625"/>
          </a:xfrm>
          <a:prstGeom prst="rect">
            <a:avLst/>
          </a:prstGeom>
          <a:noFill/>
          <a:ln>
            <a:noFill/>
          </a:ln>
        </p:spPr>
        <p:txBody>
          <a:bodyPr spcFirstLastPara="1" wrap="square" lIns="64500" tIns="32231" rIns="64500" bIns="32231" anchor="t" anchorCtr="0">
            <a:noAutofit/>
          </a:bodyPr>
          <a:lstStyle/>
          <a:p>
            <a:r>
              <a:rPr lang="tr-TR" sz="1200" b="1" dirty="0">
                <a:solidFill>
                  <a:schemeClr val="dk1"/>
                </a:solidFill>
                <a:latin typeface="Source Sans Pro"/>
                <a:ea typeface="Source Sans Pro"/>
                <a:cs typeface="Source Sans Pro"/>
                <a:sym typeface="Source Sans Pro"/>
              </a:rPr>
              <a:t>Hollanda'da sıfır emisyon bölgelerinin etkilerini analiz etmek için kentsel yük taşımacılığına yönelik ampirik bir çok </a:t>
            </a:r>
            <a:r>
              <a:rPr lang="en-US" sz="1200" b="1" dirty="0" err="1">
                <a:solidFill>
                  <a:schemeClr val="dk1"/>
                </a:solidFill>
                <a:latin typeface="Source Sans Pro"/>
                <a:ea typeface="Source Sans Pro"/>
                <a:cs typeface="Source Sans Pro"/>
                <a:sym typeface="Source Sans Pro"/>
              </a:rPr>
              <a:t>temsilcili</a:t>
            </a:r>
            <a:r>
              <a:rPr lang="tr-TR" sz="1200" b="1" dirty="0">
                <a:solidFill>
                  <a:schemeClr val="dk1"/>
                </a:solidFill>
                <a:latin typeface="Source Sans Pro"/>
                <a:ea typeface="Source Sans Pro"/>
                <a:cs typeface="Source Sans Pro"/>
                <a:sym typeface="Source Sans Pro"/>
              </a:rPr>
              <a:t> modelin uygulanması</a:t>
            </a:r>
            <a:endParaRPr sz="825" b="1" dirty="0">
              <a:solidFill>
                <a:srgbClr val="F17F09"/>
              </a:solidFill>
              <a:latin typeface="Source Sans Pro"/>
              <a:ea typeface="Source Sans Pro"/>
              <a:cs typeface="Source Sans Pro"/>
              <a:sym typeface="Source Sans Pro"/>
            </a:endParaRPr>
          </a:p>
        </p:txBody>
      </p:sp>
      <p:cxnSp>
        <p:nvCxnSpPr>
          <p:cNvPr id="1097" name="Google Shape;1097;p127"/>
          <p:cNvCxnSpPr/>
          <p:nvPr/>
        </p:nvCxnSpPr>
        <p:spPr>
          <a:xfrm>
            <a:off x="1556274" y="832291"/>
            <a:ext cx="6031456" cy="0"/>
          </a:xfrm>
          <a:prstGeom prst="straightConnector1">
            <a:avLst/>
          </a:prstGeom>
          <a:noFill/>
          <a:ln w="28575" cap="flat" cmpd="sng">
            <a:solidFill>
              <a:schemeClr val="dk1"/>
            </a:solidFill>
            <a:prstDash val="solid"/>
            <a:round/>
            <a:headEnd type="none" w="sm" len="sm"/>
            <a:tailEnd type="none" w="sm" len="sm"/>
          </a:ln>
        </p:spPr>
      </p:cxnSp>
      <p:pic>
        <p:nvPicPr>
          <p:cNvPr id="1098" name="Google Shape;1098;p127"/>
          <p:cNvPicPr preferRelativeResize="0"/>
          <p:nvPr/>
        </p:nvPicPr>
        <p:blipFill rotWithShape="1">
          <a:blip r:embed="rId3">
            <a:alphaModFix/>
          </a:blip>
          <a:srcRect/>
          <a:stretch/>
        </p:blipFill>
        <p:spPr>
          <a:xfrm>
            <a:off x="3657935" y="2088064"/>
            <a:ext cx="4166666" cy="3835805"/>
          </a:xfrm>
          <a:prstGeom prst="rect">
            <a:avLst/>
          </a:prstGeom>
          <a:noFill/>
          <a:ln>
            <a:noFill/>
          </a:ln>
        </p:spPr>
      </p:pic>
      <p:sp>
        <p:nvSpPr>
          <p:cNvPr id="1099" name="Google Shape;1099;p127"/>
          <p:cNvSpPr txBox="1">
            <a:spLocks noGrp="1"/>
          </p:cNvSpPr>
          <p:nvPr>
            <p:ph type="body" idx="2"/>
          </p:nvPr>
        </p:nvSpPr>
        <p:spPr>
          <a:xfrm>
            <a:off x="1556274" y="2088062"/>
            <a:ext cx="2040016" cy="2691107"/>
          </a:xfrm>
          <a:prstGeom prst="rect">
            <a:avLst/>
          </a:prstGeom>
          <a:noFill/>
          <a:ln>
            <a:noFill/>
          </a:ln>
        </p:spPr>
        <p:txBody>
          <a:bodyPr spcFirstLastPara="1" vert="horz" wrap="square" lIns="67500" tIns="34275" rIns="67500" bIns="34275" rtlCol="0" anchor="t" anchorCtr="0">
            <a:noAutofit/>
          </a:bodyPr>
          <a:lstStyle/>
          <a:p>
            <a:pPr marL="214313" indent="-214313" algn="just">
              <a:spcBef>
                <a:spcPts val="0"/>
              </a:spcBef>
              <a:buChar char="•"/>
            </a:pPr>
            <a:r>
              <a:rPr lang="tr-TR" sz="1200" dirty="0">
                <a:solidFill>
                  <a:schemeClr val="dk1"/>
                </a:solidFill>
              </a:rPr>
              <a:t>Bu çalışmanın alanı Hollanda'nın en yoğun bölgesidir ve mallar için güçlü bir üretim ve çekim düğümü olan Rotterdam Limanı'nı içermektedir.</a:t>
            </a:r>
          </a:p>
          <a:p>
            <a:pPr marL="214313" indent="-214313" algn="just">
              <a:spcBef>
                <a:spcPts val="0"/>
              </a:spcBef>
              <a:buChar char="•"/>
            </a:pPr>
            <a:r>
              <a:rPr lang="tr-TR" sz="1200" dirty="0">
                <a:solidFill>
                  <a:schemeClr val="dk1"/>
                </a:solidFill>
              </a:rPr>
              <a:t>Amaç, Rotterdam'ın merkezinde düşük emisyonlu bir bölgenin etkisini incelemektir.</a:t>
            </a:r>
            <a:endParaRPr sz="1200" dirty="0">
              <a:solidFill>
                <a:schemeClr val="dk1"/>
              </a:solidFill>
            </a:endParaRPr>
          </a:p>
          <a:p>
            <a:pPr marL="214313" indent="-157163" algn="just">
              <a:spcBef>
                <a:spcPts val="0"/>
              </a:spcBef>
            </a:pPr>
            <a:endParaRPr sz="1200" dirty="0">
              <a:solidFill>
                <a:schemeClr val="dk1"/>
              </a:solidFill>
            </a:endParaRPr>
          </a:p>
        </p:txBody>
      </p:sp>
      <p:sp>
        <p:nvSpPr>
          <p:cNvPr id="1100" name="Google Shape;1100;p127"/>
          <p:cNvSpPr txBox="1"/>
          <p:nvPr/>
        </p:nvSpPr>
        <p:spPr>
          <a:xfrm>
            <a:off x="1701790" y="5068941"/>
            <a:ext cx="1894499" cy="692467"/>
          </a:xfrm>
          <a:prstGeom prst="rect">
            <a:avLst/>
          </a:prstGeom>
          <a:noFill/>
          <a:ln>
            <a:noFill/>
          </a:ln>
        </p:spPr>
        <p:txBody>
          <a:bodyPr spcFirstLastPara="1" wrap="square" lIns="68569" tIns="34275" rIns="68569" bIns="34275" anchor="t" anchorCtr="0">
            <a:spAutoFit/>
          </a:bodyPr>
          <a:lstStyle/>
          <a:p>
            <a:r>
              <a:rPr lang="tr-TR" sz="675" dirty="0">
                <a:solidFill>
                  <a:srgbClr val="000000"/>
                </a:solidFill>
                <a:latin typeface="Arial"/>
                <a:ea typeface="Arial"/>
                <a:cs typeface="Arial"/>
                <a:sym typeface="Arial"/>
              </a:rPr>
              <a:t>de Bok, M., </a:t>
            </a:r>
            <a:r>
              <a:rPr lang="tr-TR" sz="675" dirty="0" err="1">
                <a:solidFill>
                  <a:srgbClr val="000000"/>
                </a:solidFill>
                <a:latin typeface="Arial"/>
                <a:ea typeface="Arial"/>
                <a:cs typeface="Arial"/>
                <a:sym typeface="Arial"/>
              </a:rPr>
              <a:t>Tavasszy</a:t>
            </a:r>
            <a:r>
              <a:rPr lang="tr-TR" sz="675" dirty="0">
                <a:solidFill>
                  <a:srgbClr val="000000"/>
                </a:solidFill>
                <a:latin typeface="Arial"/>
                <a:ea typeface="Arial"/>
                <a:cs typeface="Arial"/>
                <a:sym typeface="Arial"/>
              </a:rPr>
              <a:t>, L., &amp; </a:t>
            </a:r>
            <a:r>
              <a:rPr lang="tr-TR" sz="675" dirty="0" err="1">
                <a:solidFill>
                  <a:srgbClr val="000000"/>
                </a:solidFill>
                <a:latin typeface="Arial"/>
                <a:ea typeface="Arial"/>
                <a:cs typeface="Arial"/>
                <a:sym typeface="Arial"/>
              </a:rPr>
              <a:t>Thoen</a:t>
            </a:r>
            <a:r>
              <a:rPr lang="tr-TR" sz="675" dirty="0">
                <a:solidFill>
                  <a:srgbClr val="000000"/>
                </a:solidFill>
                <a:latin typeface="Arial"/>
                <a:ea typeface="Arial"/>
                <a:cs typeface="Arial"/>
                <a:sym typeface="Arial"/>
              </a:rPr>
              <a:t>, S. (2020). Hollanda'da sıfır emisyon bölgelerinin etkilerini analiz etmek için kentsel mal taşımacılığı için ampirik bir çok aracılı modelin uygulanması. Ulaştırma Politikası. https://doi.org/10.1016/j.tranpol.2020.07.010</a:t>
            </a:r>
            <a:endParaRPr sz="675" dirty="0">
              <a:solidFill>
                <a:srgbClr val="000000"/>
              </a:solidFill>
              <a:latin typeface="Arial"/>
              <a:ea typeface="Arial"/>
              <a:cs typeface="Arial"/>
              <a:sym typeface="Arial"/>
            </a:endParaRPr>
          </a:p>
        </p:txBody>
      </p:sp>
      <p:sp>
        <p:nvSpPr>
          <p:cNvPr id="2" name="Dikdörtgen 1">
            <a:extLst>
              <a:ext uri="{FF2B5EF4-FFF2-40B4-BE49-F238E27FC236}">
                <a16:creationId xmlns:a16="http://schemas.microsoft.com/office/drawing/2014/main" id="{450BF792-A1E6-2BCB-A10E-3BE896A96CB3}"/>
              </a:ext>
            </a:extLst>
          </p:cNvPr>
          <p:cNvSpPr/>
          <p:nvPr/>
        </p:nvSpPr>
        <p:spPr>
          <a:xfrm>
            <a:off x="3867462" y="5761408"/>
            <a:ext cx="3720268" cy="152194"/>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800" dirty="0">
                <a:latin typeface="Times New Roman" panose="02020603050405020304" pitchFamily="18" charset="0"/>
                <a:cs typeface="Times New Roman" panose="02020603050405020304" pitchFamily="18" charset="0"/>
              </a:rPr>
              <a:t>Şekil 2. Çalışma alanı: Hollanda'nın Güney Hollanda eyaleti</a:t>
            </a:r>
          </a:p>
        </p:txBody>
      </p:sp>
    </p:spTree>
    <p:extLst>
      <p:ext uri="{BB962C8B-B14F-4D97-AF65-F5344CB8AC3E}">
        <p14:creationId xmlns:p14="http://schemas.microsoft.com/office/powerpoint/2010/main" val="13887787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1105"/>
        <p:cNvGrpSpPr/>
        <p:nvPr/>
      </p:nvGrpSpPr>
      <p:grpSpPr>
        <a:xfrm>
          <a:off x="0" y="0"/>
          <a:ext cx="0" cy="0"/>
          <a:chOff x="0" y="0"/>
          <a:chExt cx="0" cy="0"/>
        </a:xfrm>
      </p:grpSpPr>
      <p:sp>
        <p:nvSpPr>
          <p:cNvPr id="1107" name="Google Shape;1107;p128"/>
          <p:cNvSpPr txBox="1"/>
          <p:nvPr/>
        </p:nvSpPr>
        <p:spPr>
          <a:xfrm>
            <a:off x="1556273" y="274469"/>
            <a:ext cx="5440773" cy="544625"/>
          </a:xfrm>
          <a:prstGeom prst="rect">
            <a:avLst/>
          </a:prstGeom>
          <a:noFill/>
          <a:ln>
            <a:noFill/>
          </a:ln>
        </p:spPr>
        <p:txBody>
          <a:bodyPr spcFirstLastPara="1" wrap="square" lIns="64500" tIns="32231" rIns="64500" bIns="32231" anchor="t" anchorCtr="0">
            <a:noAutofit/>
          </a:bodyPr>
          <a:lstStyle/>
          <a:p>
            <a:r>
              <a:rPr lang="tr-TR" sz="1200" b="1" dirty="0">
                <a:solidFill>
                  <a:schemeClr val="dk1"/>
                </a:solidFill>
                <a:latin typeface="Source Sans Pro"/>
                <a:ea typeface="Source Sans Pro"/>
                <a:cs typeface="Source Sans Pro"/>
                <a:sym typeface="Source Sans Pro"/>
              </a:rPr>
              <a:t>Hollanda'da sıfır emisyon bölgelerinin etkilerini analiz etmek için kentsel yük taşımacılığına yönelik ampirik bir çok aracılı modelin uygulanması</a:t>
            </a:r>
            <a:endParaRPr sz="825" b="1" dirty="0">
              <a:solidFill>
                <a:srgbClr val="F17F09"/>
              </a:solidFill>
              <a:latin typeface="Source Sans Pro"/>
              <a:ea typeface="Source Sans Pro"/>
              <a:cs typeface="Source Sans Pro"/>
              <a:sym typeface="Source Sans Pro"/>
            </a:endParaRPr>
          </a:p>
        </p:txBody>
      </p:sp>
      <p:cxnSp>
        <p:nvCxnSpPr>
          <p:cNvPr id="1108" name="Google Shape;1108;p128"/>
          <p:cNvCxnSpPr/>
          <p:nvPr/>
        </p:nvCxnSpPr>
        <p:spPr>
          <a:xfrm>
            <a:off x="1556274" y="819096"/>
            <a:ext cx="6031456" cy="0"/>
          </a:xfrm>
          <a:prstGeom prst="straightConnector1">
            <a:avLst/>
          </a:prstGeom>
          <a:noFill/>
          <a:ln w="28575" cap="flat" cmpd="sng">
            <a:solidFill>
              <a:schemeClr val="dk1"/>
            </a:solidFill>
            <a:prstDash val="solid"/>
            <a:round/>
            <a:headEnd type="none" w="sm" len="sm"/>
            <a:tailEnd type="none" w="sm" len="sm"/>
          </a:ln>
        </p:spPr>
      </p:cxnSp>
      <p:pic>
        <p:nvPicPr>
          <p:cNvPr id="1109" name="Google Shape;1109;p128"/>
          <p:cNvPicPr preferRelativeResize="0"/>
          <p:nvPr/>
        </p:nvPicPr>
        <p:blipFill rotWithShape="1">
          <a:blip r:embed="rId3">
            <a:alphaModFix/>
          </a:blip>
          <a:srcRect/>
          <a:stretch/>
        </p:blipFill>
        <p:spPr>
          <a:xfrm>
            <a:off x="1787932" y="3110609"/>
            <a:ext cx="5567171" cy="2513903"/>
          </a:xfrm>
          <a:prstGeom prst="rect">
            <a:avLst/>
          </a:prstGeom>
          <a:noFill/>
          <a:ln>
            <a:noFill/>
          </a:ln>
        </p:spPr>
      </p:pic>
      <p:sp>
        <p:nvSpPr>
          <p:cNvPr id="1110" name="Google Shape;1110;p128"/>
          <p:cNvSpPr txBox="1">
            <a:spLocks noGrp="1"/>
          </p:cNvSpPr>
          <p:nvPr>
            <p:ph type="body" idx="2"/>
          </p:nvPr>
        </p:nvSpPr>
        <p:spPr>
          <a:xfrm>
            <a:off x="454699" y="5624518"/>
            <a:ext cx="5566688" cy="273844"/>
          </a:xfrm>
          <a:prstGeom prst="rect">
            <a:avLst/>
          </a:prstGeom>
          <a:noFill/>
          <a:ln>
            <a:noFill/>
          </a:ln>
        </p:spPr>
        <p:txBody>
          <a:bodyPr spcFirstLastPara="1" vert="horz" wrap="square" lIns="68569" tIns="34275" rIns="68569" bIns="34275" rtlCol="0" anchor="ctr" anchorCtr="0">
            <a:noAutofit/>
          </a:bodyPr>
          <a:lstStyle/>
          <a:p>
            <a:pPr marL="322577" indent="-161288"/>
            <a:endParaRPr/>
          </a:p>
        </p:txBody>
      </p:sp>
      <p:sp>
        <p:nvSpPr>
          <p:cNvPr id="1111" name="Google Shape;1111;p128"/>
          <p:cNvSpPr txBox="1">
            <a:spLocks noGrp="1"/>
          </p:cNvSpPr>
          <p:nvPr>
            <p:ph type="body" idx="2"/>
          </p:nvPr>
        </p:nvSpPr>
        <p:spPr>
          <a:xfrm>
            <a:off x="1556274" y="2029490"/>
            <a:ext cx="6151267" cy="1718865"/>
          </a:xfrm>
          <a:prstGeom prst="rect">
            <a:avLst/>
          </a:prstGeom>
          <a:noFill/>
          <a:ln>
            <a:noFill/>
          </a:ln>
        </p:spPr>
        <p:txBody>
          <a:bodyPr spcFirstLastPara="1" vert="horz" wrap="square" lIns="67500" tIns="34275" rIns="67500" bIns="34275" rtlCol="0" anchor="t" anchorCtr="0">
            <a:noAutofit/>
          </a:bodyPr>
          <a:lstStyle/>
          <a:p>
            <a:pPr marL="0" indent="0">
              <a:spcBef>
                <a:spcPts val="0"/>
              </a:spcBef>
            </a:pPr>
            <a:r>
              <a:rPr lang="tr-TR" sz="1200" i="1" dirty="0">
                <a:solidFill>
                  <a:schemeClr val="dk1"/>
                </a:solidFill>
              </a:rPr>
              <a:t>Model şunlardan oluşmaktadır</a:t>
            </a:r>
            <a:r>
              <a:rPr lang="en" sz="1200" i="1" dirty="0">
                <a:solidFill>
                  <a:schemeClr val="dk1"/>
                </a:solidFill>
              </a:rPr>
              <a:t>:</a:t>
            </a:r>
            <a:endParaRPr dirty="0"/>
          </a:p>
          <a:p>
            <a:pPr marL="214313" indent="-214313">
              <a:spcBef>
                <a:spcPts val="0"/>
              </a:spcBef>
              <a:buChar char="•"/>
            </a:pPr>
            <a:r>
              <a:rPr lang="tr-TR" sz="1200" i="1" dirty="0">
                <a:solidFill>
                  <a:schemeClr val="dk1"/>
                </a:solidFill>
              </a:rPr>
              <a:t>Sevkiyat Sentezleyici: Firmalar veya lojistik düğümler arasında yük türüne ve sevkiyatın brüt ağırlığına göre bireysel sevkiyatlar.</a:t>
            </a:r>
          </a:p>
          <a:p>
            <a:pPr marL="214313" indent="-214313">
              <a:spcBef>
                <a:spcPts val="0"/>
              </a:spcBef>
              <a:buChar char="•"/>
            </a:pPr>
            <a:r>
              <a:rPr lang="en-US" sz="1200" i="1" dirty="0">
                <a:solidFill>
                  <a:schemeClr val="dk1"/>
                </a:solidFill>
              </a:rPr>
              <a:t>Tur</a:t>
            </a:r>
            <a:r>
              <a:rPr lang="tr-TR" sz="1200" i="1" dirty="0">
                <a:solidFill>
                  <a:schemeClr val="dk1"/>
                </a:solidFill>
              </a:rPr>
              <a:t> oluşumu: Araç tipi seçimi, </a:t>
            </a:r>
            <a:r>
              <a:rPr lang="en-US" sz="1200" i="1" dirty="0">
                <a:solidFill>
                  <a:schemeClr val="dk1"/>
                </a:solidFill>
              </a:rPr>
              <a:t>tur</a:t>
            </a:r>
            <a:r>
              <a:rPr lang="tr-TR" sz="1200" i="1" dirty="0">
                <a:solidFill>
                  <a:schemeClr val="dk1"/>
                </a:solidFill>
              </a:rPr>
              <a:t> oluşumu ve günün saati.</a:t>
            </a:r>
          </a:p>
          <a:p>
            <a:pPr marL="214313" indent="-214313">
              <a:spcBef>
                <a:spcPts val="0"/>
              </a:spcBef>
              <a:buChar char="•"/>
            </a:pPr>
            <a:r>
              <a:rPr lang="tr-TR" sz="1200" i="1" dirty="0">
                <a:solidFill>
                  <a:schemeClr val="dk1"/>
                </a:solidFill>
              </a:rPr>
              <a:t>Ağ ataması</a:t>
            </a:r>
            <a:endParaRPr lang="tr-TR" sz="1200" dirty="0">
              <a:solidFill>
                <a:schemeClr val="dk1"/>
              </a:solidFill>
            </a:endParaRPr>
          </a:p>
          <a:p>
            <a:pPr marL="214313" indent="-157163">
              <a:spcBef>
                <a:spcPts val="0"/>
              </a:spcBef>
            </a:pPr>
            <a:endParaRPr sz="1200" dirty="0">
              <a:solidFill>
                <a:schemeClr val="dk1"/>
              </a:solidFill>
            </a:endParaRPr>
          </a:p>
          <a:p>
            <a:pPr marL="214313" indent="-157163">
              <a:spcBef>
                <a:spcPts val="0"/>
              </a:spcBef>
            </a:pPr>
            <a:endParaRPr sz="1200" dirty="0">
              <a:solidFill>
                <a:schemeClr val="dk1"/>
              </a:solidFill>
            </a:endParaRPr>
          </a:p>
        </p:txBody>
      </p:sp>
      <p:sp>
        <p:nvSpPr>
          <p:cNvPr id="2" name="Dikdörtgen 1">
            <a:extLst>
              <a:ext uri="{FF2B5EF4-FFF2-40B4-BE49-F238E27FC236}">
                <a16:creationId xmlns:a16="http://schemas.microsoft.com/office/drawing/2014/main" id="{584AB1F1-1527-B5E4-9CC4-5B8E947E7B5F}"/>
              </a:ext>
            </a:extLst>
          </p:cNvPr>
          <p:cNvSpPr/>
          <p:nvPr/>
        </p:nvSpPr>
        <p:spPr>
          <a:xfrm>
            <a:off x="1911246" y="3252866"/>
            <a:ext cx="786984" cy="176134"/>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1100" dirty="0">
                <a:solidFill>
                  <a:schemeClr val="tx2">
                    <a:lumMod val="60000"/>
                    <a:lumOff val="40000"/>
                  </a:schemeClr>
                </a:solidFill>
                <a:latin typeface="Times New Roman" panose="02020603050405020304" pitchFamily="18" charset="0"/>
                <a:cs typeface="Times New Roman" panose="02020603050405020304" pitchFamily="18" charset="0"/>
              </a:rPr>
              <a:t>Üretim</a:t>
            </a:r>
          </a:p>
        </p:txBody>
      </p:sp>
      <p:sp>
        <p:nvSpPr>
          <p:cNvPr id="3" name="Dikdörtgen 2">
            <a:extLst>
              <a:ext uri="{FF2B5EF4-FFF2-40B4-BE49-F238E27FC236}">
                <a16:creationId xmlns:a16="http://schemas.microsoft.com/office/drawing/2014/main" id="{D9CB803A-88F7-842D-7436-70E5FE7DDCE5}"/>
              </a:ext>
            </a:extLst>
          </p:cNvPr>
          <p:cNvSpPr/>
          <p:nvPr/>
        </p:nvSpPr>
        <p:spPr>
          <a:xfrm>
            <a:off x="2630774" y="3582649"/>
            <a:ext cx="989351" cy="165706"/>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900" dirty="0">
                <a:solidFill>
                  <a:schemeClr val="tx2">
                    <a:lumMod val="60000"/>
                    <a:lumOff val="40000"/>
                  </a:schemeClr>
                </a:solidFill>
                <a:latin typeface="Times New Roman" panose="02020603050405020304" pitchFamily="18" charset="0"/>
                <a:cs typeface="Times New Roman" panose="02020603050405020304" pitchFamily="18" charset="0"/>
              </a:rPr>
              <a:t>sevkiyat boyutu</a:t>
            </a:r>
          </a:p>
        </p:txBody>
      </p:sp>
      <p:sp>
        <p:nvSpPr>
          <p:cNvPr id="4" name="Dikdörtgen 3">
            <a:extLst>
              <a:ext uri="{FF2B5EF4-FFF2-40B4-BE49-F238E27FC236}">
                <a16:creationId xmlns:a16="http://schemas.microsoft.com/office/drawing/2014/main" id="{3A2F306C-2BD6-A6D2-4FB0-94F41BDB01DC}"/>
              </a:ext>
            </a:extLst>
          </p:cNvPr>
          <p:cNvSpPr/>
          <p:nvPr/>
        </p:nvSpPr>
        <p:spPr>
          <a:xfrm>
            <a:off x="4804348" y="3372787"/>
            <a:ext cx="1109272" cy="176134"/>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1100" dirty="0">
                <a:solidFill>
                  <a:schemeClr val="tx2">
                    <a:lumMod val="60000"/>
                    <a:lumOff val="40000"/>
                  </a:schemeClr>
                </a:solidFill>
                <a:latin typeface="Times New Roman" panose="02020603050405020304" pitchFamily="18" charset="0"/>
                <a:cs typeface="Times New Roman" panose="02020603050405020304" pitchFamily="18" charset="0"/>
              </a:rPr>
              <a:t>Araç türü</a:t>
            </a:r>
          </a:p>
        </p:txBody>
      </p:sp>
      <p:sp>
        <p:nvSpPr>
          <p:cNvPr id="6" name="Dikdörtgen 5">
            <a:extLst>
              <a:ext uri="{FF2B5EF4-FFF2-40B4-BE49-F238E27FC236}">
                <a16:creationId xmlns:a16="http://schemas.microsoft.com/office/drawing/2014/main" id="{6930B8E3-6C03-E59A-3C22-678D87A26714}"/>
              </a:ext>
            </a:extLst>
          </p:cNvPr>
          <p:cNvSpPr/>
          <p:nvPr/>
        </p:nvSpPr>
        <p:spPr>
          <a:xfrm>
            <a:off x="6144796" y="3252866"/>
            <a:ext cx="1102057" cy="176134"/>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1100" dirty="0">
                <a:solidFill>
                  <a:schemeClr val="tx2">
                    <a:lumMod val="60000"/>
                    <a:lumOff val="40000"/>
                  </a:schemeClr>
                </a:solidFill>
                <a:latin typeface="Times New Roman" panose="02020603050405020304" pitchFamily="18" charset="0"/>
                <a:cs typeface="Times New Roman" panose="02020603050405020304" pitchFamily="18" charset="0"/>
              </a:rPr>
              <a:t>Tüketim</a:t>
            </a:r>
          </a:p>
        </p:txBody>
      </p:sp>
      <p:sp>
        <p:nvSpPr>
          <p:cNvPr id="7" name="Dikdörtgen 6">
            <a:extLst>
              <a:ext uri="{FF2B5EF4-FFF2-40B4-BE49-F238E27FC236}">
                <a16:creationId xmlns:a16="http://schemas.microsoft.com/office/drawing/2014/main" id="{44A91AF1-B030-9BF8-B5B1-5A4F6CE678E6}"/>
              </a:ext>
            </a:extLst>
          </p:cNvPr>
          <p:cNvSpPr/>
          <p:nvPr/>
        </p:nvSpPr>
        <p:spPr>
          <a:xfrm>
            <a:off x="3125449" y="5448925"/>
            <a:ext cx="3128079" cy="175590"/>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800" dirty="0">
                <a:latin typeface="Times New Roman" panose="02020603050405020304" pitchFamily="18" charset="0"/>
                <a:cs typeface="Times New Roman" panose="02020603050405020304" pitchFamily="18" charset="0"/>
              </a:rPr>
              <a:t>Şekil 1. MASS-</a:t>
            </a:r>
            <a:r>
              <a:rPr lang="tr-TR" sz="800" dirty="0" err="1">
                <a:latin typeface="Times New Roman" panose="02020603050405020304" pitchFamily="18" charset="0"/>
                <a:cs typeface="Times New Roman" panose="02020603050405020304" pitchFamily="18" charset="0"/>
              </a:rPr>
              <a:t>GT'de</a:t>
            </a:r>
            <a:r>
              <a:rPr lang="tr-TR" sz="800" dirty="0">
                <a:latin typeface="Times New Roman" panose="02020603050405020304" pitchFamily="18" charset="0"/>
                <a:cs typeface="Times New Roman" panose="02020603050405020304" pitchFamily="18" charset="0"/>
              </a:rPr>
              <a:t> lojistik seçimler için kavramsal model</a:t>
            </a:r>
          </a:p>
        </p:txBody>
      </p:sp>
    </p:spTree>
    <p:extLst>
      <p:ext uri="{BB962C8B-B14F-4D97-AF65-F5344CB8AC3E}">
        <p14:creationId xmlns:p14="http://schemas.microsoft.com/office/powerpoint/2010/main" val="25462032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2" name="Google Shape;192;p8"/>
          <p:cNvSpPr txBox="1"/>
          <p:nvPr/>
        </p:nvSpPr>
        <p:spPr>
          <a:xfrm>
            <a:off x="1556274" y="198624"/>
            <a:ext cx="6151267" cy="312971"/>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Modellerin sınıflandırılması (taksonomi)</a:t>
            </a:r>
            <a:endParaRPr sz="2100" dirty="0">
              <a:solidFill>
                <a:schemeClr val="dk1"/>
              </a:solidFill>
              <a:latin typeface="Arial"/>
              <a:ea typeface="Arial"/>
              <a:cs typeface="Arial"/>
              <a:sym typeface="Arial"/>
            </a:endParaRPr>
          </a:p>
        </p:txBody>
      </p:sp>
      <p:cxnSp>
        <p:nvCxnSpPr>
          <p:cNvPr id="193" name="Google Shape;193;p8"/>
          <p:cNvCxnSpPr/>
          <p:nvPr/>
        </p:nvCxnSpPr>
        <p:spPr>
          <a:xfrm>
            <a:off x="1556274" y="743251"/>
            <a:ext cx="6031456" cy="0"/>
          </a:xfrm>
          <a:prstGeom prst="straightConnector1">
            <a:avLst/>
          </a:prstGeom>
          <a:noFill/>
          <a:ln w="28575" cap="flat" cmpd="sng">
            <a:solidFill>
              <a:schemeClr val="dk1"/>
            </a:solidFill>
            <a:prstDash val="solid"/>
            <a:round/>
            <a:headEnd type="none" w="sm" len="sm"/>
            <a:tailEnd type="none" w="sm" len="sm"/>
          </a:ln>
        </p:spPr>
      </p:cxnSp>
      <p:sp>
        <p:nvSpPr>
          <p:cNvPr id="7" name="Google Shape;219;p9"/>
          <p:cNvSpPr txBox="1"/>
          <p:nvPr/>
        </p:nvSpPr>
        <p:spPr>
          <a:xfrm>
            <a:off x="631117" y="1820566"/>
            <a:ext cx="1195891" cy="1686539"/>
          </a:xfrm>
          <a:prstGeom prst="rect">
            <a:avLst/>
          </a:prstGeom>
          <a:noFill/>
          <a:ln w="38100" cap="flat" cmpd="sng">
            <a:solidFill>
              <a:srgbClr val="E36C09"/>
            </a:solidFill>
            <a:prstDash val="solid"/>
            <a:round/>
            <a:headEnd type="none" w="sm" len="sm"/>
            <a:tailEnd type="none" w="sm" len="sm"/>
          </a:ln>
        </p:spPr>
        <p:txBody>
          <a:bodyPr spcFirstLastPara="1" wrap="square" lIns="68569" tIns="34275" rIns="68569" bIns="34275" anchor="ctr" anchorCtr="0">
            <a:noAutofit/>
          </a:bodyPr>
          <a:lstStyle/>
          <a:p>
            <a:pPr algn="ctr"/>
            <a:r>
              <a:rPr lang="tr-TR" sz="1200" b="1" dirty="0">
                <a:solidFill>
                  <a:schemeClr val="dk1"/>
                </a:solidFill>
                <a:latin typeface="Arial"/>
                <a:ea typeface="Arial"/>
                <a:cs typeface="Arial"/>
                <a:sym typeface="Arial"/>
              </a:rPr>
              <a:t>Makroskobik modeller</a:t>
            </a:r>
            <a:endParaRPr sz="1200" b="1" dirty="0">
              <a:solidFill>
                <a:schemeClr val="dk1"/>
              </a:solidFill>
              <a:latin typeface="Arial"/>
              <a:ea typeface="Arial"/>
              <a:cs typeface="Arial"/>
              <a:sym typeface="Arial"/>
            </a:endParaRPr>
          </a:p>
        </p:txBody>
      </p:sp>
      <p:sp>
        <p:nvSpPr>
          <p:cNvPr id="8" name="Google Shape;220;p9"/>
          <p:cNvSpPr txBox="1"/>
          <p:nvPr/>
        </p:nvSpPr>
        <p:spPr>
          <a:xfrm>
            <a:off x="631117" y="3586536"/>
            <a:ext cx="1195891" cy="1686539"/>
          </a:xfrm>
          <a:prstGeom prst="rect">
            <a:avLst/>
          </a:prstGeom>
          <a:noFill/>
          <a:ln w="38100" cap="flat" cmpd="sng">
            <a:solidFill>
              <a:srgbClr val="E36C09"/>
            </a:solidFill>
            <a:prstDash val="solid"/>
            <a:round/>
            <a:headEnd type="none" w="sm" len="sm"/>
            <a:tailEnd type="none" w="sm" len="sm"/>
          </a:ln>
        </p:spPr>
        <p:txBody>
          <a:bodyPr spcFirstLastPara="1" wrap="square" lIns="68569" tIns="34275" rIns="68569" bIns="34275" anchor="ctr" anchorCtr="0">
            <a:noAutofit/>
          </a:bodyPr>
          <a:lstStyle/>
          <a:p>
            <a:pPr algn="ctr"/>
            <a:r>
              <a:rPr lang="tr-TR" sz="1200" b="1" dirty="0">
                <a:solidFill>
                  <a:schemeClr val="dk1"/>
                </a:solidFill>
                <a:latin typeface="Arial"/>
                <a:ea typeface="Arial"/>
                <a:cs typeface="Arial"/>
                <a:sym typeface="Arial"/>
              </a:rPr>
              <a:t>Mikroskobik modeller</a:t>
            </a:r>
            <a:endParaRPr sz="1200" b="1" dirty="0">
              <a:solidFill>
                <a:schemeClr val="dk1"/>
              </a:solidFill>
              <a:latin typeface="Arial"/>
              <a:ea typeface="Arial"/>
              <a:cs typeface="Arial"/>
              <a:sym typeface="Arial"/>
            </a:endParaRPr>
          </a:p>
        </p:txBody>
      </p:sp>
      <p:sp>
        <p:nvSpPr>
          <p:cNvPr id="9" name="Google Shape;194;p8"/>
          <p:cNvSpPr txBox="1">
            <a:spLocks noGrp="1"/>
          </p:cNvSpPr>
          <p:nvPr>
            <p:ph type="body" idx="2"/>
          </p:nvPr>
        </p:nvSpPr>
        <p:spPr>
          <a:xfrm>
            <a:off x="1827008" y="2370444"/>
            <a:ext cx="2579622" cy="646956"/>
          </a:xfrm>
          <a:prstGeom prst="rect">
            <a:avLst/>
          </a:prstGeom>
          <a:noFill/>
          <a:ln>
            <a:noFill/>
          </a:ln>
        </p:spPr>
        <p:txBody>
          <a:bodyPr spcFirstLastPara="1" vert="horz" wrap="square" lIns="67500" tIns="34275" rIns="67500" bIns="34275" rtlCol="0" anchor="t" anchorCtr="0">
            <a:noAutofit/>
          </a:bodyPr>
          <a:lstStyle/>
          <a:p>
            <a:pPr marL="0" indent="0" algn="just">
              <a:spcBef>
                <a:spcPts val="0"/>
              </a:spcBef>
            </a:pPr>
            <a:r>
              <a:rPr lang="tr-TR" sz="1050" dirty="0">
                <a:solidFill>
                  <a:schemeClr val="dk1"/>
                </a:solidFill>
              </a:rPr>
              <a:t>Ulusal/bölgesel/şehir modelleri.</a:t>
            </a:r>
          </a:p>
          <a:p>
            <a:pPr marL="0" indent="0" algn="just">
              <a:spcBef>
                <a:spcPts val="0"/>
              </a:spcBef>
            </a:pPr>
            <a:endParaRPr lang="tr-TR" sz="1050" dirty="0">
              <a:solidFill>
                <a:schemeClr val="dk1"/>
              </a:solidFill>
            </a:endParaRPr>
          </a:p>
          <a:p>
            <a:pPr marL="0" indent="0" algn="just">
              <a:spcBef>
                <a:spcPts val="0"/>
              </a:spcBef>
            </a:pPr>
            <a:r>
              <a:rPr lang="tr-TR" sz="1050" dirty="0">
                <a:solidFill>
                  <a:schemeClr val="dk1"/>
                </a:solidFill>
              </a:rPr>
              <a:t>Hareketlilik akışlar şeklinde modellenir.</a:t>
            </a:r>
            <a:endParaRPr sz="1050" dirty="0">
              <a:solidFill>
                <a:schemeClr val="dk1"/>
              </a:solidFill>
            </a:endParaRPr>
          </a:p>
        </p:txBody>
      </p:sp>
      <p:sp>
        <p:nvSpPr>
          <p:cNvPr id="10" name="Google Shape;219;p9"/>
          <p:cNvSpPr txBox="1"/>
          <p:nvPr/>
        </p:nvSpPr>
        <p:spPr>
          <a:xfrm>
            <a:off x="6989784" y="1820566"/>
            <a:ext cx="1195891" cy="1686539"/>
          </a:xfrm>
          <a:prstGeom prst="rect">
            <a:avLst/>
          </a:prstGeom>
          <a:noFill/>
          <a:ln w="38100" cap="flat" cmpd="sng">
            <a:solidFill>
              <a:srgbClr val="E36C09"/>
            </a:solidFill>
            <a:prstDash val="solid"/>
            <a:round/>
            <a:headEnd type="none" w="sm" len="sm"/>
            <a:tailEnd type="none" w="sm" len="sm"/>
          </a:ln>
        </p:spPr>
        <p:txBody>
          <a:bodyPr spcFirstLastPara="1" wrap="square" lIns="68569" tIns="34275" rIns="68569" bIns="34275" anchor="ctr" anchorCtr="0">
            <a:noAutofit/>
          </a:bodyPr>
          <a:lstStyle/>
          <a:p>
            <a:pPr algn="ctr"/>
            <a:r>
              <a:rPr lang="tr-TR" sz="1200" b="1" dirty="0">
                <a:solidFill>
                  <a:schemeClr val="dk1"/>
                </a:solidFill>
                <a:latin typeface="Arial"/>
                <a:ea typeface="Arial"/>
                <a:cs typeface="Arial"/>
                <a:sym typeface="Arial"/>
              </a:rPr>
              <a:t>Toplu ulaşım modelleri</a:t>
            </a:r>
            <a:endParaRPr sz="1200" b="1" dirty="0">
              <a:solidFill>
                <a:schemeClr val="dk1"/>
              </a:solidFill>
              <a:latin typeface="Arial"/>
              <a:ea typeface="Arial"/>
              <a:cs typeface="Arial"/>
              <a:sym typeface="Arial"/>
            </a:endParaRPr>
          </a:p>
        </p:txBody>
      </p:sp>
      <p:sp>
        <p:nvSpPr>
          <p:cNvPr id="11" name="Google Shape;220;p9"/>
          <p:cNvSpPr txBox="1"/>
          <p:nvPr/>
        </p:nvSpPr>
        <p:spPr>
          <a:xfrm>
            <a:off x="6989784" y="3586536"/>
            <a:ext cx="1195891" cy="1686539"/>
          </a:xfrm>
          <a:prstGeom prst="rect">
            <a:avLst/>
          </a:prstGeom>
          <a:noFill/>
          <a:ln w="38100" cap="flat" cmpd="sng">
            <a:solidFill>
              <a:srgbClr val="E36C09"/>
            </a:solidFill>
            <a:prstDash val="solid"/>
            <a:round/>
            <a:headEnd type="none" w="sm" len="sm"/>
            <a:tailEnd type="none" w="sm" len="sm"/>
          </a:ln>
        </p:spPr>
        <p:txBody>
          <a:bodyPr spcFirstLastPara="1" wrap="square" lIns="68569" tIns="34275" rIns="68569" bIns="34275" anchor="ctr" anchorCtr="0">
            <a:noAutofit/>
          </a:bodyPr>
          <a:lstStyle/>
          <a:p>
            <a:pPr algn="ctr"/>
            <a:r>
              <a:rPr lang="tr-TR" sz="1200" b="1" dirty="0">
                <a:solidFill>
                  <a:schemeClr val="dk1"/>
                </a:solidFill>
                <a:latin typeface="Arial"/>
                <a:ea typeface="Arial"/>
                <a:cs typeface="Arial"/>
                <a:sym typeface="Arial"/>
              </a:rPr>
              <a:t>Ayrıştırılmış modeller</a:t>
            </a:r>
            <a:endParaRPr sz="1200" b="1" dirty="0">
              <a:solidFill>
                <a:schemeClr val="dk1"/>
              </a:solidFill>
              <a:latin typeface="Arial"/>
              <a:ea typeface="Arial"/>
              <a:cs typeface="Arial"/>
              <a:sym typeface="Arial"/>
            </a:endParaRPr>
          </a:p>
        </p:txBody>
      </p:sp>
      <p:sp>
        <p:nvSpPr>
          <p:cNvPr id="12" name="Google Shape;194;p8"/>
          <p:cNvSpPr txBox="1">
            <a:spLocks noGrp="1"/>
          </p:cNvSpPr>
          <p:nvPr>
            <p:ph type="body" idx="2"/>
          </p:nvPr>
        </p:nvSpPr>
        <p:spPr>
          <a:xfrm>
            <a:off x="1913068" y="4018565"/>
            <a:ext cx="1644127" cy="1062604"/>
          </a:xfrm>
          <a:prstGeom prst="rect">
            <a:avLst/>
          </a:prstGeom>
          <a:noFill/>
          <a:ln>
            <a:noFill/>
          </a:ln>
        </p:spPr>
        <p:txBody>
          <a:bodyPr spcFirstLastPara="1" vert="horz" wrap="square" lIns="67500" tIns="34275" rIns="67500" bIns="34275" rtlCol="0" anchor="t" anchorCtr="0">
            <a:noAutofit/>
          </a:bodyPr>
          <a:lstStyle/>
          <a:p>
            <a:pPr marL="0" indent="0" algn="just">
              <a:spcBef>
                <a:spcPts val="0"/>
              </a:spcBef>
            </a:pPr>
            <a:r>
              <a:rPr lang="tr-TR" sz="1050" dirty="0">
                <a:solidFill>
                  <a:schemeClr val="dk1"/>
                </a:solidFill>
              </a:rPr>
              <a:t>Her bir davranış ağ içinde modellenir. Bir kavşağı, dönel kavşağı, yol şeridini vb. incelemek için tasarlanmıştır.</a:t>
            </a:r>
            <a:endParaRPr sz="1050" dirty="0">
              <a:solidFill>
                <a:schemeClr val="dk1"/>
              </a:solidFill>
            </a:endParaRPr>
          </a:p>
        </p:txBody>
      </p:sp>
      <p:sp>
        <p:nvSpPr>
          <p:cNvPr id="13" name="Google Shape;194;p8"/>
          <p:cNvSpPr txBox="1">
            <a:spLocks noGrp="1"/>
          </p:cNvSpPr>
          <p:nvPr>
            <p:ph type="body" idx="2"/>
          </p:nvPr>
        </p:nvSpPr>
        <p:spPr>
          <a:xfrm>
            <a:off x="4823012" y="2439111"/>
            <a:ext cx="2166772" cy="449448"/>
          </a:xfrm>
          <a:prstGeom prst="rect">
            <a:avLst/>
          </a:prstGeom>
          <a:noFill/>
          <a:ln>
            <a:noFill/>
          </a:ln>
        </p:spPr>
        <p:txBody>
          <a:bodyPr spcFirstLastPara="1" vert="horz" wrap="square" lIns="67500" tIns="34275" rIns="67500" bIns="34275" rtlCol="0" anchor="t" anchorCtr="0">
            <a:noAutofit/>
          </a:bodyPr>
          <a:lstStyle/>
          <a:p>
            <a:pPr marL="0" indent="0" algn="r">
              <a:spcBef>
                <a:spcPts val="0"/>
              </a:spcBef>
            </a:pPr>
            <a:r>
              <a:rPr lang="tr-TR" sz="1050" dirty="0">
                <a:solidFill>
                  <a:schemeClr val="dk1"/>
                </a:solidFill>
              </a:rPr>
              <a:t>Karar alma süreci toplam kişi sayısına dayanır.</a:t>
            </a:r>
            <a:endParaRPr lang="en" sz="1050" dirty="0">
              <a:solidFill>
                <a:schemeClr val="dk1"/>
              </a:solidFill>
            </a:endParaRPr>
          </a:p>
        </p:txBody>
      </p:sp>
      <p:sp>
        <p:nvSpPr>
          <p:cNvPr id="14" name="Google Shape;194;p8"/>
          <p:cNvSpPr txBox="1">
            <a:spLocks noGrp="1"/>
          </p:cNvSpPr>
          <p:nvPr>
            <p:ph type="body" idx="2"/>
          </p:nvPr>
        </p:nvSpPr>
        <p:spPr>
          <a:xfrm>
            <a:off x="4930589" y="4077021"/>
            <a:ext cx="2059196" cy="609858"/>
          </a:xfrm>
          <a:prstGeom prst="rect">
            <a:avLst/>
          </a:prstGeom>
          <a:noFill/>
          <a:ln>
            <a:noFill/>
          </a:ln>
        </p:spPr>
        <p:txBody>
          <a:bodyPr spcFirstLastPara="1" vert="horz" wrap="square" lIns="67500" tIns="34275" rIns="67500" bIns="34275" rtlCol="0" anchor="t" anchorCtr="0">
            <a:noAutofit/>
          </a:bodyPr>
          <a:lstStyle/>
          <a:p>
            <a:pPr marL="0" indent="0" algn="r">
              <a:spcBef>
                <a:spcPts val="0"/>
              </a:spcBef>
            </a:pPr>
            <a:r>
              <a:rPr lang="tr-TR" sz="1050" dirty="0">
                <a:solidFill>
                  <a:schemeClr val="dk1"/>
                </a:solidFill>
              </a:rPr>
              <a:t>Karar alma süreci her birey için ayrıdır</a:t>
            </a:r>
            <a:r>
              <a:rPr lang="en" sz="1050" dirty="0">
                <a:solidFill>
                  <a:schemeClr val="dk1"/>
                </a:solidFill>
              </a:rPr>
              <a:t>.</a:t>
            </a:r>
          </a:p>
        </p:txBody>
      </p:sp>
    </p:spTree>
    <p:extLst>
      <p:ext uri="{BB962C8B-B14F-4D97-AF65-F5344CB8AC3E}">
        <p14:creationId xmlns:p14="http://schemas.microsoft.com/office/powerpoint/2010/main" val="221532714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1115"/>
        <p:cNvGrpSpPr/>
        <p:nvPr/>
      </p:nvGrpSpPr>
      <p:grpSpPr>
        <a:xfrm>
          <a:off x="0" y="0"/>
          <a:ext cx="0" cy="0"/>
          <a:chOff x="0" y="0"/>
          <a:chExt cx="0" cy="0"/>
        </a:xfrm>
      </p:grpSpPr>
      <p:sp>
        <p:nvSpPr>
          <p:cNvPr id="1117" name="Google Shape;1117;p129"/>
          <p:cNvSpPr txBox="1"/>
          <p:nvPr/>
        </p:nvSpPr>
        <p:spPr>
          <a:xfrm>
            <a:off x="1529379" y="198799"/>
            <a:ext cx="5440773" cy="544625"/>
          </a:xfrm>
          <a:prstGeom prst="rect">
            <a:avLst/>
          </a:prstGeom>
          <a:noFill/>
          <a:ln>
            <a:noFill/>
          </a:ln>
        </p:spPr>
        <p:txBody>
          <a:bodyPr spcFirstLastPara="1" wrap="square" lIns="64500" tIns="32231" rIns="64500" bIns="32231" anchor="t" anchorCtr="0">
            <a:noAutofit/>
          </a:bodyPr>
          <a:lstStyle/>
          <a:p>
            <a:r>
              <a:rPr lang="tr-TR" sz="1200" b="1" dirty="0">
                <a:solidFill>
                  <a:schemeClr val="dk1"/>
                </a:solidFill>
                <a:latin typeface="Source Sans Pro"/>
                <a:ea typeface="Source Sans Pro"/>
                <a:cs typeface="Source Sans Pro"/>
                <a:sym typeface="Source Sans Pro"/>
              </a:rPr>
              <a:t>Hollanda'da sıfır emisyon bölgelerinin etkilerini analiz etmek için kentsel yük taşımacılığına yönelik ampirik bir çok aracılı modelin uygulanması</a:t>
            </a:r>
            <a:endParaRPr lang="tr-TR" sz="825" b="1" dirty="0">
              <a:solidFill>
                <a:srgbClr val="F17F09"/>
              </a:solidFill>
              <a:latin typeface="Source Sans Pro"/>
              <a:ea typeface="Source Sans Pro"/>
              <a:cs typeface="Source Sans Pro"/>
              <a:sym typeface="Source Sans Pro"/>
            </a:endParaRPr>
          </a:p>
        </p:txBody>
      </p:sp>
      <p:cxnSp>
        <p:nvCxnSpPr>
          <p:cNvPr id="1118" name="Google Shape;1118;p129"/>
          <p:cNvCxnSpPr/>
          <p:nvPr/>
        </p:nvCxnSpPr>
        <p:spPr>
          <a:xfrm>
            <a:off x="1529380" y="743426"/>
            <a:ext cx="6031456" cy="0"/>
          </a:xfrm>
          <a:prstGeom prst="straightConnector1">
            <a:avLst/>
          </a:prstGeom>
          <a:noFill/>
          <a:ln w="28575" cap="flat" cmpd="sng">
            <a:solidFill>
              <a:schemeClr val="dk1"/>
            </a:solidFill>
            <a:prstDash val="solid"/>
            <a:round/>
            <a:headEnd type="none" w="sm" len="sm"/>
            <a:tailEnd type="none" w="sm" len="sm"/>
          </a:ln>
        </p:spPr>
      </p:cxnSp>
      <p:pic>
        <p:nvPicPr>
          <p:cNvPr id="1119" name="Google Shape;1119;p129"/>
          <p:cNvPicPr preferRelativeResize="0"/>
          <p:nvPr/>
        </p:nvPicPr>
        <p:blipFill rotWithShape="1">
          <a:blip r:embed="rId3">
            <a:alphaModFix/>
          </a:blip>
          <a:srcRect/>
          <a:stretch/>
        </p:blipFill>
        <p:spPr>
          <a:xfrm>
            <a:off x="1680563" y="2927352"/>
            <a:ext cx="2297261" cy="1998596"/>
          </a:xfrm>
          <a:prstGeom prst="rect">
            <a:avLst/>
          </a:prstGeom>
          <a:noFill/>
          <a:ln>
            <a:noFill/>
          </a:ln>
        </p:spPr>
      </p:pic>
      <p:pic>
        <p:nvPicPr>
          <p:cNvPr id="1120" name="Google Shape;1120;p129"/>
          <p:cNvPicPr preferRelativeResize="0"/>
          <p:nvPr/>
        </p:nvPicPr>
        <p:blipFill rotWithShape="1">
          <a:blip r:embed="rId4">
            <a:alphaModFix/>
          </a:blip>
          <a:srcRect/>
          <a:stretch/>
        </p:blipFill>
        <p:spPr>
          <a:xfrm>
            <a:off x="4735891" y="2849095"/>
            <a:ext cx="2456923" cy="2155108"/>
          </a:xfrm>
          <a:prstGeom prst="rect">
            <a:avLst/>
          </a:prstGeom>
          <a:noFill/>
          <a:ln>
            <a:noFill/>
          </a:ln>
        </p:spPr>
      </p:pic>
      <p:sp>
        <p:nvSpPr>
          <p:cNvPr id="1121" name="Google Shape;1121;p129"/>
          <p:cNvSpPr/>
          <p:nvPr/>
        </p:nvSpPr>
        <p:spPr>
          <a:xfrm>
            <a:off x="1680562" y="2414249"/>
            <a:ext cx="2297261" cy="392385"/>
          </a:xfrm>
          <a:prstGeom prst="rect">
            <a:avLst/>
          </a:prstGeom>
          <a:noFill/>
          <a:ln>
            <a:noFill/>
          </a:ln>
        </p:spPr>
        <p:txBody>
          <a:bodyPr spcFirstLastPara="1" wrap="square" lIns="68569" tIns="34275" rIns="68569" bIns="34275" anchor="t" anchorCtr="0">
            <a:spAutoFit/>
          </a:bodyPr>
          <a:lstStyle/>
          <a:p>
            <a:pPr algn="just"/>
            <a:r>
              <a:rPr lang="en-US" sz="1050" dirty="0" err="1">
                <a:solidFill>
                  <a:schemeClr val="dk1"/>
                </a:solidFill>
                <a:latin typeface="Arial"/>
                <a:ea typeface="Arial"/>
                <a:cs typeface="Arial"/>
                <a:sym typeface="Arial"/>
              </a:rPr>
              <a:t>Lojistik</a:t>
            </a:r>
            <a:r>
              <a:rPr lang="en-US" sz="1050" dirty="0">
                <a:solidFill>
                  <a:schemeClr val="dk1"/>
                </a:solidFill>
                <a:latin typeface="Arial"/>
                <a:ea typeface="Arial"/>
                <a:cs typeface="Arial"/>
                <a:sym typeface="Arial"/>
              </a:rPr>
              <a:t> </a:t>
            </a:r>
            <a:r>
              <a:rPr lang="en-US" sz="1050" dirty="0" err="1">
                <a:solidFill>
                  <a:schemeClr val="dk1"/>
                </a:solidFill>
                <a:latin typeface="Arial"/>
                <a:ea typeface="Arial"/>
                <a:cs typeface="Arial"/>
                <a:sym typeface="Arial"/>
              </a:rPr>
              <a:t>operatörü</a:t>
            </a:r>
            <a:r>
              <a:rPr lang="en-US" sz="1050" dirty="0">
                <a:solidFill>
                  <a:schemeClr val="dk1"/>
                </a:solidFill>
                <a:latin typeface="Arial"/>
                <a:ea typeface="Arial"/>
                <a:cs typeface="Arial"/>
                <a:sym typeface="Arial"/>
              </a:rPr>
              <a:t> </a:t>
            </a:r>
            <a:r>
              <a:rPr lang="en-US" sz="1050" dirty="0" err="1">
                <a:solidFill>
                  <a:schemeClr val="dk1"/>
                </a:solidFill>
                <a:latin typeface="Arial"/>
                <a:ea typeface="Arial"/>
                <a:cs typeface="Arial"/>
                <a:sym typeface="Arial"/>
              </a:rPr>
              <a:t>tarafından</a:t>
            </a:r>
            <a:r>
              <a:rPr lang="en-US" sz="1050" dirty="0">
                <a:solidFill>
                  <a:schemeClr val="dk1"/>
                </a:solidFill>
                <a:latin typeface="Arial"/>
                <a:ea typeface="Arial"/>
                <a:cs typeface="Arial"/>
                <a:sym typeface="Arial"/>
              </a:rPr>
              <a:t> </a:t>
            </a:r>
            <a:r>
              <a:rPr lang="en-US" sz="1050" dirty="0" err="1">
                <a:solidFill>
                  <a:schemeClr val="dk1"/>
                </a:solidFill>
                <a:latin typeface="Arial"/>
                <a:ea typeface="Arial"/>
                <a:cs typeface="Arial"/>
                <a:sym typeface="Arial"/>
              </a:rPr>
              <a:t>oluşturulan</a:t>
            </a:r>
            <a:r>
              <a:rPr lang="en-US" sz="1050" dirty="0">
                <a:solidFill>
                  <a:schemeClr val="dk1"/>
                </a:solidFill>
                <a:latin typeface="Arial"/>
                <a:ea typeface="Arial"/>
                <a:cs typeface="Arial"/>
                <a:sym typeface="Arial"/>
              </a:rPr>
              <a:t> </a:t>
            </a:r>
            <a:r>
              <a:rPr lang="tr-TR" sz="1050" dirty="0">
                <a:solidFill>
                  <a:schemeClr val="dk1"/>
                </a:solidFill>
                <a:latin typeface="Arial"/>
                <a:ea typeface="Arial"/>
                <a:cs typeface="Arial"/>
                <a:sym typeface="Arial"/>
              </a:rPr>
              <a:t>ziyaretlere</a:t>
            </a:r>
            <a:r>
              <a:rPr lang="en-US" sz="1050" dirty="0">
                <a:solidFill>
                  <a:schemeClr val="dk1"/>
                </a:solidFill>
                <a:latin typeface="Arial"/>
                <a:ea typeface="Arial"/>
                <a:cs typeface="Arial"/>
                <a:sym typeface="Arial"/>
              </a:rPr>
              <a:t> </a:t>
            </a:r>
            <a:r>
              <a:rPr lang="en-US" sz="1050" dirty="0" err="1">
                <a:solidFill>
                  <a:schemeClr val="dk1"/>
                </a:solidFill>
                <a:latin typeface="Arial"/>
                <a:ea typeface="Arial"/>
                <a:cs typeface="Arial"/>
                <a:sym typeface="Arial"/>
              </a:rPr>
              <a:t>örnek</a:t>
            </a:r>
            <a:endParaRPr sz="1050" dirty="0">
              <a:solidFill>
                <a:srgbClr val="000000"/>
              </a:solidFill>
              <a:latin typeface="Arial"/>
              <a:ea typeface="Arial"/>
              <a:cs typeface="Arial"/>
              <a:sym typeface="Arial"/>
            </a:endParaRPr>
          </a:p>
        </p:txBody>
      </p:sp>
      <p:sp>
        <p:nvSpPr>
          <p:cNvPr id="1122" name="Google Shape;1122;p129"/>
          <p:cNvSpPr/>
          <p:nvPr/>
        </p:nvSpPr>
        <p:spPr>
          <a:xfrm>
            <a:off x="4625390" y="2424678"/>
            <a:ext cx="2677923" cy="553968"/>
          </a:xfrm>
          <a:prstGeom prst="rect">
            <a:avLst/>
          </a:prstGeom>
          <a:noFill/>
          <a:ln>
            <a:noFill/>
          </a:ln>
        </p:spPr>
        <p:txBody>
          <a:bodyPr spcFirstLastPara="1" wrap="square" lIns="68569" tIns="34275" rIns="68569" bIns="34275" anchor="t" anchorCtr="0">
            <a:spAutoFit/>
          </a:bodyPr>
          <a:lstStyle/>
          <a:p>
            <a:pPr algn="just"/>
            <a:r>
              <a:rPr lang="en-US" sz="1050" dirty="0" err="1">
                <a:solidFill>
                  <a:schemeClr val="dk1"/>
                </a:solidFill>
                <a:latin typeface="Arial"/>
                <a:ea typeface="Arial"/>
                <a:cs typeface="Arial"/>
                <a:sym typeface="Arial"/>
              </a:rPr>
              <a:t>Taşıma</a:t>
            </a:r>
            <a:r>
              <a:rPr lang="en-US" sz="1050" dirty="0">
                <a:solidFill>
                  <a:schemeClr val="dk1"/>
                </a:solidFill>
                <a:latin typeface="Arial"/>
                <a:ea typeface="Arial"/>
                <a:cs typeface="Arial"/>
                <a:sym typeface="Arial"/>
              </a:rPr>
              <a:t> </a:t>
            </a:r>
            <a:r>
              <a:rPr lang="en-US" sz="1050" dirty="0" err="1">
                <a:solidFill>
                  <a:schemeClr val="dk1"/>
                </a:solidFill>
                <a:latin typeface="Arial"/>
                <a:ea typeface="Arial"/>
                <a:cs typeface="Arial"/>
                <a:sym typeface="Arial"/>
              </a:rPr>
              <a:t>bölgesi</a:t>
            </a:r>
            <a:r>
              <a:rPr lang="en-US" sz="1050" dirty="0">
                <a:solidFill>
                  <a:schemeClr val="dk1"/>
                </a:solidFill>
                <a:latin typeface="Arial"/>
                <a:ea typeface="Arial"/>
                <a:cs typeface="Arial"/>
                <a:sym typeface="Arial"/>
              </a:rPr>
              <a:t> </a:t>
            </a:r>
            <a:r>
              <a:rPr lang="en-US" sz="1050" dirty="0" err="1">
                <a:solidFill>
                  <a:schemeClr val="dk1"/>
                </a:solidFill>
                <a:latin typeface="Arial"/>
                <a:ea typeface="Arial"/>
                <a:cs typeface="Arial"/>
                <a:sym typeface="Arial"/>
              </a:rPr>
              <a:t>düzeyinde</a:t>
            </a:r>
            <a:r>
              <a:rPr lang="en-US" sz="1050" dirty="0">
                <a:solidFill>
                  <a:schemeClr val="dk1"/>
                </a:solidFill>
                <a:latin typeface="Arial"/>
                <a:ea typeface="Arial"/>
                <a:cs typeface="Arial"/>
                <a:sym typeface="Arial"/>
              </a:rPr>
              <a:t> </a:t>
            </a:r>
            <a:r>
              <a:rPr lang="en-US" sz="1050" dirty="0" err="1">
                <a:solidFill>
                  <a:schemeClr val="dk1"/>
                </a:solidFill>
                <a:latin typeface="Arial"/>
                <a:ea typeface="Arial"/>
                <a:cs typeface="Arial"/>
                <a:sym typeface="Arial"/>
              </a:rPr>
              <a:t>tahmin</a:t>
            </a:r>
            <a:r>
              <a:rPr lang="en-US" sz="1050" dirty="0">
                <a:solidFill>
                  <a:schemeClr val="dk1"/>
                </a:solidFill>
                <a:latin typeface="Arial"/>
                <a:ea typeface="Arial"/>
                <a:cs typeface="Arial"/>
                <a:sym typeface="Arial"/>
              </a:rPr>
              <a:t> </a:t>
            </a:r>
            <a:r>
              <a:rPr lang="en-US" sz="1050" dirty="0" err="1">
                <a:solidFill>
                  <a:schemeClr val="dk1"/>
                </a:solidFill>
                <a:latin typeface="Arial"/>
                <a:ea typeface="Arial"/>
                <a:cs typeface="Arial"/>
                <a:sym typeface="Arial"/>
              </a:rPr>
              <a:t>edilen</a:t>
            </a:r>
            <a:r>
              <a:rPr lang="en-US" sz="1050" dirty="0">
                <a:solidFill>
                  <a:schemeClr val="dk1"/>
                </a:solidFill>
                <a:latin typeface="Arial"/>
                <a:ea typeface="Arial"/>
                <a:cs typeface="Arial"/>
                <a:sym typeface="Arial"/>
              </a:rPr>
              <a:t> </a:t>
            </a:r>
            <a:r>
              <a:rPr lang="en-US" sz="1050" dirty="0" err="1">
                <a:solidFill>
                  <a:schemeClr val="dk1"/>
                </a:solidFill>
                <a:latin typeface="Arial"/>
                <a:ea typeface="Arial"/>
                <a:cs typeface="Arial"/>
                <a:sym typeface="Arial"/>
              </a:rPr>
              <a:t>ve</a:t>
            </a:r>
            <a:r>
              <a:rPr lang="en-US" sz="1050" dirty="0">
                <a:solidFill>
                  <a:schemeClr val="dk1"/>
                </a:solidFill>
                <a:latin typeface="Arial"/>
                <a:ea typeface="Arial"/>
                <a:cs typeface="Arial"/>
                <a:sym typeface="Arial"/>
              </a:rPr>
              <a:t> </a:t>
            </a:r>
            <a:r>
              <a:rPr lang="en-US" sz="1050" dirty="0" err="1">
                <a:solidFill>
                  <a:schemeClr val="dk1"/>
                </a:solidFill>
                <a:latin typeface="Arial"/>
                <a:ea typeface="Arial"/>
                <a:cs typeface="Arial"/>
                <a:sym typeface="Arial"/>
              </a:rPr>
              <a:t>gözlemlenen</a:t>
            </a:r>
            <a:r>
              <a:rPr lang="en-US" sz="1050" dirty="0">
                <a:solidFill>
                  <a:schemeClr val="dk1"/>
                </a:solidFill>
                <a:latin typeface="Arial"/>
                <a:ea typeface="Arial"/>
                <a:cs typeface="Arial"/>
                <a:sym typeface="Arial"/>
              </a:rPr>
              <a:t> </a:t>
            </a:r>
            <a:r>
              <a:rPr lang="en-US" sz="1050" dirty="0" err="1">
                <a:solidFill>
                  <a:schemeClr val="dk1"/>
                </a:solidFill>
                <a:latin typeface="Arial"/>
                <a:ea typeface="Arial"/>
                <a:cs typeface="Arial"/>
                <a:sym typeface="Arial"/>
              </a:rPr>
              <a:t>yük</a:t>
            </a:r>
            <a:r>
              <a:rPr lang="en-US" sz="1050" dirty="0">
                <a:solidFill>
                  <a:schemeClr val="dk1"/>
                </a:solidFill>
                <a:latin typeface="Arial"/>
                <a:ea typeface="Arial"/>
                <a:cs typeface="Arial"/>
                <a:sym typeface="Arial"/>
              </a:rPr>
              <a:t> (</a:t>
            </a:r>
            <a:r>
              <a:rPr lang="en-US" sz="1050" dirty="0" err="1">
                <a:solidFill>
                  <a:schemeClr val="dk1"/>
                </a:solidFill>
                <a:latin typeface="Arial"/>
                <a:ea typeface="Arial"/>
                <a:cs typeface="Arial"/>
                <a:sym typeface="Arial"/>
              </a:rPr>
              <a:t>brüt</a:t>
            </a:r>
            <a:r>
              <a:rPr lang="en-US" sz="1050" dirty="0">
                <a:solidFill>
                  <a:schemeClr val="dk1"/>
                </a:solidFill>
                <a:latin typeface="Arial"/>
                <a:ea typeface="Arial"/>
                <a:cs typeface="Arial"/>
                <a:sym typeface="Arial"/>
              </a:rPr>
              <a:t> </a:t>
            </a:r>
            <a:r>
              <a:rPr lang="en-US" sz="1050" dirty="0" err="1">
                <a:solidFill>
                  <a:schemeClr val="dk1"/>
                </a:solidFill>
                <a:latin typeface="Arial"/>
                <a:ea typeface="Arial"/>
                <a:cs typeface="Arial"/>
                <a:sym typeface="Arial"/>
              </a:rPr>
              <a:t>yük</a:t>
            </a:r>
            <a:r>
              <a:rPr lang="en-US" sz="1050" dirty="0">
                <a:solidFill>
                  <a:schemeClr val="dk1"/>
                </a:solidFill>
                <a:latin typeface="Arial"/>
                <a:ea typeface="Arial"/>
                <a:cs typeface="Arial"/>
                <a:sym typeface="Arial"/>
              </a:rPr>
              <a:t> </a:t>
            </a:r>
            <a:r>
              <a:rPr lang="en-US" sz="1050" dirty="0" err="1">
                <a:solidFill>
                  <a:schemeClr val="dk1"/>
                </a:solidFill>
                <a:latin typeface="Arial"/>
                <a:ea typeface="Arial"/>
                <a:cs typeface="Arial"/>
                <a:sym typeface="Arial"/>
              </a:rPr>
              <a:t>ağırlığına</a:t>
            </a:r>
            <a:r>
              <a:rPr lang="en-US" sz="1050" dirty="0">
                <a:solidFill>
                  <a:schemeClr val="dk1"/>
                </a:solidFill>
                <a:latin typeface="Arial"/>
                <a:ea typeface="Arial"/>
                <a:cs typeface="Arial"/>
                <a:sym typeface="Arial"/>
              </a:rPr>
              <a:t> </a:t>
            </a:r>
            <a:r>
              <a:rPr lang="en-US" sz="1050" dirty="0" err="1">
                <a:solidFill>
                  <a:schemeClr val="dk1"/>
                </a:solidFill>
                <a:latin typeface="Arial"/>
                <a:ea typeface="Arial"/>
                <a:cs typeface="Arial"/>
                <a:sym typeface="Arial"/>
              </a:rPr>
              <a:t>göre</a:t>
            </a:r>
            <a:r>
              <a:rPr lang="en-US" sz="1050" dirty="0">
                <a:solidFill>
                  <a:schemeClr val="dk1"/>
                </a:solidFill>
                <a:latin typeface="Arial"/>
                <a:ea typeface="Arial"/>
                <a:cs typeface="Arial"/>
                <a:sym typeface="Arial"/>
              </a:rPr>
              <a:t>.)</a:t>
            </a:r>
            <a:endParaRPr sz="1050"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24958884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1128"/>
        <p:cNvGrpSpPr/>
        <p:nvPr/>
      </p:nvGrpSpPr>
      <p:grpSpPr>
        <a:xfrm>
          <a:off x="0" y="0"/>
          <a:ext cx="0" cy="0"/>
          <a:chOff x="0" y="0"/>
          <a:chExt cx="0" cy="0"/>
        </a:xfrm>
      </p:grpSpPr>
      <p:sp>
        <p:nvSpPr>
          <p:cNvPr id="1130" name="Google Shape;1130;p130"/>
          <p:cNvSpPr txBox="1"/>
          <p:nvPr/>
        </p:nvSpPr>
        <p:spPr>
          <a:xfrm>
            <a:off x="1556273" y="260770"/>
            <a:ext cx="5440773" cy="544625"/>
          </a:xfrm>
          <a:prstGeom prst="rect">
            <a:avLst/>
          </a:prstGeom>
          <a:noFill/>
          <a:ln>
            <a:noFill/>
          </a:ln>
        </p:spPr>
        <p:txBody>
          <a:bodyPr spcFirstLastPara="1" wrap="square" lIns="64500" tIns="32231" rIns="64500" bIns="32231" anchor="t" anchorCtr="0">
            <a:noAutofit/>
          </a:bodyPr>
          <a:lstStyle/>
          <a:p>
            <a:r>
              <a:rPr lang="tr-TR" sz="1200" b="1" dirty="0">
                <a:solidFill>
                  <a:schemeClr val="dk1"/>
                </a:solidFill>
                <a:latin typeface="Source Sans Pro"/>
                <a:ea typeface="Source Sans Pro"/>
                <a:cs typeface="Source Sans Pro"/>
                <a:sym typeface="Source Sans Pro"/>
              </a:rPr>
              <a:t>Hollanda'da sıfır emisyon bölgelerinin etkilerini analiz etmek için kentsel yük taşımacılığına yönelik ampirik bir çok aracılı modelin uygulanması</a:t>
            </a:r>
            <a:endParaRPr lang="tr-TR" sz="825" b="1" dirty="0">
              <a:solidFill>
                <a:srgbClr val="F17F09"/>
              </a:solidFill>
              <a:latin typeface="Source Sans Pro"/>
              <a:ea typeface="Source Sans Pro"/>
              <a:cs typeface="Source Sans Pro"/>
              <a:sym typeface="Source Sans Pro"/>
            </a:endParaRPr>
          </a:p>
        </p:txBody>
      </p:sp>
      <p:cxnSp>
        <p:nvCxnSpPr>
          <p:cNvPr id="1131" name="Google Shape;1131;p130"/>
          <p:cNvCxnSpPr/>
          <p:nvPr/>
        </p:nvCxnSpPr>
        <p:spPr>
          <a:xfrm>
            <a:off x="1556274" y="805397"/>
            <a:ext cx="6031456" cy="0"/>
          </a:xfrm>
          <a:prstGeom prst="straightConnector1">
            <a:avLst/>
          </a:prstGeom>
          <a:noFill/>
          <a:ln w="28575" cap="flat" cmpd="sng">
            <a:solidFill>
              <a:schemeClr val="dk1"/>
            </a:solidFill>
            <a:prstDash val="solid"/>
            <a:round/>
            <a:headEnd type="none" w="sm" len="sm"/>
            <a:tailEnd type="none" w="sm" len="sm"/>
          </a:ln>
        </p:spPr>
      </p:cxnSp>
      <p:sp>
        <p:nvSpPr>
          <p:cNvPr id="1132" name="Google Shape;1132;p130"/>
          <p:cNvSpPr txBox="1">
            <a:spLocks noGrp="1"/>
          </p:cNvSpPr>
          <p:nvPr>
            <p:ph type="body" idx="2"/>
          </p:nvPr>
        </p:nvSpPr>
        <p:spPr>
          <a:xfrm>
            <a:off x="1556274" y="1985481"/>
            <a:ext cx="6151267" cy="1328034"/>
          </a:xfrm>
          <a:prstGeom prst="rect">
            <a:avLst/>
          </a:prstGeom>
          <a:noFill/>
          <a:ln>
            <a:noFill/>
          </a:ln>
        </p:spPr>
        <p:txBody>
          <a:bodyPr spcFirstLastPara="1" vert="horz" wrap="square" lIns="67500" tIns="34275" rIns="67500" bIns="34275" rtlCol="0" anchor="t" anchorCtr="0">
            <a:noAutofit/>
          </a:bodyPr>
          <a:lstStyle/>
          <a:p>
            <a:pPr marL="214313" indent="-214313">
              <a:spcBef>
                <a:spcPts val="0"/>
              </a:spcBef>
              <a:buChar char="•"/>
            </a:pPr>
            <a:r>
              <a:rPr lang="tr-TR" sz="1050" i="1" dirty="0">
                <a:solidFill>
                  <a:schemeClr val="dk1"/>
                </a:solidFill>
              </a:rPr>
              <a:t>Kentsel Konsolidasyon Merkezleri</a:t>
            </a:r>
            <a:r>
              <a:rPr lang="en-US" sz="1050" i="1" dirty="0">
                <a:solidFill>
                  <a:schemeClr val="dk1"/>
                </a:solidFill>
              </a:rPr>
              <a:t> (UCC)</a:t>
            </a:r>
            <a:r>
              <a:rPr lang="tr-TR" sz="1050" i="1" dirty="0">
                <a:solidFill>
                  <a:schemeClr val="dk1"/>
                </a:solidFill>
              </a:rPr>
              <a:t> ile Sıfır Emisyon Bölgesinin</a:t>
            </a:r>
            <a:r>
              <a:rPr lang="en-US" sz="1050" i="1" dirty="0">
                <a:solidFill>
                  <a:schemeClr val="dk1"/>
                </a:solidFill>
              </a:rPr>
              <a:t> (ZEZ)</a:t>
            </a:r>
            <a:r>
              <a:rPr lang="tr-TR" sz="1050" i="1" dirty="0">
                <a:solidFill>
                  <a:schemeClr val="dk1"/>
                </a:solidFill>
              </a:rPr>
              <a:t> Etkileri.</a:t>
            </a:r>
          </a:p>
          <a:p>
            <a:pPr marL="214313" indent="-214313">
              <a:spcBef>
                <a:spcPts val="0"/>
              </a:spcBef>
              <a:buChar char="•"/>
            </a:pPr>
            <a:r>
              <a:rPr lang="tr-TR" sz="1050" i="1" dirty="0">
                <a:solidFill>
                  <a:schemeClr val="dk1"/>
                </a:solidFill>
              </a:rPr>
              <a:t>UCC'lerin etkisi göz ardı edilemez: ZEZ içindeki emisyonlar azalır (çünkü tüm ulaşım</a:t>
            </a:r>
            <a:r>
              <a:rPr lang="en-US" sz="1050" i="1" dirty="0">
                <a:solidFill>
                  <a:schemeClr val="dk1"/>
                </a:solidFill>
              </a:rPr>
              <a:t> </a:t>
            </a:r>
            <a:r>
              <a:rPr lang="en-US" sz="1050" i="1" dirty="0" err="1">
                <a:solidFill>
                  <a:schemeClr val="dk1"/>
                </a:solidFill>
              </a:rPr>
              <a:t>sıfır</a:t>
            </a:r>
            <a:r>
              <a:rPr lang="en-US" sz="1050" i="1" dirty="0">
                <a:solidFill>
                  <a:schemeClr val="dk1"/>
                </a:solidFill>
              </a:rPr>
              <a:t> </a:t>
            </a:r>
            <a:r>
              <a:rPr lang="en-US" sz="1050" i="1" dirty="0" err="1">
                <a:solidFill>
                  <a:schemeClr val="dk1"/>
                </a:solidFill>
              </a:rPr>
              <a:t>emisyonlu</a:t>
            </a:r>
            <a:r>
              <a:rPr lang="en-US" sz="1050" i="1" dirty="0">
                <a:solidFill>
                  <a:schemeClr val="dk1"/>
                </a:solidFill>
              </a:rPr>
              <a:t> </a:t>
            </a:r>
            <a:r>
              <a:rPr lang="tr-TR" sz="1050" i="1" dirty="0">
                <a:solidFill>
                  <a:schemeClr val="dk1"/>
                </a:solidFill>
              </a:rPr>
              <a:t>araçlarla gerçekleşir) ancak ZEZ dışındaki araç kilometrelerinde bir artış görebiliriz.</a:t>
            </a:r>
            <a:endParaRPr sz="1050" dirty="0">
              <a:solidFill>
                <a:schemeClr val="dk1"/>
              </a:solidFill>
            </a:endParaRPr>
          </a:p>
        </p:txBody>
      </p:sp>
      <p:pic>
        <p:nvPicPr>
          <p:cNvPr id="1133" name="Google Shape;1133;p130"/>
          <p:cNvPicPr preferRelativeResize="0"/>
          <p:nvPr/>
        </p:nvPicPr>
        <p:blipFill rotWithShape="1">
          <a:blip r:embed="rId3">
            <a:alphaModFix/>
          </a:blip>
          <a:srcRect/>
          <a:stretch/>
        </p:blipFill>
        <p:spPr>
          <a:xfrm>
            <a:off x="2308014" y="2649501"/>
            <a:ext cx="4647785" cy="3351250"/>
          </a:xfrm>
          <a:prstGeom prst="rect">
            <a:avLst/>
          </a:prstGeom>
          <a:noFill/>
          <a:ln>
            <a:noFill/>
          </a:ln>
        </p:spPr>
      </p:pic>
    </p:spTree>
    <p:extLst>
      <p:ext uri="{BB962C8B-B14F-4D97-AF65-F5344CB8AC3E}">
        <p14:creationId xmlns:p14="http://schemas.microsoft.com/office/powerpoint/2010/main" val="378727586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1138"/>
        <p:cNvGrpSpPr/>
        <p:nvPr/>
      </p:nvGrpSpPr>
      <p:grpSpPr>
        <a:xfrm>
          <a:off x="0" y="0"/>
          <a:ext cx="0" cy="0"/>
          <a:chOff x="0" y="0"/>
          <a:chExt cx="0" cy="0"/>
        </a:xfrm>
      </p:grpSpPr>
      <p:sp>
        <p:nvSpPr>
          <p:cNvPr id="1140" name="Google Shape;1140;p131"/>
          <p:cNvSpPr txBox="1"/>
          <p:nvPr/>
        </p:nvSpPr>
        <p:spPr>
          <a:xfrm>
            <a:off x="1556272" y="251806"/>
            <a:ext cx="5440773" cy="544625"/>
          </a:xfrm>
          <a:prstGeom prst="rect">
            <a:avLst/>
          </a:prstGeom>
          <a:noFill/>
          <a:ln>
            <a:noFill/>
          </a:ln>
        </p:spPr>
        <p:txBody>
          <a:bodyPr spcFirstLastPara="1" wrap="square" lIns="64500" tIns="32231" rIns="64500" bIns="32231" anchor="t" anchorCtr="0">
            <a:noAutofit/>
          </a:bodyPr>
          <a:lstStyle/>
          <a:p>
            <a:r>
              <a:rPr lang="tr-TR" sz="1200" b="1" dirty="0">
                <a:solidFill>
                  <a:schemeClr val="dk1"/>
                </a:solidFill>
                <a:latin typeface="Source Sans Pro"/>
                <a:ea typeface="Source Sans Pro"/>
                <a:cs typeface="Source Sans Pro"/>
                <a:sym typeface="Source Sans Pro"/>
              </a:rPr>
              <a:t>Hollanda'da sıfır emisyon bölgelerinin etkilerini analiz etmek için kentsel yük taşımacılığına yönelik ampirik bir çok aracılı modelin uygulanması</a:t>
            </a:r>
            <a:endParaRPr lang="tr-TR" sz="825" b="1" dirty="0">
              <a:solidFill>
                <a:srgbClr val="F17F09"/>
              </a:solidFill>
              <a:latin typeface="Source Sans Pro"/>
              <a:ea typeface="Source Sans Pro"/>
              <a:cs typeface="Source Sans Pro"/>
              <a:sym typeface="Source Sans Pro"/>
            </a:endParaRPr>
          </a:p>
        </p:txBody>
      </p:sp>
      <p:cxnSp>
        <p:nvCxnSpPr>
          <p:cNvPr id="1141" name="Google Shape;1141;p131"/>
          <p:cNvCxnSpPr/>
          <p:nvPr/>
        </p:nvCxnSpPr>
        <p:spPr>
          <a:xfrm>
            <a:off x="1556273" y="796433"/>
            <a:ext cx="6031456" cy="0"/>
          </a:xfrm>
          <a:prstGeom prst="straightConnector1">
            <a:avLst/>
          </a:prstGeom>
          <a:noFill/>
          <a:ln w="28575" cap="flat" cmpd="sng">
            <a:solidFill>
              <a:schemeClr val="dk1"/>
            </a:solidFill>
            <a:prstDash val="solid"/>
            <a:round/>
            <a:headEnd type="none" w="sm" len="sm"/>
            <a:tailEnd type="none" w="sm" len="sm"/>
          </a:ln>
        </p:spPr>
      </p:cxnSp>
      <p:pic>
        <p:nvPicPr>
          <p:cNvPr id="1143" name="Google Shape;1143;p131"/>
          <p:cNvPicPr preferRelativeResize="0"/>
          <p:nvPr/>
        </p:nvPicPr>
        <p:blipFill rotWithShape="1">
          <a:blip r:embed="rId3">
            <a:alphaModFix/>
          </a:blip>
          <a:srcRect/>
          <a:stretch/>
        </p:blipFill>
        <p:spPr>
          <a:xfrm>
            <a:off x="1556272" y="1925035"/>
            <a:ext cx="6031457" cy="3944563"/>
          </a:xfrm>
          <a:prstGeom prst="rect">
            <a:avLst/>
          </a:prstGeom>
          <a:noFill/>
          <a:ln>
            <a:noFill/>
          </a:ln>
        </p:spPr>
      </p:pic>
      <p:sp>
        <p:nvSpPr>
          <p:cNvPr id="1144" name="Google Shape;1144;p131"/>
          <p:cNvSpPr/>
          <p:nvPr/>
        </p:nvSpPr>
        <p:spPr>
          <a:xfrm>
            <a:off x="7189366" y="3934062"/>
            <a:ext cx="360389" cy="129177"/>
          </a:xfrm>
          <a:prstGeom prst="rect">
            <a:avLst/>
          </a:prstGeom>
          <a:noFill/>
          <a:ln w="25400" cap="flat" cmpd="sng">
            <a:solidFill>
              <a:srgbClr val="FF0000"/>
            </a:solidFill>
            <a:prstDash val="solid"/>
            <a:round/>
            <a:headEnd type="none" w="sm" len="sm"/>
            <a:tailEnd type="none" w="sm" len="sm"/>
          </a:ln>
        </p:spPr>
        <p:txBody>
          <a:bodyPr spcFirstLastPara="1" wrap="square" lIns="68569" tIns="34275" rIns="68569" bIns="34275" anchor="ctr" anchorCtr="0">
            <a:noAutofit/>
          </a:bodyPr>
          <a:lstStyle/>
          <a:p>
            <a:pPr algn="ctr"/>
            <a:endParaRPr sz="1050">
              <a:solidFill>
                <a:schemeClr val="lt1"/>
              </a:solidFill>
              <a:latin typeface="Arial"/>
              <a:ea typeface="Arial"/>
              <a:cs typeface="Arial"/>
              <a:sym typeface="Arial"/>
            </a:endParaRPr>
          </a:p>
        </p:txBody>
      </p:sp>
      <p:sp>
        <p:nvSpPr>
          <p:cNvPr id="1145" name="Google Shape;1145;p131"/>
          <p:cNvSpPr/>
          <p:nvPr/>
        </p:nvSpPr>
        <p:spPr>
          <a:xfrm>
            <a:off x="7195133" y="5527588"/>
            <a:ext cx="375165" cy="116444"/>
          </a:xfrm>
          <a:prstGeom prst="rect">
            <a:avLst/>
          </a:prstGeom>
          <a:noFill/>
          <a:ln w="25400" cap="flat" cmpd="sng">
            <a:solidFill>
              <a:srgbClr val="FF0000"/>
            </a:solidFill>
            <a:prstDash val="solid"/>
            <a:round/>
            <a:headEnd type="none" w="sm" len="sm"/>
            <a:tailEnd type="none" w="sm" len="sm"/>
          </a:ln>
        </p:spPr>
        <p:txBody>
          <a:bodyPr spcFirstLastPara="1" wrap="square" lIns="68569" tIns="34275" rIns="68569" bIns="34275" anchor="ctr" anchorCtr="0">
            <a:noAutofit/>
          </a:bodyPr>
          <a:lstStyle/>
          <a:p>
            <a:pPr algn="ctr"/>
            <a:endParaRPr sz="1050">
              <a:solidFill>
                <a:schemeClr val="lt1"/>
              </a:solidFill>
              <a:latin typeface="Arial"/>
              <a:ea typeface="Arial"/>
              <a:cs typeface="Arial"/>
              <a:sym typeface="Arial"/>
            </a:endParaRPr>
          </a:p>
        </p:txBody>
      </p:sp>
      <p:sp>
        <p:nvSpPr>
          <p:cNvPr id="1146" name="Google Shape;1146;p131"/>
          <p:cNvSpPr/>
          <p:nvPr/>
        </p:nvSpPr>
        <p:spPr>
          <a:xfrm>
            <a:off x="6849611" y="3934063"/>
            <a:ext cx="303630" cy="129176"/>
          </a:xfrm>
          <a:prstGeom prst="rect">
            <a:avLst/>
          </a:prstGeom>
          <a:noFill/>
          <a:ln w="25400" cap="flat" cmpd="sng">
            <a:solidFill>
              <a:srgbClr val="FF0000"/>
            </a:solidFill>
            <a:prstDash val="solid"/>
            <a:round/>
            <a:headEnd type="none" w="sm" len="sm"/>
            <a:tailEnd type="none" w="sm" len="sm"/>
          </a:ln>
        </p:spPr>
        <p:txBody>
          <a:bodyPr spcFirstLastPara="1" wrap="square" lIns="68569" tIns="34275" rIns="68569" bIns="34275" anchor="ctr" anchorCtr="0">
            <a:noAutofit/>
          </a:bodyPr>
          <a:lstStyle/>
          <a:p>
            <a:pPr algn="ctr"/>
            <a:endParaRPr sz="1050">
              <a:solidFill>
                <a:schemeClr val="lt1"/>
              </a:solidFill>
              <a:latin typeface="Arial"/>
              <a:ea typeface="Arial"/>
              <a:cs typeface="Arial"/>
              <a:sym typeface="Arial"/>
            </a:endParaRPr>
          </a:p>
        </p:txBody>
      </p:sp>
      <p:sp>
        <p:nvSpPr>
          <p:cNvPr id="1147" name="Google Shape;1147;p131"/>
          <p:cNvSpPr/>
          <p:nvPr/>
        </p:nvSpPr>
        <p:spPr>
          <a:xfrm>
            <a:off x="6874200" y="5527588"/>
            <a:ext cx="303630" cy="116444"/>
          </a:xfrm>
          <a:prstGeom prst="rect">
            <a:avLst/>
          </a:prstGeom>
          <a:noFill/>
          <a:ln w="25400" cap="flat" cmpd="sng">
            <a:solidFill>
              <a:srgbClr val="FF0000"/>
            </a:solidFill>
            <a:prstDash val="solid"/>
            <a:round/>
            <a:headEnd type="none" w="sm" len="sm"/>
            <a:tailEnd type="none" w="sm" len="sm"/>
          </a:ln>
        </p:spPr>
        <p:txBody>
          <a:bodyPr spcFirstLastPara="1" wrap="square" lIns="68569" tIns="34275" rIns="68569" bIns="34275" anchor="ctr" anchorCtr="0">
            <a:noAutofit/>
          </a:bodyPr>
          <a:lstStyle/>
          <a:p>
            <a:pPr algn="ctr"/>
            <a:endParaRPr sz="1050">
              <a:solidFill>
                <a:schemeClr val="lt1"/>
              </a:solidFill>
              <a:latin typeface="Arial"/>
              <a:ea typeface="Arial"/>
              <a:cs typeface="Arial"/>
              <a:sym typeface="Arial"/>
            </a:endParaRPr>
          </a:p>
        </p:txBody>
      </p:sp>
      <p:sp>
        <p:nvSpPr>
          <p:cNvPr id="1148" name="Google Shape;1148;p131"/>
          <p:cNvSpPr/>
          <p:nvPr/>
        </p:nvSpPr>
        <p:spPr>
          <a:xfrm>
            <a:off x="7266668" y="5089773"/>
            <a:ext cx="303630" cy="144709"/>
          </a:xfrm>
          <a:prstGeom prst="rect">
            <a:avLst/>
          </a:prstGeom>
          <a:noFill/>
          <a:ln w="25400" cap="flat" cmpd="sng">
            <a:solidFill>
              <a:srgbClr val="FF0000"/>
            </a:solidFill>
            <a:prstDash val="solid"/>
            <a:round/>
            <a:headEnd type="none" w="sm" len="sm"/>
            <a:tailEnd type="none" w="sm" len="sm"/>
          </a:ln>
        </p:spPr>
        <p:txBody>
          <a:bodyPr spcFirstLastPara="1" wrap="square" lIns="68569" tIns="34275" rIns="68569" bIns="34275" anchor="ctr" anchorCtr="0">
            <a:noAutofit/>
          </a:bodyPr>
          <a:lstStyle/>
          <a:p>
            <a:pPr algn="ctr"/>
            <a:endParaRPr sz="1050">
              <a:solidFill>
                <a:schemeClr val="lt1"/>
              </a:solidFill>
              <a:latin typeface="Arial"/>
              <a:ea typeface="Arial"/>
              <a:cs typeface="Arial"/>
              <a:sym typeface="Arial"/>
            </a:endParaRPr>
          </a:p>
        </p:txBody>
      </p:sp>
      <p:sp>
        <p:nvSpPr>
          <p:cNvPr id="1149" name="Google Shape;1149;p131"/>
          <p:cNvSpPr/>
          <p:nvPr/>
        </p:nvSpPr>
        <p:spPr>
          <a:xfrm>
            <a:off x="7246124" y="3531294"/>
            <a:ext cx="303630" cy="144709"/>
          </a:xfrm>
          <a:prstGeom prst="rect">
            <a:avLst/>
          </a:prstGeom>
          <a:noFill/>
          <a:ln w="25400" cap="flat" cmpd="sng">
            <a:solidFill>
              <a:srgbClr val="FF0000"/>
            </a:solidFill>
            <a:prstDash val="solid"/>
            <a:round/>
            <a:headEnd type="none" w="sm" len="sm"/>
            <a:tailEnd type="none" w="sm" len="sm"/>
          </a:ln>
        </p:spPr>
        <p:txBody>
          <a:bodyPr spcFirstLastPara="1" wrap="square" lIns="68569" tIns="34275" rIns="68569" bIns="34275" anchor="ctr" anchorCtr="0">
            <a:noAutofit/>
          </a:bodyPr>
          <a:lstStyle/>
          <a:p>
            <a:pPr algn="ctr"/>
            <a:endParaRPr sz="1050">
              <a:solidFill>
                <a:schemeClr val="lt1"/>
              </a:solidFill>
              <a:latin typeface="Arial"/>
              <a:ea typeface="Arial"/>
              <a:cs typeface="Arial"/>
              <a:sym typeface="Arial"/>
            </a:endParaRPr>
          </a:p>
        </p:txBody>
      </p:sp>
      <p:sp>
        <p:nvSpPr>
          <p:cNvPr id="2" name="Dikdörtgen 1">
            <a:extLst>
              <a:ext uri="{FF2B5EF4-FFF2-40B4-BE49-F238E27FC236}">
                <a16:creationId xmlns:a16="http://schemas.microsoft.com/office/drawing/2014/main" id="{64D4DDD3-BC38-CA63-BDD4-8EEE2DCD1EEE}"/>
              </a:ext>
            </a:extLst>
          </p:cNvPr>
          <p:cNvSpPr/>
          <p:nvPr/>
        </p:nvSpPr>
        <p:spPr>
          <a:xfrm>
            <a:off x="1594245" y="1943857"/>
            <a:ext cx="4207048" cy="214267"/>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just"/>
            <a:r>
              <a:rPr lang="tr-TR" sz="600" b="1" dirty="0">
                <a:latin typeface="Times New Roman" panose="02020603050405020304" pitchFamily="18" charset="0"/>
                <a:cs typeface="Times New Roman" panose="02020603050405020304" pitchFamily="18" charset="0"/>
              </a:rPr>
              <a:t>Tablo 2</a:t>
            </a:r>
          </a:p>
          <a:p>
            <a:pPr algn="just"/>
            <a:r>
              <a:rPr lang="tr-TR" sz="600" dirty="0" err="1">
                <a:latin typeface="Times New Roman" panose="02020603050405020304" pitchFamily="18" charset="0"/>
                <a:cs typeface="Times New Roman" panose="02020603050405020304" pitchFamily="18" charset="0"/>
              </a:rPr>
              <a:t>ZEZ'e</a:t>
            </a:r>
            <a:r>
              <a:rPr lang="tr-TR" sz="600" dirty="0">
                <a:latin typeface="Times New Roman" panose="02020603050405020304" pitchFamily="18" charset="0"/>
                <a:cs typeface="Times New Roman" panose="02020603050405020304" pitchFamily="18" charset="0"/>
              </a:rPr>
              <a:t> ve </a:t>
            </a:r>
            <a:r>
              <a:rPr lang="tr-TR" sz="600" dirty="0" err="1">
                <a:latin typeface="Times New Roman" panose="02020603050405020304" pitchFamily="18" charset="0"/>
                <a:cs typeface="Times New Roman" panose="02020603050405020304" pitchFamily="18" charset="0"/>
              </a:rPr>
              <a:t>ZEZ'den</a:t>
            </a:r>
            <a:r>
              <a:rPr lang="tr-TR" sz="600" dirty="0">
                <a:latin typeface="Times New Roman" panose="02020603050405020304" pitchFamily="18" charset="0"/>
                <a:cs typeface="Times New Roman" panose="02020603050405020304" pitchFamily="18" charset="0"/>
              </a:rPr>
              <a:t> taşınan sevkiyatların lojistik göstergeleri.</a:t>
            </a:r>
          </a:p>
        </p:txBody>
      </p:sp>
      <p:sp>
        <p:nvSpPr>
          <p:cNvPr id="3" name="Dikdörtgen 2">
            <a:extLst>
              <a:ext uri="{FF2B5EF4-FFF2-40B4-BE49-F238E27FC236}">
                <a16:creationId xmlns:a16="http://schemas.microsoft.com/office/drawing/2014/main" id="{8E9C8331-7C6F-67CA-158C-650C38905132}"/>
              </a:ext>
            </a:extLst>
          </p:cNvPr>
          <p:cNvSpPr/>
          <p:nvPr/>
        </p:nvSpPr>
        <p:spPr>
          <a:xfrm>
            <a:off x="2104222" y="2221428"/>
            <a:ext cx="580221" cy="348867"/>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600" dirty="0">
                <a:latin typeface="Times New Roman" panose="02020603050405020304" pitchFamily="18" charset="0"/>
                <a:cs typeface="Times New Roman" panose="02020603050405020304" pitchFamily="18" charset="0"/>
              </a:rPr>
              <a:t>Tarım ürünleri ve canlı hayvanlar</a:t>
            </a:r>
          </a:p>
        </p:txBody>
      </p:sp>
      <p:sp>
        <p:nvSpPr>
          <p:cNvPr id="4" name="Dikdörtgen 3">
            <a:extLst>
              <a:ext uri="{FF2B5EF4-FFF2-40B4-BE49-F238E27FC236}">
                <a16:creationId xmlns:a16="http://schemas.microsoft.com/office/drawing/2014/main" id="{16D62FAD-8ADF-1435-83F4-3F4B1BC75E2D}"/>
              </a:ext>
            </a:extLst>
          </p:cNvPr>
          <p:cNvSpPr/>
          <p:nvPr/>
        </p:nvSpPr>
        <p:spPr>
          <a:xfrm>
            <a:off x="2647721" y="2221427"/>
            <a:ext cx="528810" cy="348867"/>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600" dirty="0">
                <a:latin typeface="Times New Roman" panose="02020603050405020304" pitchFamily="18" charset="0"/>
                <a:cs typeface="Times New Roman" panose="02020603050405020304" pitchFamily="18" charset="0"/>
              </a:rPr>
              <a:t>Gıda maddeleri ve hayvan yemi</a:t>
            </a:r>
          </a:p>
        </p:txBody>
      </p:sp>
      <p:sp>
        <p:nvSpPr>
          <p:cNvPr id="6" name="Dikdörtgen 5">
            <a:extLst>
              <a:ext uri="{FF2B5EF4-FFF2-40B4-BE49-F238E27FC236}">
                <a16:creationId xmlns:a16="http://schemas.microsoft.com/office/drawing/2014/main" id="{038E88AE-25A1-0237-7AD1-3F1576CF2644}"/>
              </a:ext>
            </a:extLst>
          </p:cNvPr>
          <p:cNvSpPr/>
          <p:nvPr/>
        </p:nvSpPr>
        <p:spPr>
          <a:xfrm>
            <a:off x="3209581" y="2221427"/>
            <a:ext cx="334178" cy="320103"/>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500" dirty="0">
                <a:latin typeface="Times New Roman" panose="02020603050405020304" pitchFamily="18" charset="0"/>
                <a:cs typeface="Times New Roman" panose="02020603050405020304" pitchFamily="18" charset="0"/>
              </a:rPr>
              <a:t>Katı mineral yakıt</a:t>
            </a:r>
          </a:p>
        </p:txBody>
      </p:sp>
      <p:sp>
        <p:nvSpPr>
          <p:cNvPr id="7" name="Dikdörtgen 6">
            <a:extLst>
              <a:ext uri="{FF2B5EF4-FFF2-40B4-BE49-F238E27FC236}">
                <a16:creationId xmlns:a16="http://schemas.microsoft.com/office/drawing/2014/main" id="{E76C94E0-8679-2942-50ED-BF36DB766EDE}"/>
              </a:ext>
            </a:extLst>
          </p:cNvPr>
          <p:cNvSpPr/>
          <p:nvPr/>
        </p:nvSpPr>
        <p:spPr>
          <a:xfrm>
            <a:off x="3543759" y="2221427"/>
            <a:ext cx="521535" cy="273844"/>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600" dirty="0">
                <a:latin typeface="Times New Roman" panose="02020603050405020304" pitchFamily="18" charset="0"/>
                <a:cs typeface="Times New Roman" panose="02020603050405020304" pitchFamily="18" charset="0"/>
              </a:rPr>
              <a:t>Petrol ürünleri</a:t>
            </a:r>
          </a:p>
        </p:txBody>
      </p:sp>
      <p:sp>
        <p:nvSpPr>
          <p:cNvPr id="8" name="Dikdörtgen 7">
            <a:extLst>
              <a:ext uri="{FF2B5EF4-FFF2-40B4-BE49-F238E27FC236}">
                <a16:creationId xmlns:a16="http://schemas.microsoft.com/office/drawing/2014/main" id="{75D80E08-6258-3199-1DEB-626AEFC02B40}"/>
              </a:ext>
            </a:extLst>
          </p:cNvPr>
          <p:cNvSpPr/>
          <p:nvPr/>
        </p:nvSpPr>
        <p:spPr>
          <a:xfrm>
            <a:off x="3979723" y="2238471"/>
            <a:ext cx="444838" cy="348867"/>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500" dirty="0">
                <a:latin typeface="Times New Roman" panose="02020603050405020304" pitchFamily="18" charset="0"/>
                <a:cs typeface="Times New Roman" panose="02020603050405020304" pitchFamily="18" charset="0"/>
              </a:rPr>
              <a:t>Cevherler ve metal atıkları</a:t>
            </a:r>
          </a:p>
        </p:txBody>
      </p:sp>
      <p:sp>
        <p:nvSpPr>
          <p:cNvPr id="9" name="Dikdörtgen 8">
            <a:extLst>
              <a:ext uri="{FF2B5EF4-FFF2-40B4-BE49-F238E27FC236}">
                <a16:creationId xmlns:a16="http://schemas.microsoft.com/office/drawing/2014/main" id="{69D48082-B3A6-896E-32B4-36BF885BAE42}"/>
              </a:ext>
            </a:extLst>
          </p:cNvPr>
          <p:cNvSpPr/>
          <p:nvPr/>
        </p:nvSpPr>
        <p:spPr>
          <a:xfrm>
            <a:off x="4373977" y="2221427"/>
            <a:ext cx="444838" cy="348867"/>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800" dirty="0">
                <a:latin typeface="Times New Roman" panose="02020603050405020304" pitchFamily="18" charset="0"/>
                <a:cs typeface="Times New Roman" panose="02020603050405020304" pitchFamily="18" charset="0"/>
              </a:rPr>
              <a:t>Metal ürün</a:t>
            </a:r>
          </a:p>
        </p:txBody>
      </p:sp>
      <p:sp>
        <p:nvSpPr>
          <p:cNvPr id="10" name="Dikdörtgen 9">
            <a:extLst>
              <a:ext uri="{FF2B5EF4-FFF2-40B4-BE49-F238E27FC236}">
                <a16:creationId xmlns:a16="http://schemas.microsoft.com/office/drawing/2014/main" id="{40EACD32-A649-8E0F-7A8F-B9F5A929D036}"/>
              </a:ext>
            </a:extLst>
          </p:cNvPr>
          <p:cNvSpPr/>
          <p:nvPr/>
        </p:nvSpPr>
        <p:spPr>
          <a:xfrm>
            <a:off x="4815189" y="2198879"/>
            <a:ext cx="494509" cy="388459"/>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500" dirty="0">
                <a:latin typeface="Times New Roman" panose="02020603050405020304" pitchFamily="18" charset="0"/>
                <a:cs typeface="Times New Roman" panose="02020603050405020304" pitchFamily="18" charset="0"/>
              </a:rPr>
              <a:t>Mineraller ve inşaat ürünler</a:t>
            </a:r>
          </a:p>
        </p:txBody>
      </p:sp>
      <p:sp>
        <p:nvSpPr>
          <p:cNvPr id="12" name="Dikdörtgen 11">
            <a:extLst>
              <a:ext uri="{FF2B5EF4-FFF2-40B4-BE49-F238E27FC236}">
                <a16:creationId xmlns:a16="http://schemas.microsoft.com/office/drawing/2014/main" id="{042BE4E8-215A-E651-B9EE-A161F895463D}"/>
              </a:ext>
            </a:extLst>
          </p:cNvPr>
          <p:cNvSpPr/>
          <p:nvPr/>
        </p:nvSpPr>
        <p:spPr>
          <a:xfrm>
            <a:off x="5244341" y="2228238"/>
            <a:ext cx="459611" cy="369332"/>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600" dirty="0">
                <a:latin typeface="Times New Roman" panose="02020603050405020304" pitchFamily="18" charset="0"/>
                <a:cs typeface="Times New Roman" panose="02020603050405020304" pitchFamily="18" charset="0"/>
              </a:rPr>
              <a:t>Gübreler</a:t>
            </a:r>
          </a:p>
        </p:txBody>
      </p:sp>
      <p:sp>
        <p:nvSpPr>
          <p:cNvPr id="13" name="Dikdörtgen 12">
            <a:extLst>
              <a:ext uri="{FF2B5EF4-FFF2-40B4-BE49-F238E27FC236}">
                <a16:creationId xmlns:a16="http://schemas.microsoft.com/office/drawing/2014/main" id="{38CB5CCF-6D7F-2A13-4A49-5F41A2241F5A}"/>
              </a:ext>
            </a:extLst>
          </p:cNvPr>
          <p:cNvSpPr/>
          <p:nvPr/>
        </p:nvSpPr>
        <p:spPr>
          <a:xfrm>
            <a:off x="5665124" y="2221427"/>
            <a:ext cx="494509" cy="139382"/>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500" dirty="0">
                <a:latin typeface="Times New Roman" panose="02020603050405020304" pitchFamily="18" charset="0"/>
                <a:cs typeface="Times New Roman" panose="02020603050405020304" pitchFamily="18" charset="0"/>
              </a:rPr>
              <a:t>kimyasallar</a:t>
            </a:r>
          </a:p>
        </p:txBody>
      </p:sp>
      <p:sp>
        <p:nvSpPr>
          <p:cNvPr id="14" name="Dikdörtgen 13">
            <a:extLst>
              <a:ext uri="{FF2B5EF4-FFF2-40B4-BE49-F238E27FC236}">
                <a16:creationId xmlns:a16="http://schemas.microsoft.com/office/drawing/2014/main" id="{A89B944A-C150-6041-A945-4FE41D11F58A}"/>
              </a:ext>
            </a:extLst>
          </p:cNvPr>
          <p:cNvSpPr/>
          <p:nvPr/>
        </p:nvSpPr>
        <p:spPr>
          <a:xfrm>
            <a:off x="6124735" y="2198879"/>
            <a:ext cx="677941" cy="398691"/>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600" dirty="0">
                <a:latin typeface="Times New Roman" panose="02020603050405020304" pitchFamily="18" charset="0"/>
                <a:cs typeface="Times New Roman" panose="02020603050405020304" pitchFamily="18" charset="0"/>
              </a:rPr>
              <a:t>Mamul ve muhtelif eşyalar</a:t>
            </a:r>
          </a:p>
        </p:txBody>
      </p:sp>
      <p:sp>
        <p:nvSpPr>
          <p:cNvPr id="15" name="Dikdörtgen 14">
            <a:extLst>
              <a:ext uri="{FF2B5EF4-FFF2-40B4-BE49-F238E27FC236}">
                <a16:creationId xmlns:a16="http://schemas.microsoft.com/office/drawing/2014/main" id="{9DC26C0E-9B7F-DEDE-C69E-A779FFF6352F}"/>
              </a:ext>
            </a:extLst>
          </p:cNvPr>
          <p:cNvSpPr/>
          <p:nvPr/>
        </p:nvSpPr>
        <p:spPr>
          <a:xfrm>
            <a:off x="6741622" y="2198879"/>
            <a:ext cx="481837" cy="270834"/>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600" dirty="0">
                <a:latin typeface="Times New Roman" panose="02020603050405020304" pitchFamily="18" charset="0"/>
                <a:cs typeface="Times New Roman" panose="02020603050405020304" pitchFamily="18" charset="0"/>
              </a:rPr>
              <a:t>Boş araç</a:t>
            </a:r>
          </a:p>
        </p:txBody>
      </p:sp>
      <p:sp>
        <p:nvSpPr>
          <p:cNvPr id="16" name="Dikdörtgen 15">
            <a:extLst>
              <a:ext uri="{FF2B5EF4-FFF2-40B4-BE49-F238E27FC236}">
                <a16:creationId xmlns:a16="http://schemas.microsoft.com/office/drawing/2014/main" id="{A671301B-61EC-424E-7035-DFA88741777F}"/>
              </a:ext>
            </a:extLst>
          </p:cNvPr>
          <p:cNvSpPr/>
          <p:nvPr/>
        </p:nvSpPr>
        <p:spPr>
          <a:xfrm>
            <a:off x="7162413" y="2222368"/>
            <a:ext cx="480556" cy="202942"/>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600" dirty="0">
                <a:latin typeface="Times New Roman" panose="02020603050405020304" pitchFamily="18" charset="0"/>
                <a:cs typeface="Times New Roman" panose="02020603050405020304" pitchFamily="18" charset="0"/>
              </a:rPr>
              <a:t>Toplam</a:t>
            </a:r>
          </a:p>
        </p:txBody>
      </p:sp>
    </p:spTree>
    <p:extLst>
      <p:ext uri="{BB962C8B-B14F-4D97-AF65-F5344CB8AC3E}">
        <p14:creationId xmlns:p14="http://schemas.microsoft.com/office/powerpoint/2010/main" val="250576326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1154"/>
        <p:cNvGrpSpPr/>
        <p:nvPr/>
      </p:nvGrpSpPr>
      <p:grpSpPr>
        <a:xfrm>
          <a:off x="0" y="0"/>
          <a:ext cx="0" cy="0"/>
          <a:chOff x="0" y="0"/>
          <a:chExt cx="0" cy="0"/>
        </a:xfrm>
      </p:grpSpPr>
      <p:sp>
        <p:nvSpPr>
          <p:cNvPr id="1156" name="Google Shape;1156;p132"/>
          <p:cNvSpPr txBox="1"/>
          <p:nvPr/>
        </p:nvSpPr>
        <p:spPr>
          <a:xfrm>
            <a:off x="1556274" y="244338"/>
            <a:ext cx="5440773" cy="544625"/>
          </a:xfrm>
          <a:prstGeom prst="rect">
            <a:avLst/>
          </a:prstGeom>
          <a:noFill/>
          <a:ln>
            <a:noFill/>
          </a:ln>
        </p:spPr>
        <p:txBody>
          <a:bodyPr spcFirstLastPara="1" wrap="square" lIns="64500" tIns="32231" rIns="64500" bIns="32231" anchor="t" anchorCtr="0">
            <a:noAutofit/>
          </a:bodyPr>
          <a:lstStyle/>
          <a:p>
            <a:r>
              <a:rPr lang="tr-TR" sz="1200" b="1" dirty="0">
                <a:solidFill>
                  <a:schemeClr val="dk1"/>
                </a:solidFill>
                <a:latin typeface="Source Sans Pro"/>
                <a:ea typeface="Source Sans Pro"/>
                <a:cs typeface="Source Sans Pro"/>
                <a:sym typeface="Source Sans Pro"/>
              </a:rPr>
              <a:t>Talep üzerine otomatik hareketliliğin etkilerinin değerlendirilmesi</a:t>
            </a:r>
          </a:p>
          <a:p>
            <a:r>
              <a:rPr lang="en-US" sz="1200" b="1" dirty="0" err="1">
                <a:solidFill>
                  <a:schemeClr val="dk1"/>
                </a:solidFill>
                <a:latin typeface="Source Sans Pro"/>
                <a:ea typeface="Source Sans Pro"/>
                <a:cs typeface="Source Sans Pro"/>
                <a:sym typeface="Source Sans Pro"/>
              </a:rPr>
              <a:t>temsilci</a:t>
            </a:r>
            <a:r>
              <a:rPr lang="tr-TR" sz="1200" b="1" dirty="0">
                <a:solidFill>
                  <a:schemeClr val="dk1"/>
                </a:solidFill>
                <a:latin typeface="Source Sans Pro"/>
                <a:ea typeface="Source Sans Pro"/>
                <a:cs typeface="Source Sans Pro"/>
                <a:sym typeface="Source Sans Pro"/>
              </a:rPr>
              <a:t> tabanlı simülasyon: Singapur üzerine bir çalışma</a:t>
            </a:r>
            <a:endParaRPr sz="825" b="1" dirty="0">
              <a:solidFill>
                <a:srgbClr val="F17F09"/>
              </a:solidFill>
              <a:latin typeface="Source Sans Pro"/>
              <a:ea typeface="Source Sans Pro"/>
              <a:cs typeface="Source Sans Pro"/>
              <a:sym typeface="Source Sans Pro"/>
            </a:endParaRPr>
          </a:p>
        </p:txBody>
      </p:sp>
      <p:cxnSp>
        <p:nvCxnSpPr>
          <p:cNvPr id="1157" name="Google Shape;1157;p132"/>
          <p:cNvCxnSpPr/>
          <p:nvPr/>
        </p:nvCxnSpPr>
        <p:spPr>
          <a:xfrm>
            <a:off x="1556275" y="788965"/>
            <a:ext cx="6031456" cy="0"/>
          </a:xfrm>
          <a:prstGeom prst="straightConnector1">
            <a:avLst/>
          </a:prstGeom>
          <a:noFill/>
          <a:ln w="28575" cap="flat" cmpd="sng">
            <a:solidFill>
              <a:schemeClr val="dk1"/>
            </a:solidFill>
            <a:prstDash val="solid"/>
            <a:round/>
            <a:headEnd type="none" w="sm" len="sm"/>
            <a:tailEnd type="none" w="sm" len="sm"/>
          </a:ln>
        </p:spPr>
      </p:cxnSp>
      <p:sp>
        <p:nvSpPr>
          <p:cNvPr id="1159" name="Google Shape;1159;p132"/>
          <p:cNvSpPr txBox="1">
            <a:spLocks noGrp="1"/>
          </p:cNvSpPr>
          <p:nvPr>
            <p:ph type="body" idx="2"/>
          </p:nvPr>
        </p:nvSpPr>
        <p:spPr>
          <a:xfrm>
            <a:off x="1556274" y="2088064"/>
            <a:ext cx="2844277" cy="3045911"/>
          </a:xfrm>
          <a:prstGeom prst="rect">
            <a:avLst/>
          </a:prstGeom>
          <a:noFill/>
          <a:ln>
            <a:noFill/>
          </a:ln>
        </p:spPr>
        <p:txBody>
          <a:bodyPr spcFirstLastPara="1" vert="horz" wrap="square" lIns="67500" tIns="34275" rIns="67500" bIns="34275" rtlCol="0" anchor="t" anchorCtr="0">
            <a:noAutofit/>
          </a:bodyPr>
          <a:lstStyle/>
          <a:p>
            <a:pPr marL="214313" indent="-214313" algn="just">
              <a:spcBef>
                <a:spcPts val="0"/>
              </a:spcBef>
              <a:buChar char="•"/>
            </a:pPr>
            <a:r>
              <a:rPr lang="tr-TR" sz="1200" dirty="0">
                <a:solidFill>
                  <a:schemeClr val="dk1"/>
                </a:solidFill>
              </a:rPr>
              <a:t>Amaç: Singapur'da Talep Üzerine Sürücüsüz Hareketliliğin (AMOD) etkisini incelemek.</a:t>
            </a:r>
          </a:p>
          <a:p>
            <a:pPr marL="214313" indent="-214313" algn="just">
              <a:spcBef>
                <a:spcPts val="0"/>
              </a:spcBef>
              <a:buChar char="•"/>
            </a:pPr>
            <a:r>
              <a:rPr lang="tr-TR" sz="1200" dirty="0">
                <a:solidFill>
                  <a:schemeClr val="dk1"/>
                </a:solidFill>
              </a:rPr>
              <a:t>AMOD filo operasyonları modellenmiştir (taleplerin araçlara atanması ve filonun yeniden dengelenmesi dahil) ve bunlar çok modlu bir </a:t>
            </a:r>
            <a:r>
              <a:rPr lang="tr-TR" sz="1200" dirty="0" err="1">
                <a:solidFill>
                  <a:schemeClr val="dk1"/>
                </a:solidFill>
              </a:rPr>
              <a:t>mezoskopik</a:t>
            </a:r>
            <a:r>
              <a:rPr lang="tr-TR" sz="1200" dirty="0">
                <a:solidFill>
                  <a:schemeClr val="dk1"/>
                </a:solidFill>
              </a:rPr>
              <a:t> trafik simülatörüne entegre edilmiştir.</a:t>
            </a:r>
          </a:p>
          <a:p>
            <a:pPr marL="214313" indent="-214313" algn="just">
              <a:spcBef>
                <a:spcPts val="0"/>
              </a:spcBef>
              <a:buChar char="•"/>
            </a:pPr>
            <a:r>
              <a:rPr lang="tr-TR" sz="1200" dirty="0">
                <a:solidFill>
                  <a:schemeClr val="dk1"/>
                </a:solidFill>
              </a:rPr>
              <a:t>Sonuçlar, </a:t>
            </a:r>
            <a:r>
              <a:rPr lang="tr-TR" sz="1200" dirty="0" err="1">
                <a:solidFill>
                  <a:schemeClr val="dk1"/>
                </a:solidFill>
              </a:rPr>
              <a:t>AMOD'un</a:t>
            </a:r>
            <a:r>
              <a:rPr lang="tr-TR" sz="1200" dirty="0">
                <a:solidFill>
                  <a:schemeClr val="dk1"/>
                </a:solidFill>
              </a:rPr>
              <a:t> düzensiz bir şekilde uygulanmasının ağ tıkanıklığında ve araç-km'de önemli artışlara neden olabileceğini göstermektedir.</a:t>
            </a:r>
            <a:endParaRPr sz="1200" dirty="0">
              <a:solidFill>
                <a:schemeClr val="dk1"/>
              </a:solidFill>
            </a:endParaRPr>
          </a:p>
        </p:txBody>
      </p:sp>
      <p:sp>
        <p:nvSpPr>
          <p:cNvPr id="1160" name="Google Shape;1160;p132"/>
          <p:cNvSpPr txBox="1"/>
          <p:nvPr/>
        </p:nvSpPr>
        <p:spPr>
          <a:xfrm>
            <a:off x="5234164" y="5016292"/>
            <a:ext cx="2661719" cy="530884"/>
          </a:xfrm>
          <a:prstGeom prst="rect">
            <a:avLst/>
          </a:prstGeom>
          <a:noFill/>
          <a:ln>
            <a:noFill/>
          </a:ln>
        </p:spPr>
        <p:txBody>
          <a:bodyPr spcFirstLastPara="1" wrap="square" lIns="68569" tIns="34275" rIns="68569" bIns="34275" anchor="t" anchorCtr="0">
            <a:spAutoFit/>
          </a:bodyPr>
          <a:lstStyle/>
          <a:p>
            <a:r>
              <a:rPr lang="tr-TR" sz="600" dirty="0">
                <a:solidFill>
                  <a:srgbClr val="000000"/>
                </a:solidFill>
                <a:latin typeface="Arial"/>
                <a:ea typeface="Arial"/>
                <a:cs typeface="Arial"/>
                <a:sym typeface="Arial"/>
              </a:rPr>
              <a:t>Oh, S., </a:t>
            </a:r>
            <a:r>
              <a:rPr lang="tr-TR" sz="600" dirty="0" err="1">
                <a:solidFill>
                  <a:srgbClr val="000000"/>
                </a:solidFill>
                <a:latin typeface="Arial"/>
                <a:ea typeface="Arial"/>
                <a:cs typeface="Arial"/>
                <a:sym typeface="Arial"/>
              </a:rPr>
              <a:t>Seshadri</a:t>
            </a:r>
            <a:r>
              <a:rPr lang="tr-TR" sz="600" dirty="0">
                <a:solidFill>
                  <a:srgbClr val="000000"/>
                </a:solidFill>
                <a:latin typeface="Arial"/>
                <a:ea typeface="Arial"/>
                <a:cs typeface="Arial"/>
                <a:sym typeface="Arial"/>
              </a:rPr>
              <a:t>, R., </a:t>
            </a:r>
            <a:r>
              <a:rPr lang="tr-TR" sz="600" dirty="0" err="1">
                <a:solidFill>
                  <a:srgbClr val="000000"/>
                </a:solidFill>
                <a:latin typeface="Arial"/>
                <a:ea typeface="Arial"/>
                <a:cs typeface="Arial"/>
                <a:sym typeface="Arial"/>
              </a:rPr>
              <a:t>Azevedo</a:t>
            </a:r>
            <a:r>
              <a:rPr lang="tr-TR" sz="600" dirty="0">
                <a:solidFill>
                  <a:srgbClr val="000000"/>
                </a:solidFill>
                <a:latin typeface="Arial"/>
                <a:ea typeface="Arial"/>
                <a:cs typeface="Arial"/>
                <a:sym typeface="Arial"/>
              </a:rPr>
              <a:t>, C. L., Kumar, N., Basak, K., &amp; Ben-</a:t>
            </a:r>
            <a:r>
              <a:rPr lang="tr-TR" sz="600" dirty="0" err="1">
                <a:solidFill>
                  <a:srgbClr val="000000"/>
                </a:solidFill>
                <a:latin typeface="Arial"/>
                <a:ea typeface="Arial"/>
                <a:cs typeface="Arial"/>
                <a:sym typeface="Arial"/>
              </a:rPr>
              <a:t>Akiva</a:t>
            </a:r>
            <a:r>
              <a:rPr lang="tr-TR" sz="600" dirty="0">
                <a:solidFill>
                  <a:srgbClr val="000000"/>
                </a:solidFill>
                <a:latin typeface="Arial"/>
                <a:ea typeface="Arial"/>
                <a:cs typeface="Arial"/>
                <a:sym typeface="Arial"/>
              </a:rPr>
              <a:t>, M. (2020). Talep üzerine otomatik hareketliliğin etkilerinin </a:t>
            </a:r>
            <a:r>
              <a:rPr lang="en-US" sz="600" dirty="0" err="1">
                <a:solidFill>
                  <a:srgbClr val="000000"/>
                </a:solidFill>
                <a:latin typeface="Arial"/>
                <a:ea typeface="Arial"/>
                <a:cs typeface="Arial"/>
                <a:sym typeface="Arial"/>
              </a:rPr>
              <a:t>temsilci</a:t>
            </a:r>
            <a:r>
              <a:rPr lang="tr-TR" sz="600" dirty="0">
                <a:solidFill>
                  <a:srgbClr val="000000"/>
                </a:solidFill>
                <a:latin typeface="Arial"/>
                <a:ea typeface="Arial"/>
                <a:cs typeface="Arial"/>
                <a:sym typeface="Arial"/>
              </a:rPr>
              <a:t> tabanlı simülasyon yoluyla değerlendirilmesi: Singapur üzerine bir çalışma. </a:t>
            </a:r>
            <a:r>
              <a:rPr lang="tr-TR" sz="600" dirty="0" err="1">
                <a:solidFill>
                  <a:srgbClr val="000000"/>
                </a:solidFill>
                <a:latin typeface="Arial"/>
                <a:ea typeface="Arial"/>
                <a:cs typeface="Arial"/>
                <a:sym typeface="Arial"/>
              </a:rPr>
              <a:t>Transportation</a:t>
            </a:r>
            <a:r>
              <a:rPr lang="tr-TR" sz="600" dirty="0">
                <a:solidFill>
                  <a:srgbClr val="000000"/>
                </a:solidFill>
                <a:latin typeface="Arial"/>
                <a:ea typeface="Arial"/>
                <a:cs typeface="Arial"/>
                <a:sym typeface="Arial"/>
              </a:rPr>
              <a:t> </a:t>
            </a:r>
            <a:r>
              <a:rPr lang="tr-TR" sz="600" dirty="0" err="1">
                <a:solidFill>
                  <a:srgbClr val="000000"/>
                </a:solidFill>
                <a:latin typeface="Arial"/>
                <a:ea typeface="Arial"/>
                <a:cs typeface="Arial"/>
                <a:sym typeface="Arial"/>
              </a:rPr>
              <a:t>Research</a:t>
            </a:r>
            <a:r>
              <a:rPr lang="tr-TR" sz="600" dirty="0">
                <a:solidFill>
                  <a:srgbClr val="000000"/>
                </a:solidFill>
                <a:latin typeface="Arial"/>
                <a:ea typeface="Arial"/>
                <a:cs typeface="Arial"/>
                <a:sym typeface="Arial"/>
              </a:rPr>
              <a:t> </a:t>
            </a:r>
            <a:r>
              <a:rPr lang="tr-TR" sz="600" dirty="0" err="1">
                <a:solidFill>
                  <a:srgbClr val="000000"/>
                </a:solidFill>
                <a:latin typeface="Arial"/>
                <a:ea typeface="Arial"/>
                <a:cs typeface="Arial"/>
                <a:sym typeface="Arial"/>
              </a:rPr>
              <a:t>Part</a:t>
            </a:r>
            <a:r>
              <a:rPr lang="tr-TR" sz="600" dirty="0">
                <a:solidFill>
                  <a:srgbClr val="000000"/>
                </a:solidFill>
                <a:latin typeface="Arial"/>
                <a:ea typeface="Arial"/>
                <a:cs typeface="Arial"/>
                <a:sym typeface="Arial"/>
              </a:rPr>
              <a:t> A: </a:t>
            </a:r>
            <a:r>
              <a:rPr lang="tr-TR" sz="600" dirty="0" err="1">
                <a:solidFill>
                  <a:srgbClr val="000000"/>
                </a:solidFill>
                <a:latin typeface="Arial"/>
                <a:ea typeface="Arial"/>
                <a:cs typeface="Arial"/>
                <a:sym typeface="Arial"/>
              </a:rPr>
              <a:t>Policy</a:t>
            </a:r>
            <a:r>
              <a:rPr lang="tr-TR" sz="600" dirty="0">
                <a:solidFill>
                  <a:srgbClr val="000000"/>
                </a:solidFill>
                <a:latin typeface="Arial"/>
                <a:ea typeface="Arial"/>
                <a:cs typeface="Arial"/>
                <a:sym typeface="Arial"/>
              </a:rPr>
              <a:t> </a:t>
            </a:r>
            <a:r>
              <a:rPr lang="tr-TR" sz="600" dirty="0" err="1">
                <a:solidFill>
                  <a:srgbClr val="000000"/>
                </a:solidFill>
                <a:latin typeface="Arial"/>
                <a:ea typeface="Arial"/>
                <a:cs typeface="Arial"/>
                <a:sym typeface="Arial"/>
              </a:rPr>
              <a:t>and</a:t>
            </a:r>
            <a:r>
              <a:rPr lang="tr-TR" sz="600" dirty="0">
                <a:solidFill>
                  <a:srgbClr val="000000"/>
                </a:solidFill>
                <a:latin typeface="Arial"/>
                <a:ea typeface="Arial"/>
                <a:cs typeface="Arial"/>
                <a:sym typeface="Arial"/>
              </a:rPr>
              <a:t> </a:t>
            </a:r>
            <a:r>
              <a:rPr lang="tr-TR" sz="600" dirty="0" err="1">
                <a:solidFill>
                  <a:srgbClr val="000000"/>
                </a:solidFill>
                <a:latin typeface="Arial"/>
                <a:ea typeface="Arial"/>
                <a:cs typeface="Arial"/>
                <a:sym typeface="Arial"/>
              </a:rPr>
              <a:t>Practice</a:t>
            </a:r>
            <a:r>
              <a:rPr lang="tr-TR" sz="600" dirty="0">
                <a:solidFill>
                  <a:srgbClr val="000000"/>
                </a:solidFill>
                <a:latin typeface="Arial"/>
                <a:ea typeface="Arial"/>
                <a:cs typeface="Arial"/>
                <a:sym typeface="Arial"/>
              </a:rPr>
              <a:t>, 138, 367-388. https://doi.org/10.1016/j.tra.2020.06.004</a:t>
            </a:r>
            <a:endParaRPr sz="600" dirty="0">
              <a:solidFill>
                <a:srgbClr val="000000"/>
              </a:solidFill>
              <a:latin typeface="Arial"/>
              <a:ea typeface="Arial"/>
              <a:cs typeface="Arial"/>
              <a:sym typeface="Arial"/>
            </a:endParaRPr>
          </a:p>
        </p:txBody>
      </p:sp>
      <p:pic>
        <p:nvPicPr>
          <p:cNvPr id="1161" name="Google Shape;1161;p132"/>
          <p:cNvPicPr preferRelativeResize="0"/>
          <p:nvPr/>
        </p:nvPicPr>
        <p:blipFill rotWithShape="1">
          <a:blip r:embed="rId3">
            <a:alphaModFix/>
          </a:blip>
          <a:srcRect/>
          <a:stretch/>
        </p:blipFill>
        <p:spPr>
          <a:xfrm>
            <a:off x="4572000" y="2181392"/>
            <a:ext cx="3255908" cy="2144027"/>
          </a:xfrm>
          <a:prstGeom prst="rect">
            <a:avLst/>
          </a:prstGeom>
          <a:noFill/>
          <a:ln>
            <a:noFill/>
          </a:ln>
        </p:spPr>
      </p:pic>
      <p:sp>
        <p:nvSpPr>
          <p:cNvPr id="1162" name="Google Shape;1162;p132"/>
          <p:cNvSpPr txBox="1"/>
          <p:nvPr/>
        </p:nvSpPr>
        <p:spPr>
          <a:xfrm>
            <a:off x="5317984" y="4402729"/>
            <a:ext cx="1928687" cy="196177"/>
          </a:xfrm>
          <a:prstGeom prst="rect">
            <a:avLst/>
          </a:prstGeom>
          <a:noFill/>
          <a:ln>
            <a:noFill/>
          </a:ln>
        </p:spPr>
        <p:txBody>
          <a:bodyPr spcFirstLastPara="1" wrap="square" lIns="68569" tIns="34275" rIns="68569" bIns="34275" anchor="t" anchorCtr="0">
            <a:spAutoFit/>
          </a:bodyPr>
          <a:lstStyle/>
          <a:p>
            <a:r>
              <a:rPr lang="tr-TR" sz="825" dirty="0">
                <a:solidFill>
                  <a:schemeClr val="dk1"/>
                </a:solidFill>
                <a:latin typeface="Arial"/>
                <a:ea typeface="Arial"/>
                <a:cs typeface="Arial"/>
                <a:sym typeface="Arial"/>
              </a:rPr>
              <a:t>Ortalama bekleme süresi AMOD</a:t>
            </a:r>
            <a:endParaRPr sz="825"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161040320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1167"/>
        <p:cNvGrpSpPr/>
        <p:nvPr/>
      </p:nvGrpSpPr>
      <p:grpSpPr>
        <a:xfrm>
          <a:off x="0" y="0"/>
          <a:ext cx="0" cy="0"/>
          <a:chOff x="0" y="0"/>
          <a:chExt cx="0" cy="0"/>
        </a:xfrm>
      </p:grpSpPr>
      <p:pic>
        <p:nvPicPr>
          <p:cNvPr id="1168" name="Google Shape;1168;p133"/>
          <p:cNvPicPr preferRelativeResize="0"/>
          <p:nvPr/>
        </p:nvPicPr>
        <p:blipFill rotWithShape="1">
          <a:blip r:embed="rId3">
            <a:alphaModFix/>
          </a:blip>
          <a:srcRect/>
          <a:stretch/>
        </p:blipFill>
        <p:spPr>
          <a:xfrm>
            <a:off x="1311093" y="3025635"/>
            <a:ext cx="3518588" cy="2360350"/>
          </a:xfrm>
          <a:prstGeom prst="rect">
            <a:avLst/>
          </a:prstGeom>
          <a:noFill/>
          <a:ln>
            <a:noFill/>
          </a:ln>
        </p:spPr>
      </p:pic>
      <p:sp>
        <p:nvSpPr>
          <p:cNvPr id="1170" name="Google Shape;1170;p133"/>
          <p:cNvSpPr txBox="1"/>
          <p:nvPr/>
        </p:nvSpPr>
        <p:spPr>
          <a:xfrm>
            <a:off x="1556273" y="269735"/>
            <a:ext cx="5440773" cy="544625"/>
          </a:xfrm>
          <a:prstGeom prst="rect">
            <a:avLst/>
          </a:prstGeom>
          <a:noFill/>
          <a:ln>
            <a:noFill/>
          </a:ln>
        </p:spPr>
        <p:txBody>
          <a:bodyPr spcFirstLastPara="1" wrap="square" lIns="64500" tIns="32231" rIns="64500" bIns="32231" anchor="t" anchorCtr="0">
            <a:noAutofit/>
          </a:bodyPr>
          <a:lstStyle/>
          <a:p>
            <a:r>
              <a:rPr lang="tr-TR" sz="1200" b="1" dirty="0">
                <a:solidFill>
                  <a:schemeClr val="dk1"/>
                </a:solidFill>
                <a:latin typeface="Source Sans Pro"/>
                <a:ea typeface="Source Sans Pro"/>
                <a:cs typeface="Source Sans Pro"/>
                <a:sym typeface="Source Sans Pro"/>
              </a:rPr>
              <a:t>Talep üzerine otomatik hareketliliğin etkilerinin değerlendirilmesi</a:t>
            </a:r>
          </a:p>
          <a:p>
            <a:r>
              <a:rPr lang="en-US" sz="1200" b="1" dirty="0" err="1">
                <a:solidFill>
                  <a:schemeClr val="dk1"/>
                </a:solidFill>
                <a:latin typeface="Source Sans Pro"/>
                <a:ea typeface="Source Sans Pro"/>
                <a:cs typeface="Source Sans Pro"/>
                <a:sym typeface="Source Sans Pro"/>
              </a:rPr>
              <a:t>temsilci</a:t>
            </a:r>
            <a:r>
              <a:rPr lang="tr-TR" sz="1200" b="1" dirty="0">
                <a:solidFill>
                  <a:schemeClr val="dk1"/>
                </a:solidFill>
                <a:latin typeface="Source Sans Pro"/>
                <a:ea typeface="Source Sans Pro"/>
                <a:cs typeface="Source Sans Pro"/>
                <a:sym typeface="Source Sans Pro"/>
              </a:rPr>
              <a:t> tabanlı simülasyon: Singapur üzerine bir çalışma</a:t>
            </a:r>
            <a:endParaRPr sz="825" b="1" dirty="0">
              <a:solidFill>
                <a:srgbClr val="F17F09"/>
              </a:solidFill>
              <a:latin typeface="Source Sans Pro"/>
              <a:ea typeface="Source Sans Pro"/>
              <a:cs typeface="Source Sans Pro"/>
              <a:sym typeface="Source Sans Pro"/>
            </a:endParaRPr>
          </a:p>
        </p:txBody>
      </p:sp>
      <p:cxnSp>
        <p:nvCxnSpPr>
          <p:cNvPr id="1171" name="Google Shape;1171;p133"/>
          <p:cNvCxnSpPr/>
          <p:nvPr/>
        </p:nvCxnSpPr>
        <p:spPr>
          <a:xfrm>
            <a:off x="1556274" y="814362"/>
            <a:ext cx="6031456" cy="0"/>
          </a:xfrm>
          <a:prstGeom prst="straightConnector1">
            <a:avLst/>
          </a:prstGeom>
          <a:noFill/>
          <a:ln w="28575" cap="flat" cmpd="sng">
            <a:solidFill>
              <a:schemeClr val="dk1"/>
            </a:solidFill>
            <a:prstDash val="solid"/>
            <a:round/>
            <a:headEnd type="none" w="sm" len="sm"/>
            <a:tailEnd type="none" w="sm" len="sm"/>
          </a:ln>
        </p:spPr>
      </p:cxnSp>
      <p:sp>
        <p:nvSpPr>
          <p:cNvPr id="1172" name="Google Shape;1172;p133"/>
          <p:cNvSpPr txBox="1">
            <a:spLocks noGrp="1"/>
          </p:cNvSpPr>
          <p:nvPr>
            <p:ph type="body" idx="2"/>
          </p:nvPr>
        </p:nvSpPr>
        <p:spPr>
          <a:xfrm>
            <a:off x="1377766" y="2670840"/>
            <a:ext cx="2558528" cy="339062"/>
          </a:xfrm>
          <a:prstGeom prst="rect">
            <a:avLst/>
          </a:prstGeom>
          <a:noFill/>
          <a:ln>
            <a:noFill/>
          </a:ln>
        </p:spPr>
        <p:txBody>
          <a:bodyPr spcFirstLastPara="1" vert="horz" wrap="square" lIns="68569" tIns="34275" rIns="68569" bIns="34275" rtlCol="0" anchor="ctr" anchorCtr="0">
            <a:noAutofit/>
          </a:bodyPr>
          <a:lstStyle/>
          <a:p>
            <a:pPr marL="81000" indent="0"/>
            <a:r>
              <a:rPr lang="en-US" sz="1350" dirty="0"/>
              <a:t>AMOD (SMS </a:t>
            </a:r>
            <a:r>
              <a:rPr lang="en-US" sz="1350" dirty="0" err="1"/>
              <a:t>kontrolörü</a:t>
            </a:r>
            <a:r>
              <a:rPr lang="en-US" sz="1350" dirty="0"/>
              <a:t>) </a:t>
            </a:r>
            <a:r>
              <a:rPr lang="en-US" sz="1350" dirty="0" err="1"/>
              <a:t>modelinin</a:t>
            </a:r>
            <a:r>
              <a:rPr lang="en-US" sz="1350" dirty="0"/>
              <a:t> </a:t>
            </a:r>
            <a:r>
              <a:rPr lang="en-US" sz="1350" dirty="0" err="1"/>
              <a:t>dahil</a:t>
            </a:r>
            <a:r>
              <a:rPr lang="en-US" sz="1350" dirty="0"/>
              <a:t> </a:t>
            </a:r>
            <a:r>
              <a:rPr lang="en-US" sz="1350" dirty="0" err="1"/>
              <a:t>edilmesi</a:t>
            </a:r>
            <a:endParaRPr dirty="0"/>
          </a:p>
        </p:txBody>
      </p:sp>
      <p:pic>
        <p:nvPicPr>
          <p:cNvPr id="1173" name="Google Shape;1173;p133"/>
          <p:cNvPicPr preferRelativeResize="0"/>
          <p:nvPr/>
        </p:nvPicPr>
        <p:blipFill rotWithShape="1">
          <a:blip r:embed="rId4">
            <a:alphaModFix/>
          </a:blip>
          <a:srcRect/>
          <a:stretch/>
        </p:blipFill>
        <p:spPr>
          <a:xfrm>
            <a:off x="4754963" y="1930400"/>
            <a:ext cx="3077946" cy="3771900"/>
          </a:xfrm>
          <a:prstGeom prst="rect">
            <a:avLst/>
          </a:prstGeom>
          <a:noFill/>
          <a:ln>
            <a:noFill/>
          </a:ln>
        </p:spPr>
      </p:pic>
      <p:cxnSp>
        <p:nvCxnSpPr>
          <p:cNvPr id="1174" name="Google Shape;1174;p133"/>
          <p:cNvCxnSpPr>
            <a:stCxn id="1172" idx="2"/>
          </p:cNvCxnSpPr>
          <p:nvPr/>
        </p:nvCxnSpPr>
        <p:spPr>
          <a:xfrm>
            <a:off x="2657030" y="3009902"/>
            <a:ext cx="924300" cy="1195875"/>
          </a:xfrm>
          <a:prstGeom prst="straightConnector1">
            <a:avLst/>
          </a:prstGeom>
          <a:noFill/>
          <a:ln w="9525" cap="flat" cmpd="sng">
            <a:solidFill>
              <a:srgbClr val="E36C09"/>
            </a:solidFill>
            <a:prstDash val="solid"/>
            <a:round/>
            <a:headEnd type="none" w="sm" len="sm"/>
            <a:tailEnd type="triangle" w="med" len="med"/>
          </a:ln>
        </p:spPr>
      </p:cxnSp>
      <p:sp>
        <p:nvSpPr>
          <p:cNvPr id="1175" name="Google Shape;1175;p133"/>
          <p:cNvSpPr/>
          <p:nvPr/>
        </p:nvSpPr>
        <p:spPr>
          <a:xfrm>
            <a:off x="2908935" y="3937635"/>
            <a:ext cx="200025" cy="268175"/>
          </a:xfrm>
          <a:prstGeom prst="rightBrace">
            <a:avLst>
              <a:gd name="adj1" fmla="val 8333"/>
              <a:gd name="adj2" fmla="val 50000"/>
            </a:avLst>
          </a:prstGeom>
          <a:noFill/>
          <a:ln w="28575" cap="flat" cmpd="sng">
            <a:solidFill>
              <a:srgbClr val="E36C09"/>
            </a:solidFill>
            <a:prstDash val="solid"/>
            <a:round/>
            <a:headEnd type="none" w="sm" len="sm"/>
            <a:tailEnd type="none" w="sm" len="sm"/>
          </a:ln>
        </p:spPr>
        <p:txBody>
          <a:bodyPr spcFirstLastPara="1" wrap="square" lIns="68569" tIns="34275" rIns="68569" bIns="34275" anchor="ctr" anchorCtr="0">
            <a:noAutofit/>
          </a:bodyPr>
          <a:lstStyle/>
          <a:p>
            <a:pPr algn="ctr"/>
            <a:endParaRPr sz="1050">
              <a:solidFill>
                <a:schemeClr val="dk1"/>
              </a:solidFill>
              <a:latin typeface="Arial"/>
              <a:ea typeface="Arial"/>
              <a:cs typeface="Arial"/>
              <a:sym typeface="Arial"/>
            </a:endParaRPr>
          </a:p>
        </p:txBody>
      </p:sp>
      <p:sp>
        <p:nvSpPr>
          <p:cNvPr id="1176" name="Google Shape;1176;p133"/>
          <p:cNvSpPr/>
          <p:nvPr/>
        </p:nvSpPr>
        <p:spPr>
          <a:xfrm>
            <a:off x="4276660" y="3339680"/>
            <a:ext cx="200025" cy="268175"/>
          </a:xfrm>
          <a:prstGeom prst="rightBrace">
            <a:avLst>
              <a:gd name="adj1" fmla="val 8333"/>
              <a:gd name="adj2" fmla="val 50000"/>
            </a:avLst>
          </a:prstGeom>
          <a:noFill/>
          <a:ln w="19050" cap="flat" cmpd="sng">
            <a:solidFill>
              <a:srgbClr val="E36C09"/>
            </a:solidFill>
            <a:prstDash val="solid"/>
            <a:round/>
            <a:headEnd type="none" w="sm" len="sm"/>
            <a:tailEnd type="none" w="sm" len="sm"/>
          </a:ln>
        </p:spPr>
        <p:txBody>
          <a:bodyPr spcFirstLastPara="1" wrap="square" lIns="68569" tIns="34275" rIns="68569" bIns="34275" anchor="ctr" anchorCtr="0">
            <a:noAutofit/>
          </a:bodyPr>
          <a:lstStyle/>
          <a:p>
            <a:pPr algn="ctr"/>
            <a:endParaRPr sz="1050">
              <a:solidFill>
                <a:schemeClr val="dk1"/>
              </a:solidFill>
              <a:latin typeface="Arial"/>
              <a:ea typeface="Arial"/>
              <a:cs typeface="Arial"/>
              <a:sym typeface="Arial"/>
            </a:endParaRPr>
          </a:p>
        </p:txBody>
      </p:sp>
    </p:spTree>
    <p:extLst>
      <p:ext uri="{BB962C8B-B14F-4D97-AF65-F5344CB8AC3E}">
        <p14:creationId xmlns:p14="http://schemas.microsoft.com/office/powerpoint/2010/main" val="103197171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1181"/>
        <p:cNvGrpSpPr/>
        <p:nvPr/>
      </p:nvGrpSpPr>
      <p:grpSpPr>
        <a:xfrm>
          <a:off x="0" y="0"/>
          <a:ext cx="0" cy="0"/>
          <a:chOff x="0" y="0"/>
          <a:chExt cx="0" cy="0"/>
        </a:xfrm>
      </p:grpSpPr>
      <p:sp>
        <p:nvSpPr>
          <p:cNvPr id="1183" name="Google Shape;1183;p134"/>
          <p:cNvSpPr txBox="1"/>
          <p:nvPr/>
        </p:nvSpPr>
        <p:spPr>
          <a:xfrm>
            <a:off x="1556274" y="313203"/>
            <a:ext cx="5440773" cy="544625"/>
          </a:xfrm>
          <a:prstGeom prst="rect">
            <a:avLst/>
          </a:prstGeom>
          <a:noFill/>
          <a:ln>
            <a:noFill/>
          </a:ln>
        </p:spPr>
        <p:txBody>
          <a:bodyPr spcFirstLastPara="1" wrap="square" lIns="64500" tIns="32231" rIns="64500" bIns="32231" anchor="t" anchorCtr="0">
            <a:noAutofit/>
          </a:bodyPr>
          <a:lstStyle/>
          <a:p>
            <a:r>
              <a:rPr lang="tr-TR" sz="1200" b="1" dirty="0">
                <a:solidFill>
                  <a:schemeClr val="dk1"/>
                </a:solidFill>
                <a:latin typeface="Source Sans Pro"/>
                <a:ea typeface="Source Sans Pro"/>
                <a:cs typeface="Source Sans Pro"/>
                <a:sym typeface="Source Sans Pro"/>
              </a:rPr>
              <a:t>Talep üzerine otomatik hareketliliğin etkilerinin değerlendirilmesi</a:t>
            </a:r>
          </a:p>
          <a:p>
            <a:r>
              <a:rPr lang="tr-TR" sz="1200" b="1" dirty="0">
                <a:solidFill>
                  <a:schemeClr val="dk1"/>
                </a:solidFill>
                <a:latin typeface="Source Sans Pro"/>
                <a:ea typeface="Source Sans Pro"/>
                <a:cs typeface="Source Sans Pro"/>
                <a:sym typeface="Source Sans Pro"/>
              </a:rPr>
              <a:t>temsilci tabanlı simülasyon: Singapur üzerine bir çalışma</a:t>
            </a:r>
            <a:endParaRPr sz="825" b="1" dirty="0">
              <a:solidFill>
                <a:srgbClr val="F17F09"/>
              </a:solidFill>
              <a:latin typeface="Source Sans Pro"/>
              <a:ea typeface="Source Sans Pro"/>
              <a:cs typeface="Source Sans Pro"/>
              <a:sym typeface="Source Sans Pro"/>
            </a:endParaRPr>
          </a:p>
        </p:txBody>
      </p:sp>
      <p:cxnSp>
        <p:nvCxnSpPr>
          <p:cNvPr id="1184" name="Google Shape;1184;p134"/>
          <p:cNvCxnSpPr/>
          <p:nvPr/>
        </p:nvCxnSpPr>
        <p:spPr>
          <a:xfrm>
            <a:off x="1556275" y="857830"/>
            <a:ext cx="6031456" cy="0"/>
          </a:xfrm>
          <a:prstGeom prst="straightConnector1">
            <a:avLst/>
          </a:prstGeom>
          <a:noFill/>
          <a:ln w="28575" cap="flat" cmpd="sng">
            <a:solidFill>
              <a:schemeClr val="dk1"/>
            </a:solidFill>
            <a:prstDash val="solid"/>
            <a:round/>
            <a:headEnd type="none" w="sm" len="sm"/>
            <a:tailEnd type="none" w="sm" len="sm"/>
          </a:ln>
        </p:spPr>
      </p:cxnSp>
      <p:sp>
        <p:nvSpPr>
          <p:cNvPr id="1187" name="Google Shape;1187;p134"/>
          <p:cNvSpPr txBox="1">
            <a:spLocks noGrp="1"/>
          </p:cNvSpPr>
          <p:nvPr>
            <p:ph type="body" idx="2"/>
          </p:nvPr>
        </p:nvSpPr>
        <p:spPr>
          <a:xfrm>
            <a:off x="1556274" y="2088063"/>
            <a:ext cx="6151267" cy="242388"/>
          </a:xfrm>
          <a:prstGeom prst="rect">
            <a:avLst/>
          </a:prstGeom>
          <a:noFill/>
          <a:ln>
            <a:noFill/>
          </a:ln>
        </p:spPr>
        <p:txBody>
          <a:bodyPr spcFirstLastPara="1" vert="horz" wrap="square" lIns="67500" tIns="34275" rIns="67500" bIns="34275" rtlCol="0" anchor="t" anchorCtr="0">
            <a:noAutofit/>
          </a:bodyPr>
          <a:lstStyle/>
          <a:p>
            <a:pPr marL="214313" indent="-214313">
              <a:spcBef>
                <a:spcPts val="0"/>
              </a:spcBef>
              <a:buChar char="•"/>
            </a:pPr>
            <a:r>
              <a:rPr lang="da-DK" sz="1050" dirty="0">
                <a:solidFill>
                  <a:schemeClr val="dk1"/>
                </a:solidFill>
              </a:rPr>
              <a:t>Akıllı </a:t>
            </a:r>
            <a:r>
              <a:rPr lang="tr-TR" sz="1050" dirty="0">
                <a:solidFill>
                  <a:schemeClr val="dk1"/>
                </a:solidFill>
              </a:rPr>
              <a:t>hareketlilik</a:t>
            </a:r>
            <a:r>
              <a:rPr lang="da-DK" sz="1050" dirty="0">
                <a:solidFill>
                  <a:schemeClr val="dk1"/>
                </a:solidFill>
              </a:rPr>
              <a:t> kontrolörü (MOD ve AMOD)</a:t>
            </a:r>
            <a:endParaRPr dirty="0"/>
          </a:p>
        </p:txBody>
      </p:sp>
      <p:pic>
        <p:nvPicPr>
          <p:cNvPr id="1188" name="Google Shape;1188;p134"/>
          <p:cNvPicPr preferRelativeResize="0"/>
          <p:nvPr/>
        </p:nvPicPr>
        <p:blipFill rotWithShape="1">
          <a:blip r:embed="rId3">
            <a:alphaModFix/>
          </a:blip>
          <a:srcRect/>
          <a:stretch/>
        </p:blipFill>
        <p:spPr>
          <a:xfrm>
            <a:off x="2473812" y="2446725"/>
            <a:ext cx="4196377" cy="3314714"/>
          </a:xfrm>
          <a:prstGeom prst="rect">
            <a:avLst/>
          </a:prstGeom>
          <a:noFill/>
          <a:ln>
            <a:noFill/>
          </a:ln>
        </p:spPr>
      </p:pic>
    </p:spTree>
    <p:extLst>
      <p:ext uri="{BB962C8B-B14F-4D97-AF65-F5344CB8AC3E}">
        <p14:creationId xmlns:p14="http://schemas.microsoft.com/office/powerpoint/2010/main" val="315078152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1193"/>
        <p:cNvGrpSpPr/>
        <p:nvPr/>
      </p:nvGrpSpPr>
      <p:grpSpPr>
        <a:xfrm>
          <a:off x="0" y="0"/>
          <a:ext cx="0" cy="0"/>
          <a:chOff x="0" y="0"/>
          <a:chExt cx="0" cy="0"/>
        </a:xfrm>
      </p:grpSpPr>
      <p:sp>
        <p:nvSpPr>
          <p:cNvPr id="1195" name="Google Shape;1195;p135"/>
          <p:cNvSpPr txBox="1"/>
          <p:nvPr/>
        </p:nvSpPr>
        <p:spPr>
          <a:xfrm>
            <a:off x="1556274" y="323523"/>
            <a:ext cx="5440773" cy="544625"/>
          </a:xfrm>
          <a:prstGeom prst="rect">
            <a:avLst/>
          </a:prstGeom>
          <a:noFill/>
          <a:ln>
            <a:noFill/>
          </a:ln>
        </p:spPr>
        <p:txBody>
          <a:bodyPr spcFirstLastPara="1" wrap="square" lIns="64500" tIns="32231" rIns="64500" bIns="32231" anchor="t" anchorCtr="0">
            <a:noAutofit/>
          </a:bodyPr>
          <a:lstStyle/>
          <a:p>
            <a:r>
              <a:rPr lang="tr-TR" sz="1200" b="1" dirty="0">
                <a:solidFill>
                  <a:schemeClr val="dk1"/>
                </a:solidFill>
                <a:latin typeface="Source Sans Pro"/>
                <a:ea typeface="Source Sans Pro"/>
                <a:cs typeface="Source Sans Pro"/>
                <a:sym typeface="Source Sans Pro"/>
              </a:rPr>
              <a:t>Talep üzerine otomatik hareketliliğin etkilerinin değerlendirilmesi</a:t>
            </a:r>
          </a:p>
          <a:p>
            <a:r>
              <a:rPr lang="tr-TR" sz="1200" b="1" dirty="0">
                <a:solidFill>
                  <a:schemeClr val="dk1"/>
                </a:solidFill>
                <a:latin typeface="Source Sans Pro"/>
                <a:ea typeface="Source Sans Pro"/>
                <a:cs typeface="Source Sans Pro"/>
                <a:sym typeface="Source Sans Pro"/>
              </a:rPr>
              <a:t>temsilci tabanlı simülasyon: Singapur üzerine bir çalışma</a:t>
            </a:r>
            <a:endParaRPr sz="825" b="1" dirty="0">
              <a:solidFill>
                <a:srgbClr val="F17F09"/>
              </a:solidFill>
              <a:latin typeface="Source Sans Pro"/>
              <a:ea typeface="Source Sans Pro"/>
              <a:cs typeface="Source Sans Pro"/>
              <a:sym typeface="Source Sans Pro"/>
            </a:endParaRPr>
          </a:p>
        </p:txBody>
      </p:sp>
      <p:cxnSp>
        <p:nvCxnSpPr>
          <p:cNvPr id="1196" name="Google Shape;1196;p135"/>
          <p:cNvCxnSpPr/>
          <p:nvPr/>
        </p:nvCxnSpPr>
        <p:spPr>
          <a:xfrm>
            <a:off x="1556275" y="868150"/>
            <a:ext cx="6031456" cy="0"/>
          </a:xfrm>
          <a:prstGeom prst="straightConnector1">
            <a:avLst/>
          </a:prstGeom>
          <a:noFill/>
          <a:ln w="28575" cap="flat" cmpd="sng">
            <a:solidFill>
              <a:schemeClr val="dk1"/>
            </a:solidFill>
            <a:prstDash val="solid"/>
            <a:round/>
            <a:headEnd type="none" w="sm" len="sm"/>
            <a:tailEnd type="none" w="sm" len="sm"/>
          </a:ln>
        </p:spPr>
      </p:cxnSp>
      <p:sp>
        <p:nvSpPr>
          <p:cNvPr id="1197" name="Google Shape;1197;p135"/>
          <p:cNvSpPr txBox="1">
            <a:spLocks noGrp="1"/>
          </p:cNvSpPr>
          <p:nvPr>
            <p:ph type="body" idx="2"/>
          </p:nvPr>
        </p:nvSpPr>
        <p:spPr>
          <a:xfrm>
            <a:off x="454699" y="5624518"/>
            <a:ext cx="5566688" cy="273844"/>
          </a:xfrm>
          <a:prstGeom prst="rect">
            <a:avLst/>
          </a:prstGeom>
          <a:noFill/>
          <a:ln>
            <a:noFill/>
          </a:ln>
        </p:spPr>
        <p:txBody>
          <a:bodyPr spcFirstLastPara="1" vert="horz" wrap="square" lIns="68569" tIns="34275" rIns="68569" bIns="34275" rtlCol="0" anchor="ctr" anchorCtr="0">
            <a:noAutofit/>
          </a:bodyPr>
          <a:lstStyle/>
          <a:p>
            <a:pPr marL="322577" indent="-161288"/>
            <a:endParaRPr/>
          </a:p>
        </p:txBody>
      </p:sp>
      <p:sp>
        <p:nvSpPr>
          <p:cNvPr id="1198" name="Google Shape;1198;p135"/>
          <p:cNvSpPr txBox="1">
            <a:spLocks noGrp="1"/>
          </p:cNvSpPr>
          <p:nvPr>
            <p:ph type="body" idx="2"/>
          </p:nvPr>
        </p:nvSpPr>
        <p:spPr>
          <a:xfrm>
            <a:off x="454699" y="5624518"/>
            <a:ext cx="5566688" cy="273844"/>
          </a:xfrm>
          <a:prstGeom prst="rect">
            <a:avLst/>
          </a:prstGeom>
          <a:noFill/>
          <a:ln>
            <a:noFill/>
          </a:ln>
        </p:spPr>
        <p:txBody>
          <a:bodyPr spcFirstLastPara="1" vert="horz" wrap="square" lIns="68569" tIns="34275" rIns="68569" bIns="34275" rtlCol="0" anchor="ctr" anchorCtr="0">
            <a:noAutofit/>
          </a:bodyPr>
          <a:lstStyle/>
          <a:p>
            <a:pPr marL="322577" indent="-161288"/>
            <a:endParaRPr/>
          </a:p>
        </p:txBody>
      </p:sp>
      <p:sp>
        <p:nvSpPr>
          <p:cNvPr id="1199" name="Google Shape;1199;p135"/>
          <p:cNvSpPr txBox="1">
            <a:spLocks noGrp="1"/>
          </p:cNvSpPr>
          <p:nvPr>
            <p:ph type="body" idx="2"/>
          </p:nvPr>
        </p:nvSpPr>
        <p:spPr>
          <a:xfrm>
            <a:off x="1496366" y="1661757"/>
            <a:ext cx="6151267" cy="1269743"/>
          </a:xfrm>
          <a:prstGeom prst="rect">
            <a:avLst/>
          </a:prstGeom>
          <a:noFill/>
          <a:ln>
            <a:noFill/>
          </a:ln>
        </p:spPr>
        <p:txBody>
          <a:bodyPr spcFirstLastPara="1" vert="horz" wrap="square" lIns="67500" tIns="34275" rIns="67500" bIns="34275" rtlCol="0" anchor="t" anchorCtr="0">
            <a:noAutofit/>
          </a:bodyPr>
          <a:lstStyle/>
          <a:p>
            <a:pPr marL="0" indent="0">
              <a:spcBef>
                <a:spcPts val="0"/>
              </a:spcBef>
            </a:pPr>
            <a:r>
              <a:rPr lang="en" sz="1050" dirty="0">
                <a:solidFill>
                  <a:schemeClr val="dk1"/>
                </a:solidFill>
              </a:rPr>
              <a:t>S</a:t>
            </a:r>
            <a:r>
              <a:rPr lang="tr-TR" sz="1050" dirty="0" err="1">
                <a:solidFill>
                  <a:schemeClr val="dk1"/>
                </a:solidFill>
              </a:rPr>
              <a:t>enaryolar</a:t>
            </a:r>
            <a:r>
              <a:rPr lang="en" sz="1050" dirty="0">
                <a:solidFill>
                  <a:schemeClr val="dk1"/>
                </a:solidFill>
              </a:rPr>
              <a:t>:</a:t>
            </a:r>
            <a:endParaRPr dirty="0"/>
          </a:p>
          <a:p>
            <a:pPr marL="214313" indent="-214313">
              <a:spcBef>
                <a:spcPts val="0"/>
              </a:spcBef>
              <a:buChar char="•"/>
            </a:pPr>
            <a:r>
              <a:rPr lang="tr-TR" sz="1050" i="1" dirty="0">
                <a:solidFill>
                  <a:schemeClr val="dk1"/>
                </a:solidFill>
              </a:rPr>
              <a:t>AMOD, toplu taşıma</a:t>
            </a:r>
            <a:r>
              <a:rPr lang="en-US" sz="1050" i="1" dirty="0">
                <a:solidFill>
                  <a:schemeClr val="dk1"/>
                </a:solidFill>
              </a:rPr>
              <a:t>da</a:t>
            </a:r>
            <a:r>
              <a:rPr lang="tr-TR" sz="1050" i="1" dirty="0">
                <a:solidFill>
                  <a:schemeClr val="dk1"/>
                </a:solidFill>
              </a:rPr>
              <a:t> </a:t>
            </a:r>
            <a:r>
              <a:rPr lang="en-US" sz="1050" i="1" dirty="0" err="1">
                <a:solidFill>
                  <a:schemeClr val="dk1"/>
                </a:solidFill>
              </a:rPr>
              <a:t>ağa</a:t>
            </a:r>
            <a:r>
              <a:rPr lang="en-US" sz="1050" i="1" dirty="0">
                <a:solidFill>
                  <a:schemeClr val="dk1"/>
                </a:solidFill>
              </a:rPr>
              <a:t> </a:t>
            </a:r>
            <a:r>
              <a:rPr lang="en-US" sz="1050" i="1" dirty="0" err="1">
                <a:solidFill>
                  <a:schemeClr val="dk1"/>
                </a:solidFill>
              </a:rPr>
              <a:t>giriş</a:t>
            </a:r>
            <a:r>
              <a:rPr lang="tr-TR" sz="1050" i="1" dirty="0">
                <a:solidFill>
                  <a:schemeClr val="dk1"/>
                </a:solidFill>
              </a:rPr>
              <a:t>/</a:t>
            </a:r>
            <a:r>
              <a:rPr lang="en-US" sz="1050" i="1" dirty="0" err="1">
                <a:solidFill>
                  <a:schemeClr val="dk1"/>
                </a:solidFill>
              </a:rPr>
              <a:t>ağdan</a:t>
            </a:r>
            <a:r>
              <a:rPr lang="en-US" sz="1050" i="1" dirty="0">
                <a:solidFill>
                  <a:schemeClr val="dk1"/>
                </a:solidFill>
              </a:rPr>
              <a:t> </a:t>
            </a:r>
            <a:r>
              <a:rPr lang="en-US" sz="1050" i="1" dirty="0" err="1">
                <a:solidFill>
                  <a:schemeClr val="dk1"/>
                </a:solidFill>
              </a:rPr>
              <a:t>çıkış</a:t>
            </a:r>
            <a:r>
              <a:rPr lang="tr-TR" sz="1050" i="1" dirty="0">
                <a:solidFill>
                  <a:schemeClr val="dk1"/>
                </a:solidFill>
              </a:rPr>
              <a:t> yolculukları ve kapıdan kapıya yolculuklar için hizmet vermektedir.</a:t>
            </a:r>
          </a:p>
          <a:p>
            <a:pPr marL="214313" indent="-214313">
              <a:spcBef>
                <a:spcPts val="0"/>
              </a:spcBef>
              <a:buChar char="•"/>
            </a:pPr>
            <a:r>
              <a:rPr lang="tr-TR" sz="1050" i="1" dirty="0">
                <a:solidFill>
                  <a:schemeClr val="dk1"/>
                </a:solidFill>
              </a:rPr>
              <a:t>Fiyatlandırma mevcut taksi ücretlerine göre değişmektedir (taksi ücretlerinin %75, %100 veya %125’i).</a:t>
            </a:r>
          </a:p>
          <a:p>
            <a:pPr marL="214313" indent="-214313">
              <a:spcBef>
                <a:spcPts val="0"/>
              </a:spcBef>
              <a:buChar char="•"/>
            </a:pPr>
            <a:r>
              <a:rPr lang="tr-TR" sz="1050" i="1" dirty="0">
                <a:solidFill>
                  <a:schemeClr val="dk1"/>
                </a:solidFill>
              </a:rPr>
              <a:t>Belirtilen Tercihler anketine göre AMOD yüksek benimseme senaryosu.</a:t>
            </a:r>
          </a:p>
          <a:p>
            <a:pPr marL="214313" indent="-214313">
              <a:spcBef>
                <a:spcPts val="0"/>
              </a:spcBef>
              <a:buChar char="•"/>
            </a:pPr>
            <a:r>
              <a:rPr lang="tr-TR" sz="1050" i="1" dirty="0">
                <a:solidFill>
                  <a:schemeClr val="dk1"/>
                </a:solidFill>
              </a:rPr>
              <a:t>AMOD orta düzeyde benimsenme senaryosu </a:t>
            </a:r>
            <a:r>
              <a:rPr lang="tr-TR" sz="1050" i="1" dirty="0" err="1">
                <a:solidFill>
                  <a:schemeClr val="dk1"/>
                </a:solidFill>
              </a:rPr>
              <a:t>MOD'un</a:t>
            </a:r>
            <a:r>
              <a:rPr lang="tr-TR" sz="1050" i="1" dirty="0">
                <a:solidFill>
                  <a:schemeClr val="dk1"/>
                </a:solidFill>
              </a:rPr>
              <a:t> mevcut payına eşittir.</a:t>
            </a:r>
          </a:p>
          <a:p>
            <a:pPr marL="214313" indent="-214313">
              <a:spcBef>
                <a:spcPts val="0"/>
              </a:spcBef>
              <a:buChar char="•"/>
            </a:pPr>
            <a:r>
              <a:rPr lang="tr-TR" sz="1050" i="1" dirty="0">
                <a:solidFill>
                  <a:schemeClr val="dk1"/>
                </a:solidFill>
              </a:rPr>
              <a:t>AMOD filosunu yoğun saatlerdeki kullanım oranına ve düşük bekleme sürelerine göre optimize ederler</a:t>
            </a:r>
            <a:r>
              <a:rPr lang="en" sz="1050" i="1" dirty="0">
                <a:solidFill>
                  <a:schemeClr val="dk1"/>
                </a:solidFill>
              </a:rPr>
              <a:t>.</a:t>
            </a:r>
            <a:endParaRPr dirty="0"/>
          </a:p>
        </p:txBody>
      </p:sp>
      <p:pic>
        <p:nvPicPr>
          <p:cNvPr id="1200" name="Google Shape;1200;p135"/>
          <p:cNvPicPr preferRelativeResize="0"/>
          <p:nvPr/>
        </p:nvPicPr>
        <p:blipFill rotWithShape="1">
          <a:blip r:embed="rId3">
            <a:alphaModFix/>
          </a:blip>
          <a:srcRect/>
          <a:stretch/>
        </p:blipFill>
        <p:spPr>
          <a:xfrm>
            <a:off x="1484024" y="3201453"/>
            <a:ext cx="5915486" cy="2153117"/>
          </a:xfrm>
          <a:prstGeom prst="rect">
            <a:avLst/>
          </a:prstGeom>
          <a:noFill/>
          <a:ln>
            <a:noFill/>
          </a:ln>
        </p:spPr>
      </p:pic>
    </p:spTree>
    <p:extLst>
      <p:ext uri="{BB962C8B-B14F-4D97-AF65-F5344CB8AC3E}">
        <p14:creationId xmlns:p14="http://schemas.microsoft.com/office/powerpoint/2010/main" val="108559122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1205"/>
        <p:cNvGrpSpPr/>
        <p:nvPr/>
      </p:nvGrpSpPr>
      <p:grpSpPr>
        <a:xfrm>
          <a:off x="0" y="0"/>
          <a:ext cx="0" cy="0"/>
          <a:chOff x="0" y="0"/>
          <a:chExt cx="0" cy="0"/>
        </a:xfrm>
      </p:grpSpPr>
      <p:sp>
        <p:nvSpPr>
          <p:cNvPr id="1207" name="Google Shape;1207;p136"/>
          <p:cNvSpPr txBox="1"/>
          <p:nvPr/>
        </p:nvSpPr>
        <p:spPr>
          <a:xfrm>
            <a:off x="1556274" y="234523"/>
            <a:ext cx="5440773" cy="544625"/>
          </a:xfrm>
          <a:prstGeom prst="rect">
            <a:avLst/>
          </a:prstGeom>
          <a:noFill/>
          <a:ln>
            <a:noFill/>
          </a:ln>
        </p:spPr>
        <p:txBody>
          <a:bodyPr spcFirstLastPara="1" wrap="square" lIns="64500" tIns="32231" rIns="64500" bIns="32231" anchor="t" anchorCtr="0">
            <a:noAutofit/>
          </a:bodyPr>
          <a:lstStyle/>
          <a:p>
            <a:r>
              <a:rPr lang="tr-TR" sz="1200" b="1" dirty="0">
                <a:solidFill>
                  <a:schemeClr val="dk1"/>
                </a:solidFill>
                <a:latin typeface="Source Sans Pro"/>
                <a:ea typeface="Source Sans Pro"/>
                <a:cs typeface="Source Sans Pro"/>
                <a:sym typeface="Source Sans Pro"/>
              </a:rPr>
              <a:t>Talep üzerine otomatik hareketliliğin etkilerinin değerlendirilmesi</a:t>
            </a:r>
          </a:p>
          <a:p>
            <a:r>
              <a:rPr lang="tr-TR" sz="1200" b="1" dirty="0">
                <a:solidFill>
                  <a:schemeClr val="dk1"/>
                </a:solidFill>
                <a:latin typeface="Source Sans Pro"/>
                <a:ea typeface="Source Sans Pro"/>
                <a:cs typeface="Source Sans Pro"/>
                <a:sym typeface="Source Sans Pro"/>
              </a:rPr>
              <a:t>temsilci tabanlı simülasyon: Singapur üzerine bir çalışma</a:t>
            </a:r>
            <a:endParaRPr sz="825" b="1" dirty="0">
              <a:solidFill>
                <a:srgbClr val="F17F09"/>
              </a:solidFill>
              <a:latin typeface="Source Sans Pro"/>
              <a:ea typeface="Source Sans Pro"/>
              <a:cs typeface="Source Sans Pro"/>
              <a:sym typeface="Source Sans Pro"/>
            </a:endParaRPr>
          </a:p>
        </p:txBody>
      </p:sp>
      <p:cxnSp>
        <p:nvCxnSpPr>
          <p:cNvPr id="1208" name="Google Shape;1208;p136"/>
          <p:cNvCxnSpPr/>
          <p:nvPr/>
        </p:nvCxnSpPr>
        <p:spPr>
          <a:xfrm>
            <a:off x="1556275" y="779150"/>
            <a:ext cx="6031456" cy="0"/>
          </a:xfrm>
          <a:prstGeom prst="straightConnector1">
            <a:avLst/>
          </a:prstGeom>
          <a:noFill/>
          <a:ln w="28575" cap="flat" cmpd="sng">
            <a:solidFill>
              <a:schemeClr val="dk1"/>
            </a:solidFill>
            <a:prstDash val="solid"/>
            <a:round/>
            <a:headEnd type="none" w="sm" len="sm"/>
            <a:tailEnd type="none" w="sm" len="sm"/>
          </a:ln>
        </p:spPr>
      </p:cxnSp>
      <p:sp>
        <p:nvSpPr>
          <p:cNvPr id="1209" name="Google Shape;1209;p136"/>
          <p:cNvSpPr txBox="1">
            <a:spLocks noGrp="1"/>
          </p:cNvSpPr>
          <p:nvPr>
            <p:ph type="body" idx="2"/>
          </p:nvPr>
        </p:nvSpPr>
        <p:spPr>
          <a:xfrm>
            <a:off x="454699" y="5624518"/>
            <a:ext cx="5566688" cy="273844"/>
          </a:xfrm>
          <a:prstGeom prst="rect">
            <a:avLst/>
          </a:prstGeom>
          <a:noFill/>
          <a:ln>
            <a:noFill/>
          </a:ln>
        </p:spPr>
        <p:txBody>
          <a:bodyPr spcFirstLastPara="1" vert="horz" wrap="square" lIns="68569" tIns="34275" rIns="68569" bIns="34275" rtlCol="0" anchor="ctr" anchorCtr="0">
            <a:noAutofit/>
          </a:bodyPr>
          <a:lstStyle/>
          <a:p>
            <a:pPr marL="322577" indent="-161288"/>
            <a:endParaRPr/>
          </a:p>
        </p:txBody>
      </p:sp>
      <p:sp>
        <p:nvSpPr>
          <p:cNvPr id="1210" name="Google Shape;1210;p136"/>
          <p:cNvSpPr txBox="1">
            <a:spLocks noGrp="1"/>
          </p:cNvSpPr>
          <p:nvPr>
            <p:ph type="body" idx="2"/>
          </p:nvPr>
        </p:nvSpPr>
        <p:spPr>
          <a:xfrm>
            <a:off x="454699" y="5624518"/>
            <a:ext cx="5566688" cy="273844"/>
          </a:xfrm>
          <a:prstGeom prst="rect">
            <a:avLst/>
          </a:prstGeom>
          <a:noFill/>
          <a:ln>
            <a:noFill/>
          </a:ln>
        </p:spPr>
        <p:txBody>
          <a:bodyPr spcFirstLastPara="1" vert="horz" wrap="square" lIns="68569" tIns="34275" rIns="68569" bIns="34275" rtlCol="0" anchor="ctr" anchorCtr="0">
            <a:noAutofit/>
          </a:bodyPr>
          <a:lstStyle/>
          <a:p>
            <a:pPr marL="322577" indent="-161288"/>
            <a:endParaRPr/>
          </a:p>
        </p:txBody>
      </p:sp>
      <p:sp>
        <p:nvSpPr>
          <p:cNvPr id="1211" name="Google Shape;1211;p136"/>
          <p:cNvSpPr txBox="1">
            <a:spLocks noGrp="1"/>
          </p:cNvSpPr>
          <p:nvPr>
            <p:ph type="body" idx="2"/>
          </p:nvPr>
        </p:nvSpPr>
        <p:spPr>
          <a:xfrm>
            <a:off x="1556274" y="2024560"/>
            <a:ext cx="6151267" cy="398885"/>
          </a:xfrm>
          <a:prstGeom prst="rect">
            <a:avLst/>
          </a:prstGeom>
          <a:noFill/>
          <a:ln>
            <a:noFill/>
          </a:ln>
        </p:spPr>
        <p:txBody>
          <a:bodyPr spcFirstLastPara="1" vert="horz" wrap="square" lIns="67500" tIns="34275" rIns="67500" bIns="34275" rtlCol="0" anchor="t" anchorCtr="0">
            <a:noAutofit/>
          </a:bodyPr>
          <a:lstStyle/>
          <a:p>
            <a:pPr marL="214313" indent="-214313">
              <a:spcBef>
                <a:spcPts val="0"/>
              </a:spcBef>
              <a:buChar char="•"/>
            </a:pPr>
            <a:r>
              <a:rPr lang="en-US" sz="1050" dirty="0" err="1">
                <a:solidFill>
                  <a:schemeClr val="dk1"/>
                </a:solidFill>
              </a:rPr>
              <a:t>Yüksek</a:t>
            </a:r>
            <a:r>
              <a:rPr lang="en-US" sz="1050" dirty="0">
                <a:solidFill>
                  <a:schemeClr val="dk1"/>
                </a:solidFill>
              </a:rPr>
              <a:t> </a:t>
            </a:r>
            <a:r>
              <a:rPr lang="en-US" sz="1050" dirty="0" err="1">
                <a:solidFill>
                  <a:schemeClr val="dk1"/>
                </a:solidFill>
              </a:rPr>
              <a:t>ve</a:t>
            </a:r>
            <a:r>
              <a:rPr lang="en-US" sz="1050" dirty="0">
                <a:solidFill>
                  <a:schemeClr val="dk1"/>
                </a:solidFill>
              </a:rPr>
              <a:t> </a:t>
            </a:r>
            <a:r>
              <a:rPr lang="en-US" sz="1050" dirty="0" err="1">
                <a:solidFill>
                  <a:schemeClr val="dk1"/>
                </a:solidFill>
              </a:rPr>
              <a:t>ılımlı</a:t>
            </a:r>
            <a:r>
              <a:rPr lang="en-US" sz="1050" dirty="0">
                <a:solidFill>
                  <a:schemeClr val="dk1"/>
                </a:solidFill>
              </a:rPr>
              <a:t> </a:t>
            </a:r>
            <a:r>
              <a:rPr lang="en-US" sz="1050" dirty="0" err="1">
                <a:solidFill>
                  <a:schemeClr val="dk1"/>
                </a:solidFill>
              </a:rPr>
              <a:t>benimseme</a:t>
            </a:r>
            <a:r>
              <a:rPr lang="en-US" sz="1050" dirty="0">
                <a:solidFill>
                  <a:schemeClr val="dk1"/>
                </a:solidFill>
              </a:rPr>
              <a:t> </a:t>
            </a:r>
            <a:r>
              <a:rPr lang="en-US" sz="1050" dirty="0" err="1">
                <a:solidFill>
                  <a:schemeClr val="dk1"/>
                </a:solidFill>
              </a:rPr>
              <a:t>senaryoları</a:t>
            </a:r>
            <a:r>
              <a:rPr lang="en-US" sz="1050" dirty="0">
                <a:solidFill>
                  <a:schemeClr val="dk1"/>
                </a:solidFill>
              </a:rPr>
              <a:t> </a:t>
            </a:r>
            <a:r>
              <a:rPr lang="en-US" sz="1050" dirty="0" err="1">
                <a:solidFill>
                  <a:schemeClr val="dk1"/>
                </a:solidFill>
              </a:rPr>
              <a:t>ve</a:t>
            </a:r>
            <a:r>
              <a:rPr lang="en-US" sz="1050" dirty="0">
                <a:solidFill>
                  <a:schemeClr val="dk1"/>
                </a:solidFill>
              </a:rPr>
              <a:t> </a:t>
            </a:r>
            <a:r>
              <a:rPr lang="en-US" sz="1050" dirty="0" err="1">
                <a:solidFill>
                  <a:schemeClr val="dk1"/>
                </a:solidFill>
              </a:rPr>
              <a:t>oranları</a:t>
            </a:r>
            <a:r>
              <a:rPr lang="en-US" sz="1050" dirty="0">
                <a:solidFill>
                  <a:schemeClr val="dk1"/>
                </a:solidFill>
              </a:rPr>
              <a:t> </a:t>
            </a:r>
            <a:r>
              <a:rPr lang="en-US" sz="1050" dirty="0" err="1">
                <a:solidFill>
                  <a:schemeClr val="dk1"/>
                </a:solidFill>
              </a:rPr>
              <a:t>için</a:t>
            </a:r>
            <a:r>
              <a:rPr lang="en-US" sz="1050" dirty="0">
                <a:solidFill>
                  <a:schemeClr val="dk1"/>
                </a:solidFill>
              </a:rPr>
              <a:t> mod</a:t>
            </a:r>
            <a:r>
              <a:rPr lang="tr-TR" sz="1050" dirty="0">
                <a:solidFill>
                  <a:schemeClr val="dk1"/>
                </a:solidFill>
              </a:rPr>
              <a:t>e</a:t>
            </a:r>
            <a:r>
              <a:rPr lang="en-US" sz="1050" dirty="0">
                <a:solidFill>
                  <a:schemeClr val="dk1"/>
                </a:solidFill>
              </a:rPr>
              <a:t>l </a:t>
            </a:r>
            <a:r>
              <a:rPr lang="en-US" sz="1050" dirty="0" err="1">
                <a:solidFill>
                  <a:schemeClr val="dk1"/>
                </a:solidFill>
              </a:rPr>
              <a:t>değişim</a:t>
            </a:r>
            <a:r>
              <a:rPr lang="tr-TR" sz="1050" dirty="0">
                <a:solidFill>
                  <a:schemeClr val="dk1"/>
                </a:solidFill>
              </a:rPr>
              <a:t>i,</a:t>
            </a:r>
            <a:r>
              <a:rPr lang="en-US" sz="1050" dirty="0">
                <a:solidFill>
                  <a:schemeClr val="dk1"/>
                </a:solidFill>
              </a:rPr>
              <a:t> </a:t>
            </a:r>
            <a:r>
              <a:rPr lang="en-US" sz="1050" dirty="0" err="1">
                <a:solidFill>
                  <a:schemeClr val="dk1"/>
                </a:solidFill>
              </a:rPr>
              <a:t>taksilerin</a:t>
            </a:r>
            <a:r>
              <a:rPr lang="en-US" sz="1050" dirty="0">
                <a:solidFill>
                  <a:schemeClr val="dk1"/>
                </a:solidFill>
              </a:rPr>
              <a:t> %75'i </a:t>
            </a:r>
            <a:r>
              <a:rPr lang="en-US" sz="1050" dirty="0" err="1">
                <a:solidFill>
                  <a:schemeClr val="dk1"/>
                </a:solidFill>
              </a:rPr>
              <a:t>kadardır</a:t>
            </a:r>
            <a:r>
              <a:rPr lang="en-US" sz="1050" dirty="0">
                <a:solidFill>
                  <a:schemeClr val="dk1"/>
                </a:solidFill>
              </a:rPr>
              <a:t>.</a:t>
            </a:r>
          </a:p>
          <a:p>
            <a:pPr marL="214313" indent="-214313">
              <a:spcBef>
                <a:spcPts val="0"/>
              </a:spcBef>
              <a:buChar char="•"/>
            </a:pPr>
            <a:r>
              <a:rPr lang="en-US" sz="1050" dirty="0" err="1">
                <a:solidFill>
                  <a:schemeClr val="dk1"/>
                </a:solidFill>
              </a:rPr>
              <a:t>Sonuç</a:t>
            </a:r>
            <a:r>
              <a:rPr lang="en-US" sz="1050" dirty="0">
                <a:solidFill>
                  <a:schemeClr val="dk1"/>
                </a:solidFill>
              </a:rPr>
              <a:t> </a:t>
            </a:r>
            <a:r>
              <a:rPr lang="en-US" sz="1050" dirty="0" err="1">
                <a:solidFill>
                  <a:schemeClr val="dk1"/>
                </a:solidFill>
              </a:rPr>
              <a:t>olarak</a:t>
            </a:r>
            <a:r>
              <a:rPr lang="en-US" sz="1050" dirty="0">
                <a:solidFill>
                  <a:schemeClr val="dk1"/>
                </a:solidFill>
              </a:rPr>
              <a:t>, </a:t>
            </a:r>
            <a:r>
              <a:rPr lang="en-US" sz="1050" dirty="0" err="1">
                <a:solidFill>
                  <a:schemeClr val="dk1"/>
                </a:solidFill>
              </a:rPr>
              <a:t>toplu</a:t>
            </a:r>
            <a:r>
              <a:rPr lang="en-US" sz="1050" dirty="0">
                <a:solidFill>
                  <a:schemeClr val="dk1"/>
                </a:solidFill>
              </a:rPr>
              <a:t> </a:t>
            </a:r>
            <a:r>
              <a:rPr lang="en-US" sz="1050" dirty="0" err="1">
                <a:solidFill>
                  <a:schemeClr val="dk1"/>
                </a:solidFill>
              </a:rPr>
              <a:t>taşıma</a:t>
            </a:r>
            <a:r>
              <a:rPr lang="tr-TR" sz="1050" dirty="0" err="1">
                <a:solidFill>
                  <a:schemeClr val="dk1"/>
                </a:solidFill>
              </a:rPr>
              <a:t>daki</a:t>
            </a:r>
            <a:r>
              <a:rPr lang="tr-TR" sz="1050" dirty="0">
                <a:solidFill>
                  <a:schemeClr val="dk1"/>
                </a:solidFill>
              </a:rPr>
              <a:t> </a:t>
            </a:r>
            <a:r>
              <a:rPr lang="en-US" sz="1050" dirty="0">
                <a:solidFill>
                  <a:schemeClr val="dk1"/>
                </a:solidFill>
              </a:rPr>
              <a:t>«</a:t>
            </a:r>
            <a:r>
              <a:rPr lang="tr-TR" sz="1050" dirty="0">
                <a:solidFill>
                  <a:schemeClr val="dk1"/>
                </a:solidFill>
              </a:rPr>
              <a:t>yerini alma halinin»</a:t>
            </a:r>
            <a:r>
              <a:rPr lang="en-US" sz="1050" dirty="0">
                <a:solidFill>
                  <a:schemeClr val="dk1"/>
                </a:solidFill>
              </a:rPr>
              <a:t> </a:t>
            </a:r>
            <a:r>
              <a:rPr lang="en-US" sz="1050" dirty="0" err="1">
                <a:solidFill>
                  <a:schemeClr val="dk1"/>
                </a:solidFill>
              </a:rPr>
              <a:t>altı</a:t>
            </a:r>
            <a:r>
              <a:rPr lang="en-US" sz="1050" dirty="0">
                <a:solidFill>
                  <a:schemeClr val="dk1"/>
                </a:solidFill>
              </a:rPr>
              <a:t> </a:t>
            </a:r>
            <a:r>
              <a:rPr lang="en-US" sz="1050" dirty="0" err="1">
                <a:solidFill>
                  <a:schemeClr val="dk1"/>
                </a:solidFill>
              </a:rPr>
              <a:t>çizilmektedir</a:t>
            </a:r>
            <a:r>
              <a:rPr lang="en-US" sz="1050" dirty="0">
                <a:solidFill>
                  <a:schemeClr val="dk1"/>
                </a:solidFill>
              </a:rPr>
              <a:t>.</a:t>
            </a:r>
            <a:endParaRPr dirty="0"/>
          </a:p>
        </p:txBody>
      </p:sp>
      <p:pic>
        <p:nvPicPr>
          <p:cNvPr id="1212" name="Google Shape;1212;p136"/>
          <p:cNvPicPr preferRelativeResize="0"/>
          <p:nvPr/>
        </p:nvPicPr>
        <p:blipFill rotWithShape="1">
          <a:blip r:embed="rId3">
            <a:alphaModFix/>
          </a:blip>
          <a:srcRect/>
          <a:stretch/>
        </p:blipFill>
        <p:spPr>
          <a:xfrm>
            <a:off x="1556274" y="2575813"/>
            <a:ext cx="5541187" cy="3139742"/>
          </a:xfrm>
          <a:prstGeom prst="rect">
            <a:avLst/>
          </a:prstGeom>
          <a:noFill/>
          <a:ln>
            <a:noFill/>
          </a:ln>
        </p:spPr>
      </p:pic>
    </p:spTree>
    <p:extLst>
      <p:ext uri="{BB962C8B-B14F-4D97-AF65-F5344CB8AC3E}">
        <p14:creationId xmlns:p14="http://schemas.microsoft.com/office/powerpoint/2010/main" val="417747002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1217"/>
        <p:cNvGrpSpPr/>
        <p:nvPr/>
      </p:nvGrpSpPr>
      <p:grpSpPr>
        <a:xfrm>
          <a:off x="0" y="0"/>
          <a:ext cx="0" cy="0"/>
          <a:chOff x="0" y="0"/>
          <a:chExt cx="0" cy="0"/>
        </a:xfrm>
      </p:grpSpPr>
      <p:cxnSp>
        <p:nvCxnSpPr>
          <p:cNvPr id="1219" name="Google Shape;1219;p137"/>
          <p:cNvCxnSpPr/>
          <p:nvPr/>
        </p:nvCxnSpPr>
        <p:spPr>
          <a:xfrm>
            <a:off x="1556275" y="823717"/>
            <a:ext cx="6031456" cy="0"/>
          </a:xfrm>
          <a:prstGeom prst="straightConnector1">
            <a:avLst/>
          </a:prstGeom>
          <a:noFill/>
          <a:ln w="28575" cap="flat" cmpd="sng">
            <a:solidFill>
              <a:schemeClr val="dk1"/>
            </a:solidFill>
            <a:prstDash val="solid"/>
            <a:round/>
            <a:headEnd type="none" w="sm" len="sm"/>
            <a:tailEnd type="none" w="sm" len="sm"/>
          </a:ln>
        </p:spPr>
      </p:cxnSp>
      <p:sp>
        <p:nvSpPr>
          <p:cNvPr id="1220" name="Google Shape;1220;p137"/>
          <p:cNvSpPr txBox="1">
            <a:spLocks noGrp="1"/>
          </p:cNvSpPr>
          <p:nvPr>
            <p:ph type="body" idx="2"/>
          </p:nvPr>
        </p:nvSpPr>
        <p:spPr>
          <a:xfrm>
            <a:off x="454699" y="5624518"/>
            <a:ext cx="5566688" cy="273844"/>
          </a:xfrm>
          <a:prstGeom prst="rect">
            <a:avLst/>
          </a:prstGeom>
          <a:noFill/>
          <a:ln>
            <a:noFill/>
          </a:ln>
        </p:spPr>
        <p:txBody>
          <a:bodyPr spcFirstLastPara="1" vert="horz" wrap="square" lIns="68569" tIns="34275" rIns="68569" bIns="34275" rtlCol="0" anchor="ctr" anchorCtr="0">
            <a:noAutofit/>
          </a:bodyPr>
          <a:lstStyle/>
          <a:p>
            <a:pPr marL="322577" indent="-161288"/>
            <a:endParaRPr/>
          </a:p>
        </p:txBody>
      </p:sp>
      <p:sp>
        <p:nvSpPr>
          <p:cNvPr id="1221" name="Google Shape;1221;p137"/>
          <p:cNvSpPr txBox="1">
            <a:spLocks noGrp="1"/>
          </p:cNvSpPr>
          <p:nvPr>
            <p:ph type="body" idx="2"/>
          </p:nvPr>
        </p:nvSpPr>
        <p:spPr>
          <a:xfrm>
            <a:off x="454699" y="5624518"/>
            <a:ext cx="5566688" cy="273844"/>
          </a:xfrm>
          <a:prstGeom prst="rect">
            <a:avLst/>
          </a:prstGeom>
          <a:noFill/>
          <a:ln>
            <a:noFill/>
          </a:ln>
        </p:spPr>
        <p:txBody>
          <a:bodyPr spcFirstLastPara="1" vert="horz" wrap="square" lIns="68569" tIns="34275" rIns="68569" bIns="34275" rtlCol="0" anchor="ctr" anchorCtr="0">
            <a:noAutofit/>
          </a:bodyPr>
          <a:lstStyle/>
          <a:p>
            <a:pPr marL="322577" indent="-161288"/>
            <a:endParaRPr/>
          </a:p>
        </p:txBody>
      </p:sp>
      <p:sp>
        <p:nvSpPr>
          <p:cNvPr id="1222" name="Google Shape;1222;p137"/>
          <p:cNvSpPr txBox="1">
            <a:spLocks noGrp="1"/>
          </p:cNvSpPr>
          <p:nvPr>
            <p:ph type="body" idx="2"/>
          </p:nvPr>
        </p:nvSpPr>
        <p:spPr>
          <a:xfrm>
            <a:off x="1556274" y="2088063"/>
            <a:ext cx="6151267" cy="559887"/>
          </a:xfrm>
          <a:prstGeom prst="rect">
            <a:avLst/>
          </a:prstGeom>
          <a:noFill/>
          <a:ln>
            <a:noFill/>
          </a:ln>
        </p:spPr>
        <p:txBody>
          <a:bodyPr spcFirstLastPara="1" vert="horz" wrap="square" lIns="67500" tIns="34275" rIns="67500" bIns="34275" rtlCol="0" anchor="t" anchorCtr="0">
            <a:noAutofit/>
          </a:bodyPr>
          <a:lstStyle/>
          <a:p>
            <a:pPr marL="214313" indent="-214313">
              <a:spcBef>
                <a:spcPts val="0"/>
              </a:spcBef>
              <a:buChar char="•"/>
            </a:pPr>
            <a:r>
              <a:rPr lang="tr-TR" sz="1050" dirty="0">
                <a:solidFill>
                  <a:schemeClr val="dk1"/>
                </a:solidFill>
              </a:rPr>
              <a:t>Temel senaryoya kıyasla araç-km'de yüksek artış. Önemli bir kısmı (yaklaşık %20) boş seferlerden kaynaklanmaktadır (AMOD_OP).</a:t>
            </a:r>
            <a:endParaRPr dirty="0"/>
          </a:p>
        </p:txBody>
      </p:sp>
      <p:pic>
        <p:nvPicPr>
          <p:cNvPr id="1223" name="Google Shape;1223;p137"/>
          <p:cNvPicPr preferRelativeResize="0"/>
          <p:nvPr/>
        </p:nvPicPr>
        <p:blipFill rotWithShape="1">
          <a:blip r:embed="rId3">
            <a:alphaModFix/>
          </a:blip>
          <a:srcRect/>
          <a:stretch/>
        </p:blipFill>
        <p:spPr>
          <a:xfrm>
            <a:off x="1586704" y="2584311"/>
            <a:ext cx="5817086" cy="3314051"/>
          </a:xfrm>
          <a:prstGeom prst="rect">
            <a:avLst/>
          </a:prstGeom>
          <a:noFill/>
          <a:ln>
            <a:noFill/>
          </a:ln>
        </p:spPr>
      </p:pic>
      <p:sp>
        <p:nvSpPr>
          <p:cNvPr id="1224" name="Google Shape;1224;p137"/>
          <p:cNvSpPr txBox="1"/>
          <p:nvPr/>
        </p:nvSpPr>
        <p:spPr>
          <a:xfrm>
            <a:off x="1556274" y="279090"/>
            <a:ext cx="5440773" cy="544625"/>
          </a:xfrm>
          <a:prstGeom prst="rect">
            <a:avLst/>
          </a:prstGeom>
          <a:noFill/>
          <a:ln>
            <a:noFill/>
          </a:ln>
        </p:spPr>
        <p:txBody>
          <a:bodyPr spcFirstLastPara="1" wrap="square" lIns="64500" tIns="32231" rIns="64500" bIns="32231" anchor="t" anchorCtr="0">
            <a:noAutofit/>
          </a:bodyPr>
          <a:lstStyle/>
          <a:p>
            <a:r>
              <a:rPr lang="tr-TR" sz="1200" b="1" dirty="0">
                <a:solidFill>
                  <a:schemeClr val="dk1"/>
                </a:solidFill>
                <a:latin typeface="Source Sans Pro"/>
                <a:ea typeface="Source Sans Pro"/>
                <a:cs typeface="Source Sans Pro"/>
                <a:sym typeface="Source Sans Pro"/>
              </a:rPr>
              <a:t>Talep üzerine otomatik hareketliliğin etkilerinin değerlendirilmesi</a:t>
            </a:r>
          </a:p>
          <a:p>
            <a:r>
              <a:rPr lang="tr-TR" sz="1200" b="1" dirty="0">
                <a:solidFill>
                  <a:schemeClr val="dk1"/>
                </a:solidFill>
                <a:latin typeface="Source Sans Pro"/>
                <a:ea typeface="Source Sans Pro"/>
                <a:cs typeface="Source Sans Pro"/>
                <a:sym typeface="Source Sans Pro"/>
              </a:rPr>
              <a:t>temsilci tabanlı simülasyon: Singapur üzerine bir çalışma</a:t>
            </a:r>
            <a:endParaRPr sz="825" b="1" dirty="0">
              <a:solidFill>
                <a:srgbClr val="F17F09"/>
              </a:solidFill>
              <a:latin typeface="Source Sans Pro"/>
              <a:ea typeface="Source Sans Pro"/>
              <a:cs typeface="Source Sans Pro"/>
              <a:sym typeface="Source Sans Pro"/>
            </a:endParaRPr>
          </a:p>
        </p:txBody>
      </p:sp>
    </p:spTree>
    <p:extLst>
      <p:ext uri="{BB962C8B-B14F-4D97-AF65-F5344CB8AC3E}">
        <p14:creationId xmlns:p14="http://schemas.microsoft.com/office/powerpoint/2010/main" val="249858105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1229"/>
        <p:cNvGrpSpPr/>
        <p:nvPr/>
      </p:nvGrpSpPr>
      <p:grpSpPr>
        <a:xfrm>
          <a:off x="0" y="0"/>
          <a:ext cx="0" cy="0"/>
          <a:chOff x="0" y="0"/>
          <a:chExt cx="0" cy="0"/>
        </a:xfrm>
      </p:grpSpPr>
      <p:cxnSp>
        <p:nvCxnSpPr>
          <p:cNvPr id="1231" name="Google Shape;1231;p138"/>
          <p:cNvCxnSpPr/>
          <p:nvPr/>
        </p:nvCxnSpPr>
        <p:spPr>
          <a:xfrm>
            <a:off x="1556275" y="805397"/>
            <a:ext cx="6031456" cy="0"/>
          </a:xfrm>
          <a:prstGeom prst="straightConnector1">
            <a:avLst/>
          </a:prstGeom>
          <a:noFill/>
          <a:ln w="28575" cap="flat" cmpd="sng">
            <a:solidFill>
              <a:schemeClr val="dk1"/>
            </a:solidFill>
            <a:prstDash val="solid"/>
            <a:round/>
            <a:headEnd type="none" w="sm" len="sm"/>
            <a:tailEnd type="none" w="sm" len="sm"/>
          </a:ln>
        </p:spPr>
      </p:cxnSp>
      <p:sp>
        <p:nvSpPr>
          <p:cNvPr id="1232" name="Google Shape;1232;p138"/>
          <p:cNvSpPr txBox="1">
            <a:spLocks noGrp="1"/>
          </p:cNvSpPr>
          <p:nvPr>
            <p:ph type="body" idx="2"/>
          </p:nvPr>
        </p:nvSpPr>
        <p:spPr>
          <a:xfrm>
            <a:off x="454699" y="5624518"/>
            <a:ext cx="5566688" cy="273844"/>
          </a:xfrm>
          <a:prstGeom prst="rect">
            <a:avLst/>
          </a:prstGeom>
          <a:noFill/>
          <a:ln>
            <a:noFill/>
          </a:ln>
        </p:spPr>
        <p:txBody>
          <a:bodyPr spcFirstLastPara="1" vert="horz" wrap="square" lIns="68569" tIns="34275" rIns="68569" bIns="34275" rtlCol="0" anchor="ctr" anchorCtr="0">
            <a:noAutofit/>
          </a:bodyPr>
          <a:lstStyle/>
          <a:p>
            <a:pPr marL="322577" indent="-161288"/>
            <a:endParaRPr/>
          </a:p>
        </p:txBody>
      </p:sp>
      <p:sp>
        <p:nvSpPr>
          <p:cNvPr id="1233" name="Google Shape;1233;p138"/>
          <p:cNvSpPr txBox="1">
            <a:spLocks noGrp="1"/>
          </p:cNvSpPr>
          <p:nvPr>
            <p:ph type="body" idx="2"/>
          </p:nvPr>
        </p:nvSpPr>
        <p:spPr>
          <a:xfrm>
            <a:off x="454699" y="5624518"/>
            <a:ext cx="5566688" cy="273844"/>
          </a:xfrm>
          <a:prstGeom prst="rect">
            <a:avLst/>
          </a:prstGeom>
          <a:noFill/>
          <a:ln>
            <a:noFill/>
          </a:ln>
        </p:spPr>
        <p:txBody>
          <a:bodyPr spcFirstLastPara="1" vert="horz" wrap="square" lIns="68569" tIns="34275" rIns="68569" bIns="34275" rtlCol="0" anchor="ctr" anchorCtr="0">
            <a:noAutofit/>
          </a:bodyPr>
          <a:lstStyle/>
          <a:p>
            <a:pPr marL="322577" indent="-161288"/>
            <a:endParaRPr/>
          </a:p>
        </p:txBody>
      </p:sp>
      <p:sp>
        <p:nvSpPr>
          <p:cNvPr id="1234" name="Google Shape;1234;p138"/>
          <p:cNvSpPr txBox="1">
            <a:spLocks noGrp="1"/>
          </p:cNvSpPr>
          <p:nvPr>
            <p:ph type="body" idx="2"/>
          </p:nvPr>
        </p:nvSpPr>
        <p:spPr>
          <a:xfrm>
            <a:off x="1556274" y="2088063"/>
            <a:ext cx="6151267" cy="1305910"/>
          </a:xfrm>
          <a:prstGeom prst="rect">
            <a:avLst/>
          </a:prstGeom>
          <a:noFill/>
          <a:ln>
            <a:noFill/>
          </a:ln>
        </p:spPr>
        <p:txBody>
          <a:bodyPr spcFirstLastPara="1" vert="horz" wrap="square" lIns="67500" tIns="34275" rIns="67500" bIns="34275" rtlCol="0" anchor="t" anchorCtr="0">
            <a:noAutofit/>
          </a:bodyPr>
          <a:lstStyle/>
          <a:p>
            <a:pPr marL="214313" indent="-214313">
              <a:spcBef>
                <a:spcPts val="0"/>
              </a:spcBef>
              <a:buChar char="•"/>
            </a:pPr>
            <a:r>
              <a:rPr lang="tr-TR" sz="1050" dirty="0">
                <a:solidFill>
                  <a:schemeClr val="dk1"/>
                </a:solidFill>
              </a:rPr>
              <a:t>Simülasyon aynı zamanda etkinin sürekli bir zamansal boyutta görülmesini de sağlamaktadır.</a:t>
            </a:r>
          </a:p>
          <a:p>
            <a:pPr marL="214313" indent="-214313">
              <a:spcBef>
                <a:spcPts val="0"/>
              </a:spcBef>
              <a:buChar char="•"/>
            </a:pPr>
            <a:r>
              <a:rPr lang="tr-TR" sz="1050" dirty="0" err="1">
                <a:solidFill>
                  <a:schemeClr val="dk1"/>
                </a:solidFill>
              </a:rPr>
              <a:t>AMOD'un</a:t>
            </a:r>
            <a:r>
              <a:rPr lang="tr-TR" sz="1050" dirty="0">
                <a:solidFill>
                  <a:schemeClr val="dk1"/>
                </a:solidFill>
              </a:rPr>
              <a:t> devreye girmesi sadece yoğun saatlerde seyahat süresini artırmakla kalmayıp aynı zamanda tıkanıklık süresini de uzatmaktadır (tıkanıklık etkisi nedeniyle).</a:t>
            </a:r>
            <a:endParaRPr dirty="0"/>
          </a:p>
        </p:txBody>
      </p:sp>
      <p:pic>
        <p:nvPicPr>
          <p:cNvPr id="1235" name="Google Shape;1235;p138"/>
          <p:cNvPicPr preferRelativeResize="0"/>
          <p:nvPr/>
        </p:nvPicPr>
        <p:blipFill rotWithShape="1">
          <a:blip r:embed="rId3">
            <a:alphaModFix/>
          </a:blip>
          <a:srcRect b="3001"/>
          <a:stretch/>
        </p:blipFill>
        <p:spPr>
          <a:xfrm>
            <a:off x="1993926" y="3035299"/>
            <a:ext cx="5064451" cy="2589218"/>
          </a:xfrm>
          <a:prstGeom prst="rect">
            <a:avLst/>
          </a:prstGeom>
          <a:noFill/>
          <a:ln>
            <a:noFill/>
          </a:ln>
        </p:spPr>
      </p:pic>
      <p:cxnSp>
        <p:nvCxnSpPr>
          <p:cNvPr id="1236" name="Google Shape;1236;p138"/>
          <p:cNvCxnSpPr/>
          <p:nvPr/>
        </p:nvCxnSpPr>
        <p:spPr>
          <a:xfrm rot="10800000">
            <a:off x="2834084" y="3315891"/>
            <a:ext cx="0" cy="276087"/>
          </a:xfrm>
          <a:prstGeom prst="straightConnector1">
            <a:avLst/>
          </a:prstGeom>
          <a:noFill/>
          <a:ln w="9525" cap="flat" cmpd="sng">
            <a:solidFill>
              <a:schemeClr val="accent6"/>
            </a:solidFill>
            <a:prstDash val="solid"/>
            <a:round/>
            <a:headEnd type="none" w="sm" len="sm"/>
            <a:tailEnd type="triangle" w="med" len="med"/>
          </a:ln>
        </p:spPr>
      </p:cxnSp>
      <p:cxnSp>
        <p:nvCxnSpPr>
          <p:cNvPr id="1237" name="Google Shape;1237;p138"/>
          <p:cNvCxnSpPr/>
          <p:nvPr/>
        </p:nvCxnSpPr>
        <p:spPr>
          <a:xfrm rot="10800000" flipH="1">
            <a:off x="2834084" y="3631406"/>
            <a:ext cx="87710" cy="1193"/>
          </a:xfrm>
          <a:prstGeom prst="straightConnector1">
            <a:avLst/>
          </a:prstGeom>
          <a:noFill/>
          <a:ln w="9525" cap="flat" cmpd="sng">
            <a:solidFill>
              <a:schemeClr val="accent6"/>
            </a:solidFill>
            <a:prstDash val="solid"/>
            <a:round/>
            <a:headEnd type="none" w="sm" len="sm"/>
            <a:tailEnd type="triangle" w="med" len="med"/>
          </a:ln>
        </p:spPr>
      </p:cxnSp>
      <p:sp>
        <p:nvSpPr>
          <p:cNvPr id="1238" name="Google Shape;1238;p138"/>
          <p:cNvSpPr txBox="1"/>
          <p:nvPr/>
        </p:nvSpPr>
        <p:spPr>
          <a:xfrm>
            <a:off x="1556274" y="260770"/>
            <a:ext cx="5440773" cy="544625"/>
          </a:xfrm>
          <a:prstGeom prst="rect">
            <a:avLst/>
          </a:prstGeom>
          <a:noFill/>
          <a:ln>
            <a:noFill/>
          </a:ln>
        </p:spPr>
        <p:txBody>
          <a:bodyPr spcFirstLastPara="1" wrap="square" lIns="64500" tIns="32231" rIns="64500" bIns="32231" anchor="t" anchorCtr="0">
            <a:noAutofit/>
          </a:bodyPr>
          <a:lstStyle/>
          <a:p>
            <a:r>
              <a:rPr lang="tr-TR" sz="1200" b="1" dirty="0">
                <a:solidFill>
                  <a:schemeClr val="dk1"/>
                </a:solidFill>
                <a:latin typeface="Source Sans Pro"/>
                <a:ea typeface="Source Sans Pro"/>
                <a:cs typeface="Source Sans Pro"/>
                <a:sym typeface="Source Sans Pro"/>
              </a:rPr>
              <a:t>Talep üzerine otomatik hareketliliğin etkilerinin değerlendirilmesi</a:t>
            </a:r>
          </a:p>
          <a:p>
            <a:r>
              <a:rPr lang="tr-TR" sz="1200" b="1" dirty="0">
                <a:solidFill>
                  <a:schemeClr val="dk1"/>
                </a:solidFill>
                <a:latin typeface="Source Sans Pro"/>
                <a:ea typeface="Source Sans Pro"/>
                <a:cs typeface="Source Sans Pro"/>
                <a:sym typeface="Source Sans Pro"/>
              </a:rPr>
              <a:t>temsilci tabanlı simülasyon: Singapur üzerine bir çalışma</a:t>
            </a:r>
            <a:endParaRPr sz="825" b="1" dirty="0">
              <a:solidFill>
                <a:srgbClr val="F17F09"/>
              </a:solidFill>
              <a:latin typeface="Source Sans Pro"/>
              <a:ea typeface="Source Sans Pro"/>
              <a:cs typeface="Source Sans Pro"/>
              <a:sym typeface="Source Sans Pro"/>
            </a:endParaRPr>
          </a:p>
        </p:txBody>
      </p:sp>
    </p:spTree>
    <p:extLst>
      <p:ext uri="{BB962C8B-B14F-4D97-AF65-F5344CB8AC3E}">
        <p14:creationId xmlns:p14="http://schemas.microsoft.com/office/powerpoint/2010/main" val="32322288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2" name="Google Shape;192;p8"/>
          <p:cNvSpPr txBox="1"/>
          <p:nvPr/>
        </p:nvSpPr>
        <p:spPr>
          <a:xfrm>
            <a:off x="1556273" y="260770"/>
            <a:ext cx="6151267" cy="260555"/>
          </a:xfrm>
          <a:prstGeom prst="rect">
            <a:avLst/>
          </a:prstGeom>
          <a:noFill/>
          <a:ln>
            <a:noFill/>
          </a:ln>
        </p:spPr>
        <p:txBody>
          <a:bodyPr spcFirstLastPara="1" wrap="square" lIns="64500" tIns="32231" rIns="64500" bIns="32231" anchor="t" anchorCtr="0">
            <a:noAutofit/>
          </a:bodyPr>
          <a:lstStyle/>
          <a:p>
            <a:r>
              <a:rPr lang="tr-TR" sz="1950" b="1" dirty="0">
                <a:solidFill>
                  <a:schemeClr val="dk1"/>
                </a:solidFill>
                <a:latin typeface="Source Sans Pro"/>
                <a:ea typeface="Source Sans Pro"/>
                <a:cs typeface="Source Sans Pro"/>
                <a:sym typeface="Source Sans Pro"/>
              </a:rPr>
              <a:t>Ulaşım modelleri haritası</a:t>
            </a:r>
            <a:endParaRPr sz="2100" dirty="0">
              <a:solidFill>
                <a:schemeClr val="dk1"/>
              </a:solidFill>
              <a:latin typeface="Arial"/>
              <a:ea typeface="Arial"/>
              <a:cs typeface="Arial"/>
              <a:sym typeface="Arial"/>
            </a:endParaRPr>
          </a:p>
        </p:txBody>
      </p:sp>
      <p:cxnSp>
        <p:nvCxnSpPr>
          <p:cNvPr id="193" name="Google Shape;193;p8"/>
          <p:cNvCxnSpPr/>
          <p:nvPr/>
        </p:nvCxnSpPr>
        <p:spPr>
          <a:xfrm>
            <a:off x="1556273" y="805397"/>
            <a:ext cx="6031456" cy="0"/>
          </a:xfrm>
          <a:prstGeom prst="straightConnector1">
            <a:avLst/>
          </a:prstGeom>
          <a:noFill/>
          <a:ln w="28575" cap="flat" cmpd="sng">
            <a:solidFill>
              <a:schemeClr val="dk1"/>
            </a:solidFill>
            <a:prstDash val="solid"/>
            <a:round/>
            <a:headEnd type="none" w="sm" len="sm"/>
            <a:tailEnd type="none" w="sm" len="sm"/>
          </a:ln>
        </p:spPr>
      </p:cxnSp>
      <p:sp>
        <p:nvSpPr>
          <p:cNvPr id="194" name="Google Shape;194;p8"/>
          <p:cNvSpPr txBox="1">
            <a:spLocks noGrp="1"/>
          </p:cNvSpPr>
          <p:nvPr>
            <p:ph type="body" idx="2"/>
          </p:nvPr>
        </p:nvSpPr>
        <p:spPr>
          <a:xfrm>
            <a:off x="1556273" y="2384311"/>
            <a:ext cx="3898177" cy="1790201"/>
          </a:xfrm>
          <a:prstGeom prst="rect">
            <a:avLst/>
          </a:prstGeom>
          <a:noFill/>
          <a:ln>
            <a:noFill/>
          </a:ln>
        </p:spPr>
        <p:txBody>
          <a:bodyPr spcFirstLastPara="1" vert="horz" wrap="square" lIns="67500" tIns="34275" rIns="67500" bIns="34275" rtlCol="0" anchor="t" anchorCtr="0">
            <a:noAutofit/>
          </a:bodyPr>
          <a:lstStyle/>
          <a:p>
            <a:pPr marL="0" indent="0" algn="just">
              <a:spcBef>
                <a:spcPts val="0"/>
              </a:spcBef>
            </a:pPr>
            <a:r>
              <a:rPr lang="tr-TR" sz="1275" dirty="0">
                <a:solidFill>
                  <a:schemeClr val="dk1"/>
                </a:solidFill>
              </a:rPr>
              <a:t>Daha karmaşık modelleri seçmemize sebep olan bazı unsurlar</a:t>
            </a:r>
            <a:r>
              <a:rPr lang="en" sz="1275" dirty="0">
                <a:solidFill>
                  <a:schemeClr val="dk1"/>
                </a:solidFill>
              </a:rPr>
              <a:t>:</a:t>
            </a:r>
            <a:endParaRPr dirty="0"/>
          </a:p>
          <a:p>
            <a:pPr marL="0" indent="0" algn="just">
              <a:spcBef>
                <a:spcPts val="0"/>
              </a:spcBef>
            </a:pPr>
            <a:endParaRPr sz="1275" dirty="0">
              <a:solidFill>
                <a:schemeClr val="dk1"/>
              </a:solidFill>
            </a:endParaRPr>
          </a:p>
          <a:p>
            <a:pPr marL="213995" indent="-213995" algn="just">
              <a:spcBef>
                <a:spcPts val="0"/>
              </a:spcBef>
              <a:buChar char="•"/>
            </a:pPr>
            <a:r>
              <a:rPr lang="en-US" sz="1250" dirty="0" err="1">
                <a:solidFill>
                  <a:schemeClr val="dk1"/>
                </a:solidFill>
              </a:rPr>
              <a:t>Seyahat</a:t>
            </a:r>
            <a:r>
              <a:rPr lang="en-US" sz="1250" dirty="0">
                <a:solidFill>
                  <a:schemeClr val="dk1"/>
                </a:solidFill>
              </a:rPr>
              <a:t> </a:t>
            </a:r>
            <a:r>
              <a:rPr lang="en-US" sz="1250" dirty="0" err="1">
                <a:solidFill>
                  <a:schemeClr val="dk1"/>
                </a:solidFill>
              </a:rPr>
              <a:t>modellerinde</a:t>
            </a:r>
            <a:r>
              <a:rPr lang="en-US" sz="1250" dirty="0">
                <a:solidFill>
                  <a:schemeClr val="dk1"/>
                </a:solidFill>
              </a:rPr>
              <a:t> </a:t>
            </a:r>
            <a:r>
              <a:rPr lang="en-US" sz="1250" dirty="0" err="1">
                <a:solidFill>
                  <a:schemeClr val="dk1"/>
                </a:solidFill>
              </a:rPr>
              <a:t>karmaşıklık</a:t>
            </a:r>
            <a:r>
              <a:rPr lang="en-US" sz="1250" dirty="0">
                <a:solidFill>
                  <a:schemeClr val="dk1"/>
                </a:solidFill>
              </a:rPr>
              <a:t>,</a:t>
            </a:r>
          </a:p>
          <a:p>
            <a:pPr marL="213995" indent="-213995" algn="just">
              <a:spcBef>
                <a:spcPts val="0"/>
              </a:spcBef>
              <a:buChar char="•"/>
            </a:pPr>
            <a:r>
              <a:rPr lang="en-US" sz="1250" dirty="0" err="1">
                <a:solidFill>
                  <a:schemeClr val="dk1"/>
                </a:solidFill>
              </a:rPr>
              <a:t>Ulaşım</a:t>
            </a:r>
            <a:r>
              <a:rPr lang="en-US" sz="1250" dirty="0">
                <a:solidFill>
                  <a:schemeClr val="dk1"/>
                </a:solidFill>
              </a:rPr>
              <a:t> </a:t>
            </a:r>
            <a:r>
              <a:rPr lang="en-US" sz="1250" dirty="0" err="1">
                <a:solidFill>
                  <a:schemeClr val="dk1"/>
                </a:solidFill>
              </a:rPr>
              <a:t>talebi</a:t>
            </a:r>
            <a:r>
              <a:rPr lang="en-US" sz="1250" dirty="0">
                <a:solidFill>
                  <a:schemeClr val="dk1"/>
                </a:solidFill>
              </a:rPr>
              <a:t> </a:t>
            </a:r>
            <a:r>
              <a:rPr lang="en-US" sz="1250" dirty="0" err="1">
                <a:solidFill>
                  <a:schemeClr val="dk1"/>
                </a:solidFill>
              </a:rPr>
              <a:t>politikalarında</a:t>
            </a:r>
            <a:r>
              <a:rPr lang="en-US" sz="1250" dirty="0">
                <a:solidFill>
                  <a:schemeClr val="dk1"/>
                </a:solidFill>
              </a:rPr>
              <a:t> </a:t>
            </a:r>
            <a:r>
              <a:rPr lang="en-US" sz="1250" dirty="0" err="1">
                <a:solidFill>
                  <a:schemeClr val="dk1"/>
                </a:solidFill>
              </a:rPr>
              <a:t>artan</a:t>
            </a:r>
            <a:r>
              <a:rPr lang="en-US" sz="1250" dirty="0">
                <a:solidFill>
                  <a:schemeClr val="dk1"/>
                </a:solidFill>
              </a:rPr>
              <a:t> </a:t>
            </a:r>
            <a:r>
              <a:rPr lang="en-US" sz="1250" dirty="0" err="1">
                <a:solidFill>
                  <a:schemeClr val="dk1"/>
                </a:solidFill>
              </a:rPr>
              <a:t>karmaşıklık</a:t>
            </a:r>
            <a:r>
              <a:rPr lang="en-US" sz="1250" dirty="0">
                <a:solidFill>
                  <a:schemeClr val="dk1"/>
                </a:solidFill>
              </a:rPr>
              <a:t>,</a:t>
            </a:r>
          </a:p>
          <a:p>
            <a:pPr marL="213995" indent="-213995" algn="just">
              <a:spcBef>
                <a:spcPts val="0"/>
              </a:spcBef>
              <a:buChar char="•"/>
            </a:pPr>
            <a:r>
              <a:rPr lang="en-US" sz="1275" dirty="0">
                <a:solidFill>
                  <a:schemeClr val="dk1"/>
                </a:solidFill>
              </a:rPr>
              <a:t>Yeni </a:t>
            </a:r>
            <a:r>
              <a:rPr lang="en-US" sz="1275" dirty="0" err="1">
                <a:solidFill>
                  <a:schemeClr val="dk1"/>
                </a:solidFill>
              </a:rPr>
              <a:t>veri</a:t>
            </a:r>
            <a:r>
              <a:rPr lang="en-US" sz="1275" dirty="0">
                <a:solidFill>
                  <a:schemeClr val="dk1"/>
                </a:solidFill>
              </a:rPr>
              <a:t> </a:t>
            </a:r>
            <a:r>
              <a:rPr lang="en-US" sz="1275" dirty="0" err="1">
                <a:solidFill>
                  <a:schemeClr val="dk1"/>
                </a:solidFill>
              </a:rPr>
              <a:t>kaynakları</a:t>
            </a:r>
            <a:r>
              <a:rPr lang="en-US" sz="1275" dirty="0">
                <a:solidFill>
                  <a:schemeClr val="dk1"/>
                </a:solidFill>
              </a:rPr>
              <a:t>, </a:t>
            </a:r>
            <a:r>
              <a:rPr lang="en-US" sz="1275" dirty="0" err="1">
                <a:solidFill>
                  <a:schemeClr val="dk1"/>
                </a:solidFill>
              </a:rPr>
              <a:t>nüfusun</a:t>
            </a:r>
            <a:r>
              <a:rPr lang="en-US" sz="1275" dirty="0">
                <a:solidFill>
                  <a:schemeClr val="dk1"/>
                </a:solidFill>
              </a:rPr>
              <a:t> </a:t>
            </a:r>
            <a:r>
              <a:rPr lang="tr-TR" sz="1275" dirty="0">
                <a:solidFill>
                  <a:schemeClr val="dk1"/>
                </a:solidFill>
              </a:rPr>
              <a:t>tutumuna dair </a:t>
            </a:r>
            <a:r>
              <a:rPr lang="en-US" sz="1275" dirty="0" err="1">
                <a:solidFill>
                  <a:schemeClr val="dk1"/>
                </a:solidFill>
              </a:rPr>
              <a:t>büyük</a:t>
            </a:r>
            <a:r>
              <a:rPr lang="en-US" sz="1275" dirty="0">
                <a:solidFill>
                  <a:schemeClr val="dk1"/>
                </a:solidFill>
              </a:rPr>
              <a:t> </a:t>
            </a:r>
            <a:r>
              <a:rPr lang="en-US" sz="1275" dirty="0" err="1">
                <a:solidFill>
                  <a:schemeClr val="dk1"/>
                </a:solidFill>
              </a:rPr>
              <a:t>veriler</a:t>
            </a:r>
            <a:r>
              <a:rPr lang="en-US" sz="1275" dirty="0">
                <a:solidFill>
                  <a:schemeClr val="dk1"/>
                </a:solidFill>
              </a:rPr>
              <a:t> (cep </a:t>
            </a:r>
            <a:r>
              <a:rPr lang="en-US" sz="1275" dirty="0" err="1">
                <a:solidFill>
                  <a:schemeClr val="dk1"/>
                </a:solidFill>
              </a:rPr>
              <a:t>telefonları</a:t>
            </a:r>
            <a:r>
              <a:rPr lang="en-US" sz="1275" dirty="0">
                <a:solidFill>
                  <a:schemeClr val="dk1"/>
                </a:solidFill>
              </a:rPr>
              <a:t>, GPS, </a:t>
            </a:r>
            <a:r>
              <a:rPr lang="en-US" sz="1275" dirty="0" err="1">
                <a:solidFill>
                  <a:schemeClr val="dk1"/>
                </a:solidFill>
              </a:rPr>
              <a:t>sosyal</a:t>
            </a:r>
            <a:r>
              <a:rPr lang="en-US" sz="1275" dirty="0">
                <a:solidFill>
                  <a:schemeClr val="dk1"/>
                </a:solidFill>
              </a:rPr>
              <a:t> </a:t>
            </a:r>
            <a:r>
              <a:rPr lang="en-US" sz="1275" dirty="0" err="1">
                <a:solidFill>
                  <a:schemeClr val="dk1"/>
                </a:solidFill>
              </a:rPr>
              <a:t>ağlar</a:t>
            </a:r>
            <a:r>
              <a:rPr lang="en-US" sz="1275" dirty="0">
                <a:solidFill>
                  <a:schemeClr val="dk1"/>
                </a:solidFill>
              </a:rPr>
              <a:t>...).</a:t>
            </a:r>
            <a:endParaRPr lang="en-US" sz="1050" dirty="0">
              <a:solidFill>
                <a:schemeClr val="dk1"/>
              </a:solidFill>
            </a:endParaRPr>
          </a:p>
        </p:txBody>
      </p:sp>
      <p:sp>
        <p:nvSpPr>
          <p:cNvPr id="195" name="Google Shape;195;p8"/>
          <p:cNvSpPr txBox="1"/>
          <p:nvPr/>
        </p:nvSpPr>
        <p:spPr>
          <a:xfrm>
            <a:off x="5963129" y="2525666"/>
            <a:ext cx="1624599" cy="373684"/>
          </a:xfrm>
          <a:prstGeom prst="rect">
            <a:avLst/>
          </a:prstGeom>
          <a:noFill/>
          <a:ln w="38100" cap="flat" cmpd="sng">
            <a:solidFill>
              <a:srgbClr val="E36C09"/>
            </a:solidFill>
            <a:prstDash val="solid"/>
            <a:round/>
            <a:headEnd type="none" w="sm" len="sm"/>
            <a:tailEnd type="none" w="sm" len="sm"/>
          </a:ln>
        </p:spPr>
        <p:txBody>
          <a:bodyPr spcFirstLastPara="1" wrap="square" lIns="68569" tIns="34275" rIns="68569" bIns="34275" anchor="ctr" anchorCtr="0">
            <a:noAutofit/>
          </a:bodyPr>
          <a:lstStyle/>
          <a:p>
            <a:pPr algn="ctr"/>
            <a:r>
              <a:rPr lang="en" sz="1200" dirty="0">
                <a:solidFill>
                  <a:schemeClr val="dk1"/>
                </a:solidFill>
                <a:latin typeface="Arial"/>
                <a:ea typeface="Arial"/>
                <a:cs typeface="Arial"/>
                <a:sym typeface="Arial"/>
              </a:rPr>
              <a:t>4 </a:t>
            </a:r>
            <a:r>
              <a:rPr lang="tr-TR" sz="1200" dirty="0">
                <a:solidFill>
                  <a:schemeClr val="dk1"/>
                </a:solidFill>
                <a:latin typeface="Arial"/>
                <a:ea typeface="Arial"/>
                <a:cs typeface="Arial"/>
                <a:sym typeface="Arial"/>
              </a:rPr>
              <a:t>adımlı</a:t>
            </a:r>
            <a:r>
              <a:rPr lang="en" sz="1200" dirty="0">
                <a:solidFill>
                  <a:schemeClr val="dk1"/>
                </a:solidFill>
                <a:latin typeface="Arial"/>
                <a:ea typeface="Arial"/>
                <a:cs typeface="Arial"/>
                <a:sym typeface="Arial"/>
              </a:rPr>
              <a:t> mode</a:t>
            </a:r>
            <a:r>
              <a:rPr lang="tr-TR" sz="1200" dirty="0">
                <a:solidFill>
                  <a:schemeClr val="dk1"/>
                </a:solidFill>
                <a:latin typeface="Arial"/>
                <a:ea typeface="Arial"/>
                <a:cs typeface="Arial"/>
                <a:sym typeface="Arial"/>
              </a:rPr>
              <a:t>l</a:t>
            </a:r>
            <a:r>
              <a:rPr lang="en" sz="1200" dirty="0">
                <a:solidFill>
                  <a:schemeClr val="dk1"/>
                </a:solidFill>
                <a:latin typeface="Arial"/>
                <a:ea typeface="Arial"/>
                <a:cs typeface="Arial"/>
                <a:sym typeface="Arial"/>
              </a:rPr>
              <a:t>l</a:t>
            </a:r>
            <a:r>
              <a:rPr lang="tr-TR" sz="1200" dirty="0">
                <a:solidFill>
                  <a:schemeClr val="dk1"/>
                </a:solidFill>
                <a:latin typeface="Arial"/>
                <a:ea typeface="Arial"/>
                <a:cs typeface="Arial"/>
                <a:sym typeface="Arial"/>
              </a:rPr>
              <a:t>eme</a:t>
            </a:r>
            <a:endParaRPr sz="1200" dirty="0">
              <a:solidFill>
                <a:schemeClr val="dk1"/>
              </a:solidFill>
              <a:latin typeface="Arial"/>
              <a:ea typeface="Arial"/>
              <a:cs typeface="Arial"/>
              <a:sym typeface="Arial"/>
            </a:endParaRPr>
          </a:p>
        </p:txBody>
      </p:sp>
      <p:sp>
        <p:nvSpPr>
          <p:cNvPr id="196" name="Google Shape;196;p8"/>
          <p:cNvSpPr txBox="1"/>
          <p:nvPr/>
        </p:nvSpPr>
        <p:spPr>
          <a:xfrm>
            <a:off x="5963129" y="3786373"/>
            <a:ext cx="1624599" cy="442011"/>
          </a:xfrm>
          <a:prstGeom prst="rect">
            <a:avLst/>
          </a:prstGeom>
          <a:noFill/>
          <a:ln w="38100" cap="flat" cmpd="sng">
            <a:solidFill>
              <a:srgbClr val="E36C09"/>
            </a:solidFill>
            <a:prstDash val="solid"/>
            <a:round/>
            <a:headEnd type="none" w="sm" len="sm"/>
            <a:tailEnd type="none" w="sm" len="sm"/>
          </a:ln>
        </p:spPr>
        <p:txBody>
          <a:bodyPr spcFirstLastPara="1" wrap="square" lIns="68569" tIns="34275" rIns="68569" bIns="34275" anchor="ctr" anchorCtr="0">
            <a:noAutofit/>
          </a:bodyPr>
          <a:lstStyle/>
          <a:p>
            <a:pPr algn="ctr"/>
            <a:r>
              <a:rPr lang="tr-TR" sz="1200" dirty="0">
                <a:solidFill>
                  <a:schemeClr val="dk1"/>
                </a:solidFill>
                <a:latin typeface="Arial"/>
                <a:ea typeface="Arial"/>
                <a:cs typeface="Arial"/>
                <a:sym typeface="Arial"/>
              </a:rPr>
              <a:t>Aktivite bazlı modelleme</a:t>
            </a:r>
          </a:p>
        </p:txBody>
      </p:sp>
      <p:sp>
        <p:nvSpPr>
          <p:cNvPr id="197" name="Google Shape;197;p8"/>
          <p:cNvSpPr txBox="1"/>
          <p:nvPr/>
        </p:nvSpPr>
        <p:spPr>
          <a:xfrm>
            <a:off x="5963129" y="5115409"/>
            <a:ext cx="1624599" cy="347244"/>
          </a:xfrm>
          <a:prstGeom prst="rect">
            <a:avLst/>
          </a:prstGeom>
          <a:noFill/>
          <a:ln w="38100" cap="flat" cmpd="sng">
            <a:solidFill>
              <a:srgbClr val="E36C09"/>
            </a:solidFill>
            <a:prstDash val="solid"/>
            <a:round/>
            <a:headEnd type="none" w="sm" len="sm"/>
            <a:tailEnd type="none" w="sm" len="sm"/>
          </a:ln>
        </p:spPr>
        <p:txBody>
          <a:bodyPr spcFirstLastPara="1" wrap="square" lIns="68569" tIns="34275" rIns="68569" bIns="34275" anchor="ctr" anchorCtr="0">
            <a:noAutofit/>
          </a:bodyPr>
          <a:lstStyle/>
          <a:p>
            <a:pPr algn="ctr"/>
            <a:r>
              <a:rPr lang="en" sz="1200" dirty="0">
                <a:solidFill>
                  <a:schemeClr val="dk1"/>
                </a:solidFill>
                <a:latin typeface="Arial"/>
                <a:ea typeface="Arial"/>
                <a:cs typeface="Arial"/>
                <a:sym typeface="Arial"/>
              </a:rPr>
              <a:t>Temsilci</a:t>
            </a:r>
            <a:r>
              <a:rPr lang="tr-TR" sz="1200" dirty="0">
                <a:solidFill>
                  <a:schemeClr val="dk1"/>
                </a:solidFill>
                <a:latin typeface="Arial"/>
                <a:ea typeface="Arial"/>
                <a:cs typeface="Arial"/>
                <a:sym typeface="Arial"/>
              </a:rPr>
              <a:t> tabanlı</a:t>
            </a:r>
            <a:r>
              <a:rPr lang="en" sz="1200" dirty="0">
                <a:solidFill>
                  <a:schemeClr val="dk1"/>
                </a:solidFill>
                <a:latin typeface="Arial"/>
                <a:ea typeface="Arial"/>
                <a:cs typeface="Arial"/>
                <a:sym typeface="Arial"/>
              </a:rPr>
              <a:t> model</a:t>
            </a:r>
            <a:r>
              <a:rPr lang="tr-TR" sz="1200" dirty="0" err="1">
                <a:solidFill>
                  <a:schemeClr val="dk1"/>
                </a:solidFill>
                <a:latin typeface="Arial"/>
                <a:ea typeface="Arial"/>
                <a:cs typeface="Arial"/>
                <a:sym typeface="Arial"/>
              </a:rPr>
              <a:t>leme</a:t>
            </a:r>
            <a:endParaRPr sz="1200" dirty="0">
              <a:solidFill>
                <a:schemeClr val="dk1"/>
              </a:solidFill>
              <a:latin typeface="Arial"/>
              <a:ea typeface="Arial"/>
              <a:cs typeface="Arial"/>
              <a:sym typeface="Arial"/>
            </a:endParaRPr>
          </a:p>
        </p:txBody>
      </p:sp>
      <p:cxnSp>
        <p:nvCxnSpPr>
          <p:cNvPr id="198" name="Google Shape;198;p8"/>
          <p:cNvCxnSpPr>
            <a:stCxn id="195" idx="2"/>
            <a:endCxn id="196" idx="0"/>
          </p:cNvCxnSpPr>
          <p:nvPr/>
        </p:nvCxnSpPr>
        <p:spPr>
          <a:xfrm>
            <a:off x="6775429" y="2899349"/>
            <a:ext cx="0" cy="886950"/>
          </a:xfrm>
          <a:prstGeom prst="straightConnector1">
            <a:avLst/>
          </a:prstGeom>
          <a:noFill/>
          <a:ln w="9525" cap="flat" cmpd="sng">
            <a:solidFill>
              <a:schemeClr val="dk1"/>
            </a:solidFill>
            <a:prstDash val="solid"/>
            <a:round/>
            <a:headEnd type="none" w="sm" len="sm"/>
            <a:tailEnd type="triangle" w="med" len="med"/>
          </a:ln>
        </p:spPr>
      </p:cxnSp>
      <p:cxnSp>
        <p:nvCxnSpPr>
          <p:cNvPr id="199" name="Google Shape;199;p8"/>
          <p:cNvCxnSpPr>
            <a:stCxn id="196" idx="2"/>
            <a:endCxn id="197" idx="0"/>
          </p:cNvCxnSpPr>
          <p:nvPr/>
        </p:nvCxnSpPr>
        <p:spPr>
          <a:xfrm>
            <a:off x="6775429" y="4228384"/>
            <a:ext cx="0" cy="886950"/>
          </a:xfrm>
          <a:prstGeom prst="straightConnector1">
            <a:avLst/>
          </a:prstGeom>
          <a:noFill/>
          <a:ln w="9525" cap="flat" cmpd="sng">
            <a:solidFill>
              <a:schemeClr val="dk1"/>
            </a:solidFill>
            <a:prstDash val="solid"/>
            <a:round/>
            <a:headEnd type="none" w="sm" len="sm"/>
            <a:tailEnd type="triangle" w="med" len="med"/>
          </a:ln>
        </p:spPr>
      </p:cxnSp>
      <p:sp>
        <p:nvSpPr>
          <p:cNvPr id="200" name="Google Shape;200;p8"/>
          <p:cNvSpPr txBox="1"/>
          <p:nvPr/>
        </p:nvSpPr>
        <p:spPr>
          <a:xfrm>
            <a:off x="5963129" y="2911912"/>
            <a:ext cx="636843" cy="230802"/>
          </a:xfrm>
          <a:prstGeom prst="rect">
            <a:avLst/>
          </a:prstGeom>
          <a:noFill/>
          <a:ln>
            <a:noFill/>
          </a:ln>
        </p:spPr>
        <p:txBody>
          <a:bodyPr spcFirstLastPara="1" wrap="square" lIns="68569" tIns="34275" rIns="68569" bIns="34275" anchor="t" anchorCtr="0">
            <a:spAutoFit/>
          </a:bodyPr>
          <a:lstStyle/>
          <a:p>
            <a:r>
              <a:rPr lang="en" sz="1050" dirty="0">
                <a:solidFill>
                  <a:srgbClr val="000000"/>
                </a:solidFill>
                <a:latin typeface="Arial"/>
                <a:ea typeface="Arial"/>
                <a:cs typeface="Arial"/>
                <a:sym typeface="Arial"/>
              </a:rPr>
              <a:t>1950</a:t>
            </a:r>
            <a:r>
              <a:rPr lang="tr-TR" sz="1050" dirty="0" err="1">
                <a:solidFill>
                  <a:srgbClr val="000000"/>
                </a:solidFill>
                <a:latin typeface="Arial"/>
                <a:ea typeface="Arial"/>
                <a:cs typeface="Arial"/>
                <a:sym typeface="Arial"/>
              </a:rPr>
              <a:t>ler</a:t>
            </a:r>
            <a:endParaRPr sz="1350" dirty="0"/>
          </a:p>
        </p:txBody>
      </p:sp>
      <p:sp>
        <p:nvSpPr>
          <p:cNvPr id="201" name="Google Shape;201;p8"/>
          <p:cNvSpPr txBox="1"/>
          <p:nvPr/>
        </p:nvSpPr>
        <p:spPr>
          <a:xfrm>
            <a:off x="5963129" y="4272079"/>
            <a:ext cx="636842" cy="230802"/>
          </a:xfrm>
          <a:prstGeom prst="rect">
            <a:avLst/>
          </a:prstGeom>
          <a:noFill/>
          <a:ln>
            <a:noFill/>
          </a:ln>
        </p:spPr>
        <p:txBody>
          <a:bodyPr spcFirstLastPara="1" wrap="square" lIns="68569" tIns="34275" rIns="68569" bIns="34275" anchor="t" anchorCtr="0">
            <a:spAutoFit/>
          </a:bodyPr>
          <a:lstStyle/>
          <a:p>
            <a:r>
              <a:rPr lang="en" sz="1050" dirty="0">
                <a:solidFill>
                  <a:srgbClr val="000000"/>
                </a:solidFill>
                <a:latin typeface="Arial"/>
                <a:ea typeface="Arial"/>
                <a:cs typeface="Arial"/>
                <a:sym typeface="Arial"/>
              </a:rPr>
              <a:t>1970</a:t>
            </a:r>
            <a:r>
              <a:rPr lang="tr-TR" sz="1050" dirty="0" err="1">
                <a:solidFill>
                  <a:srgbClr val="000000"/>
                </a:solidFill>
                <a:latin typeface="Arial"/>
                <a:ea typeface="Arial"/>
                <a:cs typeface="Arial"/>
                <a:sym typeface="Arial"/>
              </a:rPr>
              <a:t>ler</a:t>
            </a:r>
            <a:endParaRPr sz="1350" dirty="0"/>
          </a:p>
        </p:txBody>
      </p:sp>
      <p:sp>
        <p:nvSpPr>
          <p:cNvPr id="202" name="Google Shape;202;p8"/>
          <p:cNvSpPr txBox="1"/>
          <p:nvPr/>
        </p:nvSpPr>
        <p:spPr>
          <a:xfrm>
            <a:off x="5963129" y="5465407"/>
            <a:ext cx="636842" cy="230802"/>
          </a:xfrm>
          <a:prstGeom prst="rect">
            <a:avLst/>
          </a:prstGeom>
          <a:noFill/>
          <a:ln>
            <a:noFill/>
          </a:ln>
        </p:spPr>
        <p:txBody>
          <a:bodyPr spcFirstLastPara="1" wrap="square" lIns="68569" tIns="34275" rIns="68569" bIns="34275" anchor="t" anchorCtr="0">
            <a:spAutoFit/>
          </a:bodyPr>
          <a:lstStyle/>
          <a:p>
            <a:r>
              <a:rPr lang="en" sz="1050" dirty="0">
                <a:solidFill>
                  <a:srgbClr val="000000"/>
                </a:solidFill>
                <a:latin typeface="Arial"/>
                <a:ea typeface="Arial"/>
                <a:cs typeface="Arial"/>
                <a:sym typeface="Arial"/>
              </a:rPr>
              <a:t>2000</a:t>
            </a:r>
            <a:r>
              <a:rPr lang="tr-TR" sz="1050" dirty="0" err="1">
                <a:solidFill>
                  <a:srgbClr val="000000"/>
                </a:solidFill>
                <a:latin typeface="Arial"/>
                <a:ea typeface="Arial"/>
                <a:cs typeface="Arial"/>
                <a:sym typeface="Arial"/>
              </a:rPr>
              <a:t>ler</a:t>
            </a:r>
            <a:endParaRPr sz="1350" dirty="0"/>
          </a:p>
        </p:txBody>
      </p:sp>
    </p:spTree>
    <p:extLst>
      <p:ext uri="{BB962C8B-B14F-4D97-AF65-F5344CB8AC3E}">
        <p14:creationId xmlns:p14="http://schemas.microsoft.com/office/powerpoint/2010/main" val="313978968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1243"/>
        <p:cNvGrpSpPr/>
        <p:nvPr/>
      </p:nvGrpSpPr>
      <p:grpSpPr>
        <a:xfrm>
          <a:off x="0" y="0"/>
          <a:ext cx="0" cy="0"/>
          <a:chOff x="0" y="0"/>
          <a:chExt cx="0" cy="0"/>
        </a:xfrm>
      </p:grpSpPr>
      <p:sp>
        <p:nvSpPr>
          <p:cNvPr id="1245" name="Google Shape;1245;p139"/>
          <p:cNvSpPr txBox="1"/>
          <p:nvPr/>
        </p:nvSpPr>
        <p:spPr>
          <a:xfrm>
            <a:off x="1556274" y="233876"/>
            <a:ext cx="6203426" cy="544625"/>
          </a:xfrm>
          <a:prstGeom prst="rect">
            <a:avLst/>
          </a:prstGeom>
          <a:noFill/>
          <a:ln>
            <a:noFill/>
          </a:ln>
        </p:spPr>
        <p:txBody>
          <a:bodyPr spcFirstLastPara="1" wrap="square" lIns="64500" tIns="32231" rIns="64500" bIns="32231" anchor="t" anchorCtr="0">
            <a:noAutofit/>
          </a:bodyPr>
          <a:lstStyle/>
          <a:p>
            <a:r>
              <a:rPr lang="tr-TR" sz="1200" b="1" dirty="0">
                <a:solidFill>
                  <a:schemeClr val="dk1"/>
                </a:solidFill>
                <a:latin typeface="Source Sans Pro"/>
                <a:ea typeface="Source Sans Pro"/>
                <a:cs typeface="Source Sans Pro"/>
                <a:sym typeface="Source Sans Pro"/>
              </a:rPr>
              <a:t>Faaliyete dayalı model, temsilci tabanlı simülasyon ve cep telefonu verilerini birleştirerek kentsel ortamlarda COVID-19 ile ilgili müdahalelerin etkilerini tahmin edilmesi.</a:t>
            </a:r>
            <a:endParaRPr sz="825" b="1" dirty="0">
              <a:solidFill>
                <a:srgbClr val="F17F09"/>
              </a:solidFill>
              <a:latin typeface="Source Sans Pro"/>
              <a:ea typeface="Source Sans Pro"/>
              <a:cs typeface="Source Sans Pro"/>
              <a:sym typeface="Source Sans Pro"/>
            </a:endParaRPr>
          </a:p>
        </p:txBody>
      </p:sp>
      <p:cxnSp>
        <p:nvCxnSpPr>
          <p:cNvPr id="1246" name="Google Shape;1246;p139"/>
          <p:cNvCxnSpPr/>
          <p:nvPr/>
        </p:nvCxnSpPr>
        <p:spPr>
          <a:xfrm>
            <a:off x="1556275" y="778503"/>
            <a:ext cx="6031456" cy="0"/>
          </a:xfrm>
          <a:prstGeom prst="straightConnector1">
            <a:avLst/>
          </a:prstGeom>
          <a:noFill/>
          <a:ln w="28575" cap="flat" cmpd="sng">
            <a:solidFill>
              <a:schemeClr val="dk1"/>
            </a:solidFill>
            <a:prstDash val="solid"/>
            <a:round/>
            <a:headEnd type="none" w="sm" len="sm"/>
            <a:tailEnd type="none" w="sm" len="sm"/>
          </a:ln>
        </p:spPr>
      </p:cxnSp>
      <p:sp>
        <p:nvSpPr>
          <p:cNvPr id="1247" name="Google Shape;1247;p139"/>
          <p:cNvSpPr txBox="1">
            <a:spLocks noGrp="1"/>
          </p:cNvSpPr>
          <p:nvPr>
            <p:ph type="body" idx="2"/>
          </p:nvPr>
        </p:nvSpPr>
        <p:spPr>
          <a:xfrm>
            <a:off x="454699" y="5624518"/>
            <a:ext cx="5566688" cy="273844"/>
          </a:xfrm>
          <a:prstGeom prst="rect">
            <a:avLst/>
          </a:prstGeom>
          <a:noFill/>
          <a:ln>
            <a:noFill/>
          </a:ln>
        </p:spPr>
        <p:txBody>
          <a:bodyPr spcFirstLastPara="1" vert="horz" wrap="square" lIns="68569" tIns="34275" rIns="68569" bIns="34275" rtlCol="0" anchor="ctr" anchorCtr="0">
            <a:noAutofit/>
          </a:bodyPr>
          <a:lstStyle/>
          <a:p>
            <a:pPr marL="322577" indent="-161288"/>
            <a:endParaRPr/>
          </a:p>
        </p:txBody>
      </p:sp>
      <p:sp>
        <p:nvSpPr>
          <p:cNvPr id="1248" name="Google Shape;1248;p139"/>
          <p:cNvSpPr txBox="1">
            <a:spLocks noGrp="1"/>
          </p:cNvSpPr>
          <p:nvPr>
            <p:ph type="body" idx="2"/>
          </p:nvPr>
        </p:nvSpPr>
        <p:spPr>
          <a:xfrm>
            <a:off x="454699" y="5624518"/>
            <a:ext cx="5566688" cy="273844"/>
          </a:xfrm>
          <a:prstGeom prst="rect">
            <a:avLst/>
          </a:prstGeom>
          <a:noFill/>
          <a:ln>
            <a:noFill/>
          </a:ln>
        </p:spPr>
        <p:txBody>
          <a:bodyPr spcFirstLastPara="1" vert="horz" wrap="square" lIns="68569" tIns="34275" rIns="68569" bIns="34275" rtlCol="0" anchor="ctr" anchorCtr="0">
            <a:noAutofit/>
          </a:bodyPr>
          <a:lstStyle/>
          <a:p>
            <a:pPr marL="322577" indent="-161288"/>
            <a:endParaRPr/>
          </a:p>
        </p:txBody>
      </p:sp>
      <p:sp>
        <p:nvSpPr>
          <p:cNvPr id="1249" name="Google Shape;1249;p139"/>
          <p:cNvSpPr txBox="1">
            <a:spLocks noGrp="1"/>
          </p:cNvSpPr>
          <p:nvPr>
            <p:ph type="body" idx="2"/>
          </p:nvPr>
        </p:nvSpPr>
        <p:spPr>
          <a:xfrm>
            <a:off x="454699" y="5624518"/>
            <a:ext cx="5566688" cy="273844"/>
          </a:xfrm>
          <a:prstGeom prst="rect">
            <a:avLst/>
          </a:prstGeom>
          <a:noFill/>
          <a:ln>
            <a:noFill/>
          </a:ln>
        </p:spPr>
        <p:txBody>
          <a:bodyPr spcFirstLastPara="1" vert="horz" wrap="square" lIns="68569" tIns="34275" rIns="68569" bIns="34275" rtlCol="0" anchor="ctr" anchorCtr="0">
            <a:noAutofit/>
          </a:bodyPr>
          <a:lstStyle/>
          <a:p>
            <a:pPr marL="322577" indent="-161288"/>
            <a:endParaRPr/>
          </a:p>
        </p:txBody>
      </p:sp>
      <p:pic>
        <p:nvPicPr>
          <p:cNvPr id="1250" name="Google Shape;1250;p139"/>
          <p:cNvPicPr preferRelativeResize="0"/>
          <p:nvPr/>
        </p:nvPicPr>
        <p:blipFill rotWithShape="1">
          <a:blip r:embed="rId3">
            <a:alphaModFix/>
          </a:blip>
          <a:srcRect/>
          <a:stretch/>
        </p:blipFill>
        <p:spPr>
          <a:xfrm>
            <a:off x="1556274" y="1918213"/>
            <a:ext cx="5582801" cy="2566590"/>
          </a:xfrm>
          <a:prstGeom prst="rect">
            <a:avLst/>
          </a:prstGeom>
          <a:noFill/>
          <a:ln>
            <a:noFill/>
          </a:ln>
        </p:spPr>
      </p:pic>
      <p:sp>
        <p:nvSpPr>
          <p:cNvPr id="2" name="Dikdörtgen 1">
            <a:extLst>
              <a:ext uri="{FF2B5EF4-FFF2-40B4-BE49-F238E27FC236}">
                <a16:creationId xmlns:a16="http://schemas.microsoft.com/office/drawing/2014/main" id="{F59D6E24-CDB7-F2B3-38EF-82F0A6B2499D}"/>
              </a:ext>
            </a:extLst>
          </p:cNvPr>
          <p:cNvSpPr/>
          <p:nvPr/>
        </p:nvSpPr>
        <p:spPr>
          <a:xfrm>
            <a:off x="1556274" y="1996751"/>
            <a:ext cx="5440773" cy="1315616"/>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just"/>
            <a:r>
              <a:rPr lang="en-US" sz="1600" dirty="0" err="1">
                <a:latin typeface="Times New Roman" panose="02020603050405020304" pitchFamily="18" charset="0"/>
                <a:cs typeface="Times New Roman" panose="02020603050405020304" pitchFamily="18" charset="0"/>
              </a:rPr>
              <a:t>Aktivite</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bazlı</a:t>
            </a:r>
            <a:r>
              <a:rPr lang="en-US" sz="1600" dirty="0">
                <a:latin typeface="Times New Roman" panose="02020603050405020304" pitchFamily="18" charset="0"/>
                <a:cs typeface="Times New Roman" panose="02020603050405020304" pitchFamily="18" charset="0"/>
              </a:rPr>
              <a:t> </a:t>
            </a:r>
            <a:r>
              <a:rPr lang="tr-TR" sz="1600" dirty="0">
                <a:latin typeface="Times New Roman" panose="02020603050405020304" pitchFamily="18" charset="0"/>
                <a:cs typeface="Times New Roman" panose="02020603050405020304" pitchFamily="18" charset="0"/>
              </a:rPr>
              <a:t>modelleme, temsilci tabanlı simülasyon ve cep telefonu verilerini birleştirerek kentsel ortamlarda COVID-19 ile ilgili müdahalelerin etkilerinin tahmin edilmesi.</a:t>
            </a:r>
          </a:p>
        </p:txBody>
      </p:sp>
    </p:spTree>
    <p:extLst>
      <p:ext uri="{BB962C8B-B14F-4D97-AF65-F5344CB8AC3E}">
        <p14:creationId xmlns:p14="http://schemas.microsoft.com/office/powerpoint/2010/main" val="359636324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1254"/>
        <p:cNvGrpSpPr/>
        <p:nvPr/>
      </p:nvGrpSpPr>
      <p:grpSpPr>
        <a:xfrm>
          <a:off x="0" y="0"/>
          <a:ext cx="0" cy="0"/>
          <a:chOff x="0" y="0"/>
          <a:chExt cx="0" cy="0"/>
        </a:xfrm>
      </p:grpSpPr>
      <p:cxnSp>
        <p:nvCxnSpPr>
          <p:cNvPr id="1257" name="Google Shape;1257;p140"/>
          <p:cNvCxnSpPr/>
          <p:nvPr/>
        </p:nvCxnSpPr>
        <p:spPr>
          <a:xfrm>
            <a:off x="1364797" y="782259"/>
            <a:ext cx="6031456" cy="0"/>
          </a:xfrm>
          <a:prstGeom prst="straightConnector1">
            <a:avLst/>
          </a:prstGeom>
          <a:noFill/>
          <a:ln w="28575" cap="flat" cmpd="sng">
            <a:solidFill>
              <a:schemeClr val="dk1"/>
            </a:solidFill>
            <a:prstDash val="solid"/>
            <a:round/>
            <a:headEnd type="none" w="sm" len="sm"/>
            <a:tailEnd type="none" w="sm" len="sm"/>
          </a:ln>
        </p:spPr>
      </p:cxnSp>
      <p:sp>
        <p:nvSpPr>
          <p:cNvPr id="1258" name="Google Shape;1258;p140"/>
          <p:cNvSpPr txBox="1">
            <a:spLocks noGrp="1"/>
          </p:cNvSpPr>
          <p:nvPr>
            <p:ph type="body" idx="2"/>
          </p:nvPr>
        </p:nvSpPr>
        <p:spPr>
          <a:xfrm>
            <a:off x="454699" y="5624518"/>
            <a:ext cx="5566688" cy="273844"/>
          </a:xfrm>
          <a:prstGeom prst="rect">
            <a:avLst/>
          </a:prstGeom>
          <a:noFill/>
          <a:ln>
            <a:noFill/>
          </a:ln>
        </p:spPr>
        <p:txBody>
          <a:bodyPr spcFirstLastPara="1" vert="horz" wrap="square" lIns="68569" tIns="34275" rIns="68569" bIns="34275" rtlCol="0" anchor="ctr" anchorCtr="0">
            <a:noAutofit/>
          </a:bodyPr>
          <a:lstStyle/>
          <a:p>
            <a:pPr marL="322577" indent="-161288"/>
            <a:endParaRPr/>
          </a:p>
        </p:txBody>
      </p:sp>
      <p:sp>
        <p:nvSpPr>
          <p:cNvPr id="1259" name="Google Shape;1259;p140"/>
          <p:cNvSpPr txBox="1">
            <a:spLocks noGrp="1"/>
          </p:cNvSpPr>
          <p:nvPr>
            <p:ph type="body" idx="2"/>
          </p:nvPr>
        </p:nvSpPr>
        <p:spPr>
          <a:xfrm>
            <a:off x="454699" y="5624518"/>
            <a:ext cx="5566688" cy="273844"/>
          </a:xfrm>
          <a:prstGeom prst="rect">
            <a:avLst/>
          </a:prstGeom>
          <a:noFill/>
          <a:ln>
            <a:noFill/>
          </a:ln>
        </p:spPr>
        <p:txBody>
          <a:bodyPr spcFirstLastPara="1" vert="horz" wrap="square" lIns="68569" tIns="34275" rIns="68569" bIns="34275" rtlCol="0" anchor="ctr" anchorCtr="0">
            <a:noAutofit/>
          </a:bodyPr>
          <a:lstStyle/>
          <a:p>
            <a:pPr marL="322577" indent="-161288"/>
            <a:endParaRPr/>
          </a:p>
        </p:txBody>
      </p:sp>
      <p:sp>
        <p:nvSpPr>
          <p:cNvPr id="1260" name="Google Shape;1260;p140"/>
          <p:cNvSpPr txBox="1">
            <a:spLocks noGrp="1"/>
          </p:cNvSpPr>
          <p:nvPr>
            <p:ph type="body" idx="2"/>
          </p:nvPr>
        </p:nvSpPr>
        <p:spPr>
          <a:xfrm>
            <a:off x="1556274" y="2052345"/>
            <a:ext cx="6151267" cy="487375"/>
          </a:xfrm>
          <a:prstGeom prst="rect">
            <a:avLst/>
          </a:prstGeom>
          <a:noFill/>
          <a:ln>
            <a:noFill/>
          </a:ln>
        </p:spPr>
        <p:txBody>
          <a:bodyPr spcFirstLastPara="1" vert="horz" wrap="square" lIns="67500" tIns="34275" rIns="67500" bIns="34275" rtlCol="0" anchor="t" anchorCtr="0">
            <a:noAutofit/>
          </a:bodyPr>
          <a:lstStyle/>
          <a:p>
            <a:pPr marL="214313" indent="-214313">
              <a:spcBef>
                <a:spcPts val="0"/>
              </a:spcBef>
              <a:buChar char="•"/>
            </a:pPr>
            <a:r>
              <a:rPr lang="en-US" sz="1050" dirty="0" err="1">
                <a:solidFill>
                  <a:schemeClr val="dk1"/>
                </a:solidFill>
              </a:rPr>
              <a:t>Hastalık</a:t>
            </a:r>
            <a:r>
              <a:rPr lang="en-US" sz="1050" dirty="0">
                <a:solidFill>
                  <a:schemeClr val="dk1"/>
                </a:solidFill>
              </a:rPr>
              <a:t> </a:t>
            </a:r>
            <a:r>
              <a:rPr lang="en-US" sz="1050" dirty="0" err="1">
                <a:solidFill>
                  <a:schemeClr val="dk1"/>
                </a:solidFill>
              </a:rPr>
              <a:t>ilerleme</a:t>
            </a:r>
            <a:r>
              <a:rPr lang="en-US" sz="1050" dirty="0">
                <a:solidFill>
                  <a:schemeClr val="dk1"/>
                </a:solidFill>
              </a:rPr>
              <a:t> </a:t>
            </a:r>
            <a:r>
              <a:rPr lang="en-US" sz="1050" dirty="0" err="1">
                <a:solidFill>
                  <a:schemeClr val="dk1"/>
                </a:solidFill>
              </a:rPr>
              <a:t>modeli</a:t>
            </a:r>
            <a:r>
              <a:rPr lang="en-US" sz="1050" dirty="0">
                <a:solidFill>
                  <a:schemeClr val="dk1"/>
                </a:solidFill>
              </a:rPr>
              <a:t>, her </a:t>
            </a:r>
            <a:r>
              <a:rPr lang="en-US" sz="1050" dirty="0" err="1">
                <a:solidFill>
                  <a:schemeClr val="dk1"/>
                </a:solidFill>
              </a:rPr>
              <a:t>bireyin</a:t>
            </a:r>
            <a:r>
              <a:rPr lang="en-US" sz="1050" dirty="0">
                <a:solidFill>
                  <a:schemeClr val="dk1"/>
                </a:solidFill>
              </a:rPr>
              <a:t> </a:t>
            </a:r>
            <a:r>
              <a:rPr lang="en-US" sz="1050" dirty="0" err="1">
                <a:solidFill>
                  <a:schemeClr val="dk1"/>
                </a:solidFill>
              </a:rPr>
              <a:t>yaşı</a:t>
            </a:r>
            <a:r>
              <a:rPr lang="en-US" sz="1050" dirty="0">
                <a:solidFill>
                  <a:schemeClr val="dk1"/>
                </a:solidFill>
              </a:rPr>
              <a:t> </a:t>
            </a:r>
            <a:r>
              <a:rPr lang="en-US" sz="1050" dirty="0" err="1">
                <a:solidFill>
                  <a:schemeClr val="dk1"/>
                </a:solidFill>
              </a:rPr>
              <a:t>veya</a:t>
            </a:r>
            <a:r>
              <a:rPr lang="en-US" sz="1050" dirty="0">
                <a:solidFill>
                  <a:schemeClr val="dk1"/>
                </a:solidFill>
              </a:rPr>
              <a:t> her </a:t>
            </a:r>
            <a:r>
              <a:rPr lang="en-US" sz="1050" dirty="0" err="1">
                <a:solidFill>
                  <a:schemeClr val="dk1"/>
                </a:solidFill>
              </a:rPr>
              <a:t>bir</a:t>
            </a:r>
            <a:r>
              <a:rPr lang="en-US" sz="1050" dirty="0">
                <a:solidFill>
                  <a:schemeClr val="dk1"/>
                </a:solidFill>
              </a:rPr>
              <a:t> </a:t>
            </a:r>
            <a:r>
              <a:rPr lang="en-US" sz="1050" dirty="0" err="1">
                <a:solidFill>
                  <a:schemeClr val="dk1"/>
                </a:solidFill>
              </a:rPr>
              <a:t>faaliyette</a:t>
            </a:r>
            <a:r>
              <a:rPr lang="en-US" sz="1050" dirty="0">
                <a:solidFill>
                  <a:schemeClr val="dk1"/>
                </a:solidFill>
              </a:rPr>
              <a:t> </a:t>
            </a:r>
            <a:r>
              <a:rPr lang="en-US" sz="1050" dirty="0" err="1">
                <a:solidFill>
                  <a:schemeClr val="dk1"/>
                </a:solidFill>
              </a:rPr>
              <a:t>harcanan</a:t>
            </a:r>
            <a:r>
              <a:rPr lang="en-US" sz="1050" dirty="0">
                <a:solidFill>
                  <a:schemeClr val="dk1"/>
                </a:solidFill>
              </a:rPr>
              <a:t> zaman </a:t>
            </a:r>
            <a:r>
              <a:rPr lang="en-US" sz="1050" dirty="0" err="1">
                <a:solidFill>
                  <a:schemeClr val="dk1"/>
                </a:solidFill>
              </a:rPr>
              <a:t>gibi</a:t>
            </a:r>
            <a:r>
              <a:rPr lang="en-US" sz="1050" dirty="0">
                <a:solidFill>
                  <a:schemeClr val="dk1"/>
                </a:solidFill>
              </a:rPr>
              <a:t> </a:t>
            </a:r>
            <a:r>
              <a:rPr lang="en-US" sz="1050" dirty="0" err="1">
                <a:solidFill>
                  <a:schemeClr val="dk1"/>
                </a:solidFill>
              </a:rPr>
              <a:t>belirleyici</a:t>
            </a:r>
            <a:r>
              <a:rPr lang="en-US" sz="1050" dirty="0">
                <a:solidFill>
                  <a:schemeClr val="dk1"/>
                </a:solidFill>
              </a:rPr>
              <a:t> </a:t>
            </a:r>
            <a:r>
              <a:rPr lang="en-US" sz="1050" dirty="0" err="1">
                <a:solidFill>
                  <a:schemeClr val="dk1"/>
                </a:solidFill>
              </a:rPr>
              <a:t>özellikler</a:t>
            </a:r>
            <a:r>
              <a:rPr lang="en-US" sz="1050" dirty="0">
                <a:solidFill>
                  <a:schemeClr val="dk1"/>
                </a:solidFill>
              </a:rPr>
              <a:t> </a:t>
            </a:r>
            <a:r>
              <a:rPr lang="en-US" sz="1050" dirty="0" err="1">
                <a:solidFill>
                  <a:schemeClr val="dk1"/>
                </a:solidFill>
              </a:rPr>
              <a:t>içerdiğinden</a:t>
            </a:r>
            <a:r>
              <a:rPr lang="en-US" sz="1050" dirty="0">
                <a:solidFill>
                  <a:schemeClr val="dk1"/>
                </a:solidFill>
              </a:rPr>
              <a:t> </a:t>
            </a:r>
            <a:r>
              <a:rPr lang="en-US" sz="1050" dirty="0" err="1">
                <a:solidFill>
                  <a:schemeClr val="dk1"/>
                </a:solidFill>
              </a:rPr>
              <a:t>Temsilci</a:t>
            </a:r>
            <a:r>
              <a:rPr lang="tr-TR" sz="1050" dirty="0">
                <a:solidFill>
                  <a:schemeClr val="dk1"/>
                </a:solidFill>
              </a:rPr>
              <a:t> </a:t>
            </a:r>
            <a:r>
              <a:rPr lang="en-US" sz="1050" dirty="0" err="1">
                <a:solidFill>
                  <a:schemeClr val="dk1"/>
                </a:solidFill>
              </a:rPr>
              <a:t>Tabanlı</a:t>
            </a:r>
            <a:r>
              <a:rPr lang="en-US" sz="1050" dirty="0">
                <a:solidFill>
                  <a:schemeClr val="dk1"/>
                </a:solidFill>
              </a:rPr>
              <a:t> </a:t>
            </a:r>
            <a:r>
              <a:rPr lang="en-US" sz="1050" dirty="0" err="1">
                <a:solidFill>
                  <a:schemeClr val="dk1"/>
                </a:solidFill>
              </a:rPr>
              <a:t>Modelleme'nin</a:t>
            </a:r>
            <a:r>
              <a:rPr lang="en-US" sz="1050" dirty="0">
                <a:solidFill>
                  <a:schemeClr val="dk1"/>
                </a:solidFill>
              </a:rPr>
              <a:t> </a:t>
            </a:r>
            <a:r>
              <a:rPr lang="en-US" sz="1050" dirty="0" err="1">
                <a:solidFill>
                  <a:schemeClr val="dk1"/>
                </a:solidFill>
              </a:rPr>
              <a:t>üzerine</a:t>
            </a:r>
            <a:r>
              <a:rPr lang="en-US" sz="1050" dirty="0">
                <a:solidFill>
                  <a:schemeClr val="dk1"/>
                </a:solidFill>
              </a:rPr>
              <a:t> </a:t>
            </a:r>
            <a:r>
              <a:rPr lang="en-US" sz="1050" dirty="0" err="1">
                <a:solidFill>
                  <a:schemeClr val="dk1"/>
                </a:solidFill>
              </a:rPr>
              <a:t>inşa</a:t>
            </a:r>
            <a:r>
              <a:rPr lang="en-US" sz="1050" dirty="0">
                <a:solidFill>
                  <a:schemeClr val="dk1"/>
                </a:solidFill>
              </a:rPr>
              <a:t> </a:t>
            </a:r>
            <a:r>
              <a:rPr lang="en-US" sz="1050" dirty="0" err="1">
                <a:solidFill>
                  <a:schemeClr val="dk1"/>
                </a:solidFill>
              </a:rPr>
              <a:t>edilmiştir</a:t>
            </a:r>
            <a:r>
              <a:rPr lang="en-US" sz="1050" dirty="0">
                <a:solidFill>
                  <a:schemeClr val="dk1"/>
                </a:solidFill>
              </a:rPr>
              <a:t>.</a:t>
            </a:r>
            <a:endParaRPr sz="1050" dirty="0">
              <a:solidFill>
                <a:schemeClr val="dk1"/>
              </a:solidFill>
            </a:endParaRPr>
          </a:p>
        </p:txBody>
      </p:sp>
      <p:pic>
        <p:nvPicPr>
          <p:cNvPr id="1261" name="Google Shape;1261;p140"/>
          <p:cNvPicPr preferRelativeResize="0"/>
          <p:nvPr/>
        </p:nvPicPr>
        <p:blipFill rotWithShape="1">
          <a:blip r:embed="rId3">
            <a:alphaModFix/>
          </a:blip>
          <a:srcRect/>
          <a:stretch/>
        </p:blipFill>
        <p:spPr>
          <a:xfrm>
            <a:off x="2771302" y="2539720"/>
            <a:ext cx="4124849" cy="3417979"/>
          </a:xfrm>
          <a:prstGeom prst="rect">
            <a:avLst/>
          </a:prstGeom>
          <a:noFill/>
          <a:ln>
            <a:noFill/>
          </a:ln>
        </p:spPr>
      </p:pic>
      <p:sp>
        <p:nvSpPr>
          <p:cNvPr id="3" name="Dikdörtgen 2">
            <a:extLst>
              <a:ext uri="{FF2B5EF4-FFF2-40B4-BE49-F238E27FC236}">
                <a16:creationId xmlns:a16="http://schemas.microsoft.com/office/drawing/2014/main" id="{77F58F48-4038-FEE4-27C1-B0F879D51FD5}"/>
              </a:ext>
            </a:extLst>
          </p:cNvPr>
          <p:cNvSpPr/>
          <p:nvPr/>
        </p:nvSpPr>
        <p:spPr>
          <a:xfrm>
            <a:off x="2837582" y="5354867"/>
            <a:ext cx="4028440" cy="396240"/>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just"/>
            <a:r>
              <a:rPr lang="tr-TR" sz="600" b="1" dirty="0">
                <a:latin typeface="Times New Roman" panose="02020603050405020304" pitchFamily="18" charset="0"/>
                <a:cs typeface="Times New Roman" panose="02020603050405020304" pitchFamily="18" charset="0"/>
              </a:rPr>
              <a:t>Şekil 3. </a:t>
            </a:r>
            <a:r>
              <a:rPr lang="tr-TR" sz="600" dirty="0">
                <a:latin typeface="Times New Roman" panose="02020603050405020304" pitchFamily="18" charset="0"/>
                <a:cs typeface="Times New Roman" panose="02020603050405020304" pitchFamily="18" charset="0"/>
              </a:rPr>
              <a:t>Hastalık ilerleme modeli. </a:t>
            </a:r>
            <a:r>
              <a:rPr lang="tr-TR" sz="600" b="1" dirty="0">
                <a:latin typeface="Times New Roman" panose="02020603050405020304" pitchFamily="18" charset="0"/>
                <a:cs typeface="Times New Roman" panose="02020603050405020304" pitchFamily="18" charset="0"/>
              </a:rPr>
              <a:t>SOL: </a:t>
            </a:r>
            <a:r>
              <a:rPr lang="tr-TR" sz="600" dirty="0">
                <a:latin typeface="Times New Roman" panose="02020603050405020304" pitchFamily="18" charset="0"/>
                <a:cs typeface="Times New Roman" panose="02020603050405020304" pitchFamily="18" charset="0"/>
              </a:rPr>
              <a:t>Durum geçişi [70-75]. </a:t>
            </a:r>
            <a:r>
              <a:rPr lang="tr-TR" sz="600" b="1" dirty="0">
                <a:latin typeface="Times New Roman" panose="02020603050405020304" pitchFamily="18" charset="0"/>
                <a:cs typeface="Times New Roman" panose="02020603050405020304" pitchFamily="18" charset="0"/>
              </a:rPr>
              <a:t>SAĞ: </a:t>
            </a:r>
            <a:r>
              <a:rPr lang="tr-TR" sz="600" dirty="0">
                <a:latin typeface="Times New Roman" panose="02020603050405020304" pitchFamily="18" charset="0"/>
                <a:cs typeface="Times New Roman" panose="02020603050405020304" pitchFamily="18" charset="0"/>
              </a:rPr>
              <a:t>Bulaşıcıdan semptomatiğe, semptomatikten ağır hastaya (= hastaneye yatış gerektiren) ve ağır hastadan kritik duruma (= solunum desteği veya yoğun bakım gerektiren) yaşa bağlı geçiş olasılıkları. Kaynak: [15], ikinci sütundaki sayıların 2'ye bölünmesi dışında (Eksik raporlama ve zaman içindeki değişimi bölümünde tartışılmıştır).</a:t>
            </a:r>
          </a:p>
        </p:txBody>
      </p:sp>
      <p:sp>
        <p:nvSpPr>
          <p:cNvPr id="4" name="Dikdörtgen 3">
            <a:extLst>
              <a:ext uri="{FF2B5EF4-FFF2-40B4-BE49-F238E27FC236}">
                <a16:creationId xmlns:a16="http://schemas.microsoft.com/office/drawing/2014/main" id="{C6F38F22-098A-9291-0515-CACB7CB537B4}"/>
              </a:ext>
            </a:extLst>
          </p:cNvPr>
          <p:cNvSpPr/>
          <p:nvPr/>
        </p:nvSpPr>
        <p:spPr>
          <a:xfrm>
            <a:off x="2905883" y="2644269"/>
            <a:ext cx="460006" cy="155029"/>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700" dirty="0">
                <a:latin typeface="Times New Roman" panose="02020603050405020304" pitchFamily="18" charset="0"/>
                <a:cs typeface="Times New Roman" panose="02020603050405020304" pitchFamily="18" charset="0"/>
              </a:rPr>
              <a:t>Açıkta</a:t>
            </a:r>
          </a:p>
        </p:txBody>
      </p:sp>
      <p:sp>
        <p:nvSpPr>
          <p:cNvPr id="5" name="Dikdörtgen 4">
            <a:extLst>
              <a:ext uri="{FF2B5EF4-FFF2-40B4-BE49-F238E27FC236}">
                <a16:creationId xmlns:a16="http://schemas.microsoft.com/office/drawing/2014/main" id="{A628C1F2-AFF8-608E-24B8-798832C64441}"/>
              </a:ext>
            </a:extLst>
          </p:cNvPr>
          <p:cNvSpPr/>
          <p:nvPr/>
        </p:nvSpPr>
        <p:spPr>
          <a:xfrm>
            <a:off x="4724562" y="3942080"/>
            <a:ext cx="573878" cy="172720"/>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600" dirty="0">
                <a:latin typeface="Times New Roman" panose="02020603050405020304" pitchFamily="18" charset="0"/>
                <a:cs typeface="Times New Roman" panose="02020603050405020304" pitchFamily="18" charset="0"/>
              </a:rPr>
              <a:t>Yaş grubu</a:t>
            </a:r>
          </a:p>
        </p:txBody>
      </p:sp>
      <p:sp>
        <p:nvSpPr>
          <p:cNvPr id="6" name="Dikdörtgen 5">
            <a:extLst>
              <a:ext uri="{FF2B5EF4-FFF2-40B4-BE49-F238E27FC236}">
                <a16:creationId xmlns:a16="http://schemas.microsoft.com/office/drawing/2014/main" id="{12A18B68-4A78-0F1F-18EE-EE63F2FDB921}"/>
              </a:ext>
            </a:extLst>
          </p:cNvPr>
          <p:cNvSpPr/>
          <p:nvPr/>
        </p:nvSpPr>
        <p:spPr>
          <a:xfrm>
            <a:off x="5174593" y="3850640"/>
            <a:ext cx="683173" cy="290436"/>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500" dirty="0">
                <a:latin typeface="Times New Roman" panose="02020603050405020304" pitchFamily="18" charset="0"/>
                <a:cs typeface="Times New Roman" panose="02020603050405020304" pitchFamily="18" charset="0"/>
              </a:rPr>
              <a:t>bulaşıcı vakaların semptomatik duruma gelmesi</a:t>
            </a:r>
          </a:p>
        </p:txBody>
      </p:sp>
      <p:sp>
        <p:nvSpPr>
          <p:cNvPr id="7" name="Dikdörtgen 6">
            <a:extLst>
              <a:ext uri="{FF2B5EF4-FFF2-40B4-BE49-F238E27FC236}">
                <a16:creationId xmlns:a16="http://schemas.microsoft.com/office/drawing/2014/main" id="{D809B738-E1FF-E593-625A-AB71B65ABBB6}"/>
              </a:ext>
            </a:extLst>
          </p:cNvPr>
          <p:cNvSpPr/>
          <p:nvPr/>
        </p:nvSpPr>
        <p:spPr>
          <a:xfrm>
            <a:off x="5707117" y="3850640"/>
            <a:ext cx="746235" cy="290436"/>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500" dirty="0">
                <a:latin typeface="Times New Roman" panose="02020603050405020304" pitchFamily="18" charset="0"/>
                <a:cs typeface="Times New Roman" panose="02020603050405020304" pitchFamily="18" charset="0"/>
              </a:rPr>
              <a:t>hastaneye yatış gerektiren semptomatik vakalar</a:t>
            </a:r>
          </a:p>
        </p:txBody>
      </p:sp>
      <p:sp>
        <p:nvSpPr>
          <p:cNvPr id="8" name="Dikdörtgen 7">
            <a:extLst>
              <a:ext uri="{FF2B5EF4-FFF2-40B4-BE49-F238E27FC236}">
                <a16:creationId xmlns:a16="http://schemas.microsoft.com/office/drawing/2014/main" id="{AE7E74D3-1929-B87F-7B7E-5F16CABE4787}"/>
              </a:ext>
            </a:extLst>
          </p:cNvPr>
          <p:cNvSpPr/>
          <p:nvPr/>
        </p:nvSpPr>
        <p:spPr>
          <a:xfrm>
            <a:off x="6307798" y="3850640"/>
            <a:ext cx="588354" cy="290436"/>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500" dirty="0">
                <a:latin typeface="Times New Roman" panose="02020603050405020304" pitchFamily="18" charset="0"/>
                <a:cs typeface="Times New Roman" panose="02020603050405020304" pitchFamily="18" charset="0"/>
              </a:rPr>
              <a:t>kritik vakalar gerektiren bir hastane vakasıdır.</a:t>
            </a:r>
          </a:p>
        </p:txBody>
      </p:sp>
      <p:sp>
        <p:nvSpPr>
          <p:cNvPr id="9" name="Dikdörtgen 8">
            <a:extLst>
              <a:ext uri="{FF2B5EF4-FFF2-40B4-BE49-F238E27FC236}">
                <a16:creationId xmlns:a16="http://schemas.microsoft.com/office/drawing/2014/main" id="{3F569EBB-6040-94CA-5019-B10382C5512C}"/>
              </a:ext>
            </a:extLst>
          </p:cNvPr>
          <p:cNvSpPr/>
          <p:nvPr/>
        </p:nvSpPr>
        <p:spPr>
          <a:xfrm>
            <a:off x="4168093" y="2644269"/>
            <a:ext cx="460006" cy="190738"/>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600" dirty="0">
                <a:latin typeface="Times New Roman" panose="02020603050405020304" pitchFamily="18" charset="0"/>
                <a:cs typeface="Times New Roman" panose="02020603050405020304" pitchFamily="18" charset="0"/>
              </a:rPr>
              <a:t>bulaşıcı</a:t>
            </a:r>
          </a:p>
        </p:txBody>
      </p:sp>
      <p:sp>
        <p:nvSpPr>
          <p:cNvPr id="10" name="Dikdörtgen 9">
            <a:extLst>
              <a:ext uri="{FF2B5EF4-FFF2-40B4-BE49-F238E27FC236}">
                <a16:creationId xmlns:a16="http://schemas.microsoft.com/office/drawing/2014/main" id="{C718818E-E30A-0E31-312C-597785BA56FF}"/>
              </a:ext>
            </a:extLst>
          </p:cNvPr>
          <p:cNvSpPr/>
          <p:nvPr/>
        </p:nvSpPr>
        <p:spPr>
          <a:xfrm>
            <a:off x="3910988" y="3213253"/>
            <a:ext cx="460006" cy="190738"/>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500" dirty="0">
                <a:latin typeface="Times New Roman" panose="02020603050405020304" pitchFamily="18" charset="0"/>
                <a:cs typeface="Times New Roman" panose="02020603050405020304" pitchFamily="18" charset="0"/>
              </a:rPr>
              <a:t>belirtiler gösteriyor</a:t>
            </a:r>
          </a:p>
        </p:txBody>
      </p:sp>
      <p:sp>
        <p:nvSpPr>
          <p:cNvPr id="11" name="Dikdörtgen 10">
            <a:extLst>
              <a:ext uri="{FF2B5EF4-FFF2-40B4-BE49-F238E27FC236}">
                <a16:creationId xmlns:a16="http://schemas.microsoft.com/office/drawing/2014/main" id="{0A94C7BB-E089-116D-DD3A-E6B4D902F4EB}"/>
              </a:ext>
            </a:extLst>
          </p:cNvPr>
          <p:cNvSpPr/>
          <p:nvPr/>
        </p:nvSpPr>
        <p:spPr>
          <a:xfrm>
            <a:off x="4461332" y="3230452"/>
            <a:ext cx="426486" cy="172720"/>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600" dirty="0">
                <a:latin typeface="Times New Roman" panose="02020603050405020304" pitchFamily="18" charset="0"/>
                <a:cs typeface="Times New Roman" panose="02020603050405020304" pitchFamily="18" charset="0"/>
              </a:rPr>
              <a:t>iyileşti</a:t>
            </a:r>
          </a:p>
        </p:txBody>
      </p:sp>
      <p:sp>
        <p:nvSpPr>
          <p:cNvPr id="12" name="Dikdörtgen 11">
            <a:extLst>
              <a:ext uri="{FF2B5EF4-FFF2-40B4-BE49-F238E27FC236}">
                <a16:creationId xmlns:a16="http://schemas.microsoft.com/office/drawing/2014/main" id="{BF7D5B11-9A7B-54D2-2C46-C22DF2EBB294}"/>
              </a:ext>
            </a:extLst>
          </p:cNvPr>
          <p:cNvSpPr/>
          <p:nvPr/>
        </p:nvSpPr>
        <p:spPr>
          <a:xfrm>
            <a:off x="4206196" y="3804187"/>
            <a:ext cx="426486" cy="172720"/>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600" dirty="0">
                <a:latin typeface="Times New Roman" panose="02020603050405020304" pitchFamily="18" charset="0"/>
                <a:cs typeface="Times New Roman" panose="02020603050405020304" pitchFamily="18" charset="0"/>
              </a:rPr>
              <a:t>iyileşti</a:t>
            </a:r>
          </a:p>
        </p:txBody>
      </p:sp>
      <p:sp>
        <p:nvSpPr>
          <p:cNvPr id="13" name="Dikdörtgen 12">
            <a:extLst>
              <a:ext uri="{FF2B5EF4-FFF2-40B4-BE49-F238E27FC236}">
                <a16:creationId xmlns:a16="http://schemas.microsoft.com/office/drawing/2014/main" id="{A174A8D9-3E32-18A5-C262-01B55A1482C5}"/>
              </a:ext>
            </a:extLst>
          </p:cNvPr>
          <p:cNvSpPr/>
          <p:nvPr/>
        </p:nvSpPr>
        <p:spPr>
          <a:xfrm>
            <a:off x="3971610" y="4418929"/>
            <a:ext cx="426486" cy="172720"/>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600" dirty="0">
                <a:latin typeface="Times New Roman" panose="02020603050405020304" pitchFamily="18" charset="0"/>
                <a:cs typeface="Times New Roman" panose="02020603050405020304" pitchFamily="18" charset="0"/>
              </a:rPr>
              <a:t>iyileşti</a:t>
            </a:r>
          </a:p>
        </p:txBody>
      </p:sp>
      <p:sp>
        <p:nvSpPr>
          <p:cNvPr id="14" name="Dikdörtgen 13">
            <a:extLst>
              <a:ext uri="{FF2B5EF4-FFF2-40B4-BE49-F238E27FC236}">
                <a16:creationId xmlns:a16="http://schemas.microsoft.com/office/drawing/2014/main" id="{265F3627-B6B7-9080-4C1C-03D45E538556}"/>
              </a:ext>
            </a:extLst>
          </p:cNvPr>
          <p:cNvSpPr/>
          <p:nvPr/>
        </p:nvSpPr>
        <p:spPr>
          <a:xfrm>
            <a:off x="4425316" y="4980110"/>
            <a:ext cx="426486" cy="172720"/>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600" dirty="0">
                <a:latin typeface="Times New Roman" panose="02020603050405020304" pitchFamily="18" charset="0"/>
                <a:cs typeface="Times New Roman" panose="02020603050405020304" pitchFamily="18" charset="0"/>
              </a:rPr>
              <a:t>iyileşti</a:t>
            </a:r>
          </a:p>
        </p:txBody>
      </p:sp>
      <p:sp>
        <p:nvSpPr>
          <p:cNvPr id="15" name="Dikdörtgen 14">
            <a:extLst>
              <a:ext uri="{FF2B5EF4-FFF2-40B4-BE49-F238E27FC236}">
                <a16:creationId xmlns:a16="http://schemas.microsoft.com/office/drawing/2014/main" id="{64AAC758-D956-FA9E-D0BE-710B60AD0E59}"/>
              </a:ext>
            </a:extLst>
          </p:cNvPr>
          <p:cNvSpPr/>
          <p:nvPr/>
        </p:nvSpPr>
        <p:spPr>
          <a:xfrm>
            <a:off x="3664286" y="3811771"/>
            <a:ext cx="460006" cy="172720"/>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600" dirty="0">
                <a:latin typeface="Times New Roman" panose="02020603050405020304" pitchFamily="18" charset="0"/>
                <a:cs typeface="Times New Roman" panose="02020603050405020304" pitchFamily="18" charset="0"/>
              </a:rPr>
              <a:t>ağır hasta</a:t>
            </a:r>
          </a:p>
        </p:txBody>
      </p:sp>
      <p:sp>
        <p:nvSpPr>
          <p:cNvPr id="16" name="Dikdörtgen 15">
            <a:extLst>
              <a:ext uri="{FF2B5EF4-FFF2-40B4-BE49-F238E27FC236}">
                <a16:creationId xmlns:a16="http://schemas.microsoft.com/office/drawing/2014/main" id="{57E89EB4-C411-C247-F0C0-EDD2120390E8}"/>
              </a:ext>
            </a:extLst>
          </p:cNvPr>
          <p:cNvSpPr/>
          <p:nvPr/>
        </p:nvSpPr>
        <p:spPr>
          <a:xfrm>
            <a:off x="3135886" y="5004941"/>
            <a:ext cx="460006" cy="172720"/>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600" dirty="0">
                <a:latin typeface="Times New Roman" panose="02020603050405020304" pitchFamily="18" charset="0"/>
                <a:cs typeface="Times New Roman" panose="02020603050405020304" pitchFamily="18" charset="0"/>
              </a:rPr>
              <a:t>ağır hasta</a:t>
            </a:r>
          </a:p>
        </p:txBody>
      </p:sp>
      <p:sp>
        <p:nvSpPr>
          <p:cNvPr id="17" name="Dikdörtgen 16">
            <a:extLst>
              <a:ext uri="{FF2B5EF4-FFF2-40B4-BE49-F238E27FC236}">
                <a16:creationId xmlns:a16="http://schemas.microsoft.com/office/drawing/2014/main" id="{E4C0EC84-4D26-A502-A4BD-D129C439398D}"/>
              </a:ext>
            </a:extLst>
          </p:cNvPr>
          <p:cNvSpPr/>
          <p:nvPr/>
        </p:nvSpPr>
        <p:spPr>
          <a:xfrm>
            <a:off x="3400540" y="4418929"/>
            <a:ext cx="460006" cy="172720"/>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sz="700" dirty="0">
                <a:latin typeface="Times New Roman" panose="02020603050405020304" pitchFamily="18" charset="0"/>
                <a:cs typeface="Times New Roman" panose="02020603050405020304" pitchFamily="18" charset="0"/>
              </a:rPr>
              <a:t>kritik</a:t>
            </a:r>
          </a:p>
        </p:txBody>
      </p:sp>
      <p:sp>
        <p:nvSpPr>
          <p:cNvPr id="2" name="Google Shape;1245;p139">
            <a:extLst>
              <a:ext uri="{FF2B5EF4-FFF2-40B4-BE49-F238E27FC236}">
                <a16:creationId xmlns:a16="http://schemas.microsoft.com/office/drawing/2014/main" id="{589D33C8-B083-79FB-700C-C3693ADC074A}"/>
              </a:ext>
            </a:extLst>
          </p:cNvPr>
          <p:cNvSpPr txBox="1"/>
          <p:nvPr/>
        </p:nvSpPr>
        <p:spPr>
          <a:xfrm>
            <a:off x="1470287" y="234777"/>
            <a:ext cx="6203426" cy="544625"/>
          </a:xfrm>
          <a:prstGeom prst="rect">
            <a:avLst/>
          </a:prstGeom>
          <a:noFill/>
          <a:ln>
            <a:noFill/>
          </a:ln>
        </p:spPr>
        <p:txBody>
          <a:bodyPr spcFirstLastPara="1" wrap="square" lIns="64500" tIns="32231" rIns="64500" bIns="32231" anchor="t" anchorCtr="0">
            <a:noAutofit/>
          </a:bodyPr>
          <a:lstStyle/>
          <a:p>
            <a:r>
              <a:rPr lang="tr-TR" sz="1200" b="1" dirty="0">
                <a:solidFill>
                  <a:schemeClr val="dk1"/>
                </a:solidFill>
                <a:latin typeface="Source Sans Pro"/>
                <a:ea typeface="Source Sans Pro"/>
                <a:cs typeface="Source Sans Pro"/>
                <a:sym typeface="Source Sans Pro"/>
              </a:rPr>
              <a:t>Faaliyete dayalı model, temsilci tabanlı simülasyon ve cep telefonu verilerini birleştirerek kentsel ortamlarda COVID-19 ile ilgili müdahalelerin etkilerini tahmin edilmesi.</a:t>
            </a:r>
            <a:endParaRPr sz="825" b="1" dirty="0">
              <a:solidFill>
                <a:srgbClr val="F17F09"/>
              </a:solidFill>
              <a:latin typeface="Source Sans Pro"/>
              <a:ea typeface="Source Sans Pro"/>
              <a:cs typeface="Source Sans Pro"/>
              <a:sym typeface="Source Sans Pro"/>
            </a:endParaRPr>
          </a:p>
        </p:txBody>
      </p:sp>
    </p:spTree>
    <p:extLst>
      <p:ext uri="{BB962C8B-B14F-4D97-AF65-F5344CB8AC3E}">
        <p14:creationId xmlns:p14="http://schemas.microsoft.com/office/powerpoint/2010/main" val="366510761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1265"/>
        <p:cNvGrpSpPr/>
        <p:nvPr/>
      </p:nvGrpSpPr>
      <p:grpSpPr>
        <a:xfrm>
          <a:off x="0" y="0"/>
          <a:ext cx="0" cy="0"/>
          <a:chOff x="0" y="0"/>
          <a:chExt cx="0" cy="0"/>
        </a:xfrm>
      </p:grpSpPr>
      <p:cxnSp>
        <p:nvCxnSpPr>
          <p:cNvPr id="1268" name="Google Shape;1268;p141"/>
          <p:cNvCxnSpPr/>
          <p:nvPr/>
        </p:nvCxnSpPr>
        <p:spPr>
          <a:xfrm>
            <a:off x="1556275" y="832681"/>
            <a:ext cx="6031456" cy="0"/>
          </a:xfrm>
          <a:prstGeom prst="straightConnector1">
            <a:avLst/>
          </a:prstGeom>
          <a:noFill/>
          <a:ln w="28575" cap="flat" cmpd="sng">
            <a:solidFill>
              <a:schemeClr val="dk1"/>
            </a:solidFill>
            <a:prstDash val="solid"/>
            <a:round/>
            <a:headEnd type="none" w="sm" len="sm"/>
            <a:tailEnd type="none" w="sm" len="sm"/>
          </a:ln>
        </p:spPr>
      </p:cxnSp>
      <p:sp>
        <p:nvSpPr>
          <p:cNvPr id="1269" name="Google Shape;1269;p141"/>
          <p:cNvSpPr txBox="1">
            <a:spLocks noGrp="1"/>
          </p:cNvSpPr>
          <p:nvPr>
            <p:ph type="body" idx="2"/>
          </p:nvPr>
        </p:nvSpPr>
        <p:spPr>
          <a:xfrm>
            <a:off x="454699" y="5624518"/>
            <a:ext cx="5566688" cy="273844"/>
          </a:xfrm>
          <a:prstGeom prst="rect">
            <a:avLst/>
          </a:prstGeom>
          <a:noFill/>
          <a:ln>
            <a:noFill/>
          </a:ln>
        </p:spPr>
        <p:txBody>
          <a:bodyPr spcFirstLastPara="1" vert="horz" wrap="square" lIns="68569" tIns="34275" rIns="68569" bIns="34275" rtlCol="0" anchor="ctr" anchorCtr="0">
            <a:noAutofit/>
          </a:bodyPr>
          <a:lstStyle/>
          <a:p>
            <a:pPr marL="322577" indent="-161288"/>
            <a:endParaRPr/>
          </a:p>
        </p:txBody>
      </p:sp>
      <p:sp>
        <p:nvSpPr>
          <p:cNvPr id="1270" name="Google Shape;1270;p141"/>
          <p:cNvSpPr txBox="1">
            <a:spLocks noGrp="1"/>
          </p:cNvSpPr>
          <p:nvPr>
            <p:ph type="body" idx="2"/>
          </p:nvPr>
        </p:nvSpPr>
        <p:spPr>
          <a:xfrm>
            <a:off x="454699" y="5624518"/>
            <a:ext cx="5566688" cy="273844"/>
          </a:xfrm>
          <a:prstGeom prst="rect">
            <a:avLst/>
          </a:prstGeom>
          <a:noFill/>
          <a:ln>
            <a:noFill/>
          </a:ln>
        </p:spPr>
        <p:txBody>
          <a:bodyPr spcFirstLastPara="1" vert="horz" wrap="square" lIns="68569" tIns="34275" rIns="68569" bIns="34275" rtlCol="0" anchor="ctr" anchorCtr="0">
            <a:noAutofit/>
          </a:bodyPr>
          <a:lstStyle/>
          <a:p>
            <a:pPr marL="322577" indent="-161288"/>
            <a:endParaRPr/>
          </a:p>
        </p:txBody>
      </p:sp>
      <p:sp>
        <p:nvSpPr>
          <p:cNvPr id="1271" name="Google Shape;1271;p141"/>
          <p:cNvSpPr txBox="1">
            <a:spLocks noGrp="1"/>
          </p:cNvSpPr>
          <p:nvPr>
            <p:ph type="body" idx="2"/>
          </p:nvPr>
        </p:nvSpPr>
        <p:spPr>
          <a:xfrm>
            <a:off x="1556274" y="2088062"/>
            <a:ext cx="6151267" cy="1025691"/>
          </a:xfrm>
          <a:prstGeom prst="rect">
            <a:avLst/>
          </a:prstGeom>
          <a:noFill/>
          <a:ln>
            <a:noFill/>
          </a:ln>
        </p:spPr>
        <p:txBody>
          <a:bodyPr spcFirstLastPara="1" vert="horz" wrap="square" lIns="67500" tIns="34275" rIns="67500" bIns="34275" rtlCol="0" anchor="t" anchorCtr="0">
            <a:noAutofit/>
          </a:bodyPr>
          <a:lstStyle/>
          <a:p>
            <a:pPr marL="214313" indent="-214313">
              <a:spcBef>
                <a:spcPts val="0"/>
              </a:spcBef>
              <a:buChar char="•"/>
            </a:pPr>
            <a:r>
              <a:rPr lang="tr-TR" sz="1050" dirty="0">
                <a:solidFill>
                  <a:schemeClr val="dk1"/>
                </a:solidFill>
              </a:rPr>
              <a:t>Her </a:t>
            </a:r>
            <a:r>
              <a:rPr lang="en-US" sz="1050" dirty="0" err="1">
                <a:solidFill>
                  <a:schemeClr val="dk1"/>
                </a:solidFill>
              </a:rPr>
              <a:t>aktivitede</a:t>
            </a:r>
            <a:r>
              <a:rPr lang="tr-TR" sz="1050" dirty="0">
                <a:solidFill>
                  <a:schemeClr val="dk1"/>
                </a:solidFill>
              </a:rPr>
              <a:t>, etkileşim süresi, etkileşimin yoğunluğu, mikrobiyal oran göz önüne alındığında enfeksiyon olasılığını modellerler... </a:t>
            </a:r>
            <a:r>
              <a:rPr lang="en-US" sz="1050" dirty="0">
                <a:solidFill>
                  <a:schemeClr val="dk1"/>
                </a:solidFill>
              </a:rPr>
              <a:t>T</a:t>
            </a:r>
            <a:r>
              <a:rPr lang="tr-TR" sz="1050" dirty="0">
                <a:solidFill>
                  <a:schemeClr val="dk1"/>
                </a:solidFill>
              </a:rPr>
              <a:t>emsilci Tabanlı Modelleme, aktivitenin gerçekleştiği yeri verir, ancak kişi başına düşen yüzey alanı, oda boyutları veya diğer temas yoğunluklarının tipik değerleri varsayılmalıdır.</a:t>
            </a:r>
            <a:endParaRPr sz="1050" dirty="0">
              <a:solidFill>
                <a:schemeClr val="dk1"/>
              </a:solidFill>
            </a:endParaRPr>
          </a:p>
        </p:txBody>
      </p:sp>
      <p:pic>
        <p:nvPicPr>
          <p:cNvPr id="1272" name="Google Shape;1272;p141"/>
          <p:cNvPicPr preferRelativeResize="0"/>
          <p:nvPr/>
        </p:nvPicPr>
        <p:blipFill rotWithShape="1">
          <a:blip r:embed="rId3">
            <a:alphaModFix/>
          </a:blip>
          <a:srcRect/>
          <a:stretch/>
        </p:blipFill>
        <p:spPr>
          <a:xfrm>
            <a:off x="1629724" y="2894650"/>
            <a:ext cx="5958003" cy="2635781"/>
          </a:xfrm>
          <a:prstGeom prst="rect">
            <a:avLst/>
          </a:prstGeom>
          <a:noFill/>
          <a:ln>
            <a:noFill/>
          </a:ln>
        </p:spPr>
      </p:pic>
      <p:sp>
        <p:nvSpPr>
          <p:cNvPr id="2" name="Dikdörtgen 1">
            <a:extLst>
              <a:ext uri="{FF2B5EF4-FFF2-40B4-BE49-F238E27FC236}">
                <a16:creationId xmlns:a16="http://schemas.microsoft.com/office/drawing/2014/main" id="{E7AB3D2E-367C-D9A0-666A-DFB9AC86B621}"/>
              </a:ext>
            </a:extLst>
          </p:cNvPr>
          <p:cNvSpPr/>
          <p:nvPr/>
        </p:nvSpPr>
        <p:spPr>
          <a:xfrm>
            <a:off x="1642425" y="4793320"/>
            <a:ext cx="5899919" cy="553299"/>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just"/>
            <a:r>
              <a:rPr lang="tr-TR" sz="800" dirty="0">
                <a:latin typeface="Times New Roman" panose="02020603050405020304" pitchFamily="18" charset="0"/>
                <a:cs typeface="Times New Roman" panose="02020603050405020304" pitchFamily="18" charset="0"/>
              </a:rPr>
              <a:t>Hem kişi başına düşen alan hem de hava değişim oranı bina kılavuzlarından veya benzer standartlardan alınmıştır; tabloda verilen referanslara dikkat ediniz. Eski binaların/araçların payı bir tahmindir. Üniversitelerin öğrenci başına okullardan iki kat daha fazla alana sahip olduğu varsayılmıştır. Alışveriş, ayak işleri ve ticaretin iş ile aynı özellikleri taşıdığı varsayılmıştır. Temas yoğunlukları eski ve yeni binalar için ayrı ayrı hesaplanmış ve daha sonra eski binaların varsayılan payına göre ortalaması alınmıştır.</a:t>
            </a:r>
          </a:p>
        </p:txBody>
      </p:sp>
      <p:sp>
        <p:nvSpPr>
          <p:cNvPr id="4" name="Dikdörtgen 3">
            <a:extLst>
              <a:ext uri="{FF2B5EF4-FFF2-40B4-BE49-F238E27FC236}">
                <a16:creationId xmlns:a16="http://schemas.microsoft.com/office/drawing/2014/main" id="{66E205FF-ECF1-228E-75E9-2692BD68FCCB}"/>
              </a:ext>
            </a:extLst>
          </p:cNvPr>
          <p:cNvSpPr/>
          <p:nvPr/>
        </p:nvSpPr>
        <p:spPr>
          <a:xfrm>
            <a:off x="1629724" y="2894650"/>
            <a:ext cx="3015582" cy="110909"/>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r"/>
            <a:r>
              <a:rPr lang="tr-TR" sz="600" dirty="0">
                <a:latin typeface="Times New Roman" panose="02020603050405020304" pitchFamily="18" charset="0"/>
                <a:cs typeface="Times New Roman" panose="02020603050405020304" pitchFamily="18" charset="0"/>
              </a:rPr>
              <a:t>Tablo 1. Evdeki temas yoğunluğuna göre normalize edilmiş temas yoğunlukları </a:t>
            </a:r>
            <a:r>
              <a:rPr lang="tr-TR" sz="600" dirty="0" err="1">
                <a:latin typeface="Times New Roman" panose="02020603050405020304" pitchFamily="18" charset="0"/>
                <a:cs typeface="Times New Roman" panose="02020603050405020304" pitchFamily="18" charset="0"/>
              </a:rPr>
              <a:t>ci</a:t>
            </a:r>
            <a:r>
              <a:rPr lang="tr-TR" sz="600" dirty="0">
                <a:latin typeface="Times New Roman" panose="02020603050405020304" pitchFamily="18" charset="0"/>
                <a:cs typeface="Times New Roman" panose="02020603050405020304" pitchFamily="18" charset="0"/>
              </a:rPr>
              <a:t>'</a:t>
            </a:r>
          </a:p>
        </p:txBody>
      </p:sp>
      <p:sp>
        <p:nvSpPr>
          <p:cNvPr id="3" name="Google Shape;1245;p139">
            <a:extLst>
              <a:ext uri="{FF2B5EF4-FFF2-40B4-BE49-F238E27FC236}">
                <a16:creationId xmlns:a16="http://schemas.microsoft.com/office/drawing/2014/main" id="{9901E085-4F19-9ADD-B10E-9B505C876B91}"/>
              </a:ext>
            </a:extLst>
          </p:cNvPr>
          <p:cNvSpPr txBox="1"/>
          <p:nvPr/>
        </p:nvSpPr>
        <p:spPr>
          <a:xfrm>
            <a:off x="1556274" y="233876"/>
            <a:ext cx="6203426" cy="544625"/>
          </a:xfrm>
          <a:prstGeom prst="rect">
            <a:avLst/>
          </a:prstGeom>
          <a:noFill/>
          <a:ln>
            <a:noFill/>
          </a:ln>
        </p:spPr>
        <p:txBody>
          <a:bodyPr spcFirstLastPara="1" wrap="square" lIns="64500" tIns="32231" rIns="64500" bIns="32231" anchor="t" anchorCtr="0">
            <a:noAutofit/>
          </a:bodyPr>
          <a:lstStyle/>
          <a:p>
            <a:r>
              <a:rPr lang="tr-TR" sz="1200" b="1" dirty="0">
                <a:solidFill>
                  <a:schemeClr val="dk1"/>
                </a:solidFill>
                <a:latin typeface="Source Sans Pro"/>
                <a:ea typeface="Source Sans Pro"/>
                <a:cs typeface="Source Sans Pro"/>
                <a:sym typeface="Source Sans Pro"/>
              </a:rPr>
              <a:t>Faaliyete dayalı model, temsilci tabanlı simülasyon ve cep telefonu verilerini birleştirerek kentsel ortamlarda COVID-19 ile ilgili müdahalelerin etkilerini tahmin edilmesi.</a:t>
            </a:r>
            <a:endParaRPr sz="825" b="1" dirty="0">
              <a:solidFill>
                <a:srgbClr val="F17F09"/>
              </a:solidFill>
              <a:latin typeface="Source Sans Pro"/>
              <a:ea typeface="Source Sans Pro"/>
              <a:cs typeface="Source Sans Pro"/>
              <a:sym typeface="Source Sans Pro"/>
            </a:endParaRPr>
          </a:p>
        </p:txBody>
      </p:sp>
    </p:spTree>
    <p:extLst>
      <p:ext uri="{BB962C8B-B14F-4D97-AF65-F5344CB8AC3E}">
        <p14:creationId xmlns:p14="http://schemas.microsoft.com/office/powerpoint/2010/main" val="386910930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1277"/>
        <p:cNvGrpSpPr/>
        <p:nvPr/>
      </p:nvGrpSpPr>
      <p:grpSpPr>
        <a:xfrm>
          <a:off x="0" y="0"/>
          <a:ext cx="0" cy="0"/>
          <a:chOff x="0" y="0"/>
          <a:chExt cx="0" cy="0"/>
        </a:xfrm>
      </p:grpSpPr>
      <p:cxnSp>
        <p:nvCxnSpPr>
          <p:cNvPr id="1280" name="Google Shape;1280;p142"/>
          <p:cNvCxnSpPr/>
          <p:nvPr/>
        </p:nvCxnSpPr>
        <p:spPr>
          <a:xfrm>
            <a:off x="1538344" y="778503"/>
            <a:ext cx="6031456" cy="0"/>
          </a:xfrm>
          <a:prstGeom prst="straightConnector1">
            <a:avLst/>
          </a:prstGeom>
          <a:noFill/>
          <a:ln w="28575" cap="flat" cmpd="sng">
            <a:solidFill>
              <a:schemeClr val="dk1"/>
            </a:solidFill>
            <a:prstDash val="solid"/>
            <a:round/>
            <a:headEnd type="none" w="sm" len="sm"/>
            <a:tailEnd type="none" w="sm" len="sm"/>
          </a:ln>
        </p:spPr>
      </p:cxnSp>
      <p:sp>
        <p:nvSpPr>
          <p:cNvPr id="1281" name="Google Shape;1281;p142"/>
          <p:cNvSpPr txBox="1">
            <a:spLocks noGrp="1"/>
          </p:cNvSpPr>
          <p:nvPr>
            <p:ph type="body" idx="2"/>
          </p:nvPr>
        </p:nvSpPr>
        <p:spPr>
          <a:xfrm>
            <a:off x="454699" y="5624518"/>
            <a:ext cx="5566688" cy="273844"/>
          </a:xfrm>
          <a:prstGeom prst="rect">
            <a:avLst/>
          </a:prstGeom>
          <a:noFill/>
          <a:ln>
            <a:noFill/>
          </a:ln>
        </p:spPr>
        <p:txBody>
          <a:bodyPr spcFirstLastPara="1" vert="horz" wrap="square" lIns="68569" tIns="34275" rIns="68569" bIns="34275" rtlCol="0" anchor="ctr" anchorCtr="0">
            <a:noAutofit/>
          </a:bodyPr>
          <a:lstStyle/>
          <a:p>
            <a:pPr marL="322577" indent="-161288"/>
            <a:endParaRPr/>
          </a:p>
        </p:txBody>
      </p:sp>
      <p:sp>
        <p:nvSpPr>
          <p:cNvPr id="1282" name="Google Shape;1282;p142"/>
          <p:cNvSpPr txBox="1">
            <a:spLocks noGrp="1"/>
          </p:cNvSpPr>
          <p:nvPr>
            <p:ph type="body" idx="2"/>
          </p:nvPr>
        </p:nvSpPr>
        <p:spPr>
          <a:xfrm>
            <a:off x="454699" y="5624518"/>
            <a:ext cx="5566688" cy="273844"/>
          </a:xfrm>
          <a:prstGeom prst="rect">
            <a:avLst/>
          </a:prstGeom>
          <a:noFill/>
          <a:ln>
            <a:noFill/>
          </a:ln>
        </p:spPr>
        <p:txBody>
          <a:bodyPr spcFirstLastPara="1" vert="horz" wrap="square" lIns="68569" tIns="34275" rIns="68569" bIns="34275" rtlCol="0" anchor="ctr" anchorCtr="0">
            <a:noAutofit/>
          </a:bodyPr>
          <a:lstStyle/>
          <a:p>
            <a:pPr marL="322577" indent="-161288"/>
            <a:endParaRPr/>
          </a:p>
        </p:txBody>
      </p:sp>
      <p:pic>
        <p:nvPicPr>
          <p:cNvPr id="1283" name="Google Shape;1283;p142"/>
          <p:cNvPicPr preferRelativeResize="0"/>
          <p:nvPr/>
        </p:nvPicPr>
        <p:blipFill rotWithShape="1">
          <a:blip r:embed="rId3">
            <a:alphaModFix/>
          </a:blip>
          <a:srcRect/>
          <a:stretch/>
        </p:blipFill>
        <p:spPr>
          <a:xfrm>
            <a:off x="1772174" y="1967356"/>
            <a:ext cx="5440774" cy="1954925"/>
          </a:xfrm>
          <a:prstGeom prst="rect">
            <a:avLst/>
          </a:prstGeom>
          <a:noFill/>
          <a:ln>
            <a:noFill/>
          </a:ln>
        </p:spPr>
      </p:pic>
      <p:sp>
        <p:nvSpPr>
          <p:cNvPr id="1284" name="Google Shape;1284;p142"/>
          <p:cNvSpPr txBox="1">
            <a:spLocks noGrp="1"/>
          </p:cNvSpPr>
          <p:nvPr>
            <p:ph type="body" idx="2"/>
          </p:nvPr>
        </p:nvSpPr>
        <p:spPr>
          <a:xfrm>
            <a:off x="454699" y="5624518"/>
            <a:ext cx="5566688" cy="273844"/>
          </a:xfrm>
          <a:prstGeom prst="rect">
            <a:avLst/>
          </a:prstGeom>
          <a:noFill/>
          <a:ln>
            <a:noFill/>
          </a:ln>
        </p:spPr>
        <p:txBody>
          <a:bodyPr spcFirstLastPara="1" vert="horz" wrap="square" lIns="68569" tIns="34275" rIns="68569" bIns="34275" rtlCol="0" anchor="ctr" anchorCtr="0">
            <a:noAutofit/>
          </a:bodyPr>
          <a:lstStyle/>
          <a:p>
            <a:pPr marL="322577" indent="-161288"/>
            <a:endParaRPr/>
          </a:p>
        </p:txBody>
      </p:sp>
      <p:pic>
        <p:nvPicPr>
          <p:cNvPr id="1285" name="Google Shape;1285;p142"/>
          <p:cNvPicPr preferRelativeResize="0"/>
          <p:nvPr/>
        </p:nvPicPr>
        <p:blipFill rotWithShape="1">
          <a:blip r:embed="rId4">
            <a:alphaModFix/>
          </a:blip>
          <a:srcRect/>
          <a:stretch/>
        </p:blipFill>
        <p:spPr>
          <a:xfrm>
            <a:off x="1772173" y="3922282"/>
            <a:ext cx="5440774" cy="1983304"/>
          </a:xfrm>
          <a:prstGeom prst="rect">
            <a:avLst/>
          </a:prstGeom>
          <a:noFill/>
          <a:ln>
            <a:noFill/>
          </a:ln>
        </p:spPr>
      </p:pic>
      <p:sp>
        <p:nvSpPr>
          <p:cNvPr id="2" name="Dikdörtgen 1">
            <a:extLst>
              <a:ext uri="{FF2B5EF4-FFF2-40B4-BE49-F238E27FC236}">
                <a16:creationId xmlns:a16="http://schemas.microsoft.com/office/drawing/2014/main" id="{4790B1EA-4BC0-F628-1FBD-B765EC8A5102}"/>
              </a:ext>
            </a:extLst>
          </p:cNvPr>
          <p:cNvSpPr/>
          <p:nvPr/>
        </p:nvSpPr>
        <p:spPr>
          <a:xfrm>
            <a:off x="1772173" y="3378038"/>
            <a:ext cx="5554675" cy="320330"/>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just"/>
            <a:r>
              <a:rPr lang="tr-TR" sz="700" b="1" dirty="0">
                <a:latin typeface="Times New Roman" panose="02020603050405020304" pitchFamily="18" charset="0"/>
                <a:cs typeface="Times New Roman" panose="02020603050405020304" pitchFamily="18" charset="0"/>
              </a:rPr>
              <a:t>Şekil 12. Son model. </a:t>
            </a:r>
            <a:r>
              <a:rPr lang="tr-TR" sz="700" dirty="0">
                <a:latin typeface="Times New Roman" panose="02020603050405020304" pitchFamily="18" charset="0"/>
                <a:cs typeface="Times New Roman" panose="02020603050405020304" pitchFamily="18" charset="0"/>
              </a:rPr>
              <a:t>SOL: yeni vakalar; SAĞ: hastane dolulukları Tüm simülasyon sonuçlarının ortalaması farklı Monte Carlo tohumları ile 10 çalıştırma üzerinden alınmıştır; gölgeli alanlar bu 10 çalıştırmanın %5 ve %95 yüzdelik dilimlerini göstermektedir. Simülasyon modeli yalnızca erken evrede (solda) önemli ölçüde eksik raporlama varsayıldığında hastane sayılarına (sağda) denk düşürülebilir.</a:t>
            </a:r>
          </a:p>
        </p:txBody>
      </p:sp>
      <p:sp>
        <p:nvSpPr>
          <p:cNvPr id="3" name="Dikdörtgen 2">
            <a:extLst>
              <a:ext uri="{FF2B5EF4-FFF2-40B4-BE49-F238E27FC236}">
                <a16:creationId xmlns:a16="http://schemas.microsoft.com/office/drawing/2014/main" id="{3FCD4C4E-41F0-617B-F4D6-C62D62DF0E3E}"/>
              </a:ext>
            </a:extLst>
          </p:cNvPr>
          <p:cNvSpPr/>
          <p:nvPr/>
        </p:nvSpPr>
        <p:spPr>
          <a:xfrm>
            <a:off x="1658273" y="5332963"/>
            <a:ext cx="5802532" cy="515466"/>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just"/>
            <a:r>
              <a:rPr lang="tr-TR" sz="600" b="1" dirty="0">
                <a:latin typeface="Times New Roman" panose="02020603050405020304" pitchFamily="18" charset="0"/>
                <a:cs typeface="Times New Roman" panose="02020603050405020304" pitchFamily="18" charset="0"/>
              </a:rPr>
              <a:t>Şekil 17. Gerçek verilere kıyasla farklı kalibrasyon çalışmaları için hastaneye yatırılan kişiler</a:t>
            </a:r>
            <a:r>
              <a:rPr lang="tr-TR" sz="600" dirty="0">
                <a:latin typeface="Times New Roman" panose="02020603050405020304" pitchFamily="18" charset="0"/>
                <a:cs typeface="Times New Roman" panose="02020603050405020304" pitchFamily="18" charset="0"/>
              </a:rPr>
              <a:t>. (-) simülasyondaki hastane sayıları, göstergede belirtildiği gibi farklı zaman noktalarına kadar gerçek verilerle (kırmızı noktalar) eşleşecek şekilde kalibre edilmiştir. Bu tarihten sonra örneklem dışı bir tahmin gerçekleştirilir. Kalibrasyon tarihine kadar gerçek hava durumu ve hastalık ithalat verileri kullanılır. Kalibrasyon tarihinden sonra son on yılın ortalama hava durumu verileri kullanılır ve hastalık ithalatı günde 4 ithal vakaya ayarlanır (günde 1 ajan) SOL: Faaliyet seviyeleri kalibrasyon için kullanılan dönemin son gününün seviyesinde dondurulur. SAĞDA: Gerçek faaliyet seviyeleri kullanılır. -Sonuçların ortalaması 30 Monte Carlo tohumu üzerinden alınmıştır.</a:t>
            </a:r>
          </a:p>
        </p:txBody>
      </p:sp>
      <p:sp>
        <p:nvSpPr>
          <p:cNvPr id="4" name="Google Shape;1245;p139">
            <a:extLst>
              <a:ext uri="{FF2B5EF4-FFF2-40B4-BE49-F238E27FC236}">
                <a16:creationId xmlns:a16="http://schemas.microsoft.com/office/drawing/2014/main" id="{16E3DA4F-7936-A787-C71D-1D8B53C428C0}"/>
              </a:ext>
            </a:extLst>
          </p:cNvPr>
          <p:cNvSpPr txBox="1"/>
          <p:nvPr/>
        </p:nvSpPr>
        <p:spPr>
          <a:xfrm>
            <a:off x="1556274" y="233876"/>
            <a:ext cx="6203426" cy="544625"/>
          </a:xfrm>
          <a:prstGeom prst="rect">
            <a:avLst/>
          </a:prstGeom>
          <a:noFill/>
          <a:ln>
            <a:noFill/>
          </a:ln>
        </p:spPr>
        <p:txBody>
          <a:bodyPr spcFirstLastPara="1" wrap="square" lIns="64500" tIns="32231" rIns="64500" bIns="32231" anchor="t" anchorCtr="0">
            <a:noAutofit/>
          </a:bodyPr>
          <a:lstStyle/>
          <a:p>
            <a:r>
              <a:rPr lang="tr-TR" sz="1200" b="1" dirty="0">
                <a:solidFill>
                  <a:schemeClr val="dk1"/>
                </a:solidFill>
                <a:latin typeface="Source Sans Pro"/>
                <a:ea typeface="Source Sans Pro"/>
                <a:cs typeface="Source Sans Pro"/>
                <a:sym typeface="Source Sans Pro"/>
              </a:rPr>
              <a:t>Faaliyete dayalı model, temsilci tabanlı simülasyon ve cep telefonu verilerini birleştirerek kentsel ortamlarda COVID-19 ile ilgili müdahalelerin etkilerini tahmin edilmesi.</a:t>
            </a:r>
            <a:endParaRPr sz="825" b="1" dirty="0">
              <a:solidFill>
                <a:srgbClr val="F17F09"/>
              </a:solidFill>
              <a:latin typeface="Source Sans Pro"/>
              <a:ea typeface="Source Sans Pro"/>
              <a:cs typeface="Source Sans Pro"/>
              <a:sym typeface="Source Sans Pro"/>
            </a:endParaRPr>
          </a:p>
        </p:txBody>
      </p:sp>
    </p:spTree>
    <p:extLst>
      <p:ext uri="{BB962C8B-B14F-4D97-AF65-F5344CB8AC3E}">
        <p14:creationId xmlns:p14="http://schemas.microsoft.com/office/powerpoint/2010/main" val="415446239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1290"/>
        <p:cNvGrpSpPr/>
        <p:nvPr/>
      </p:nvGrpSpPr>
      <p:grpSpPr>
        <a:xfrm>
          <a:off x="0" y="0"/>
          <a:ext cx="0" cy="0"/>
          <a:chOff x="0" y="0"/>
          <a:chExt cx="0" cy="0"/>
        </a:xfrm>
      </p:grpSpPr>
      <p:cxnSp>
        <p:nvCxnSpPr>
          <p:cNvPr id="1293" name="Google Shape;1293;p143"/>
          <p:cNvCxnSpPr/>
          <p:nvPr/>
        </p:nvCxnSpPr>
        <p:spPr>
          <a:xfrm>
            <a:off x="1556273" y="914861"/>
            <a:ext cx="6031456" cy="0"/>
          </a:xfrm>
          <a:prstGeom prst="straightConnector1">
            <a:avLst/>
          </a:prstGeom>
          <a:noFill/>
          <a:ln w="28575" cap="flat" cmpd="sng">
            <a:solidFill>
              <a:schemeClr val="dk1"/>
            </a:solidFill>
            <a:prstDash val="solid"/>
            <a:round/>
            <a:headEnd type="none" w="sm" len="sm"/>
            <a:tailEnd type="none" w="sm" len="sm"/>
          </a:ln>
        </p:spPr>
      </p:cxnSp>
      <p:sp>
        <p:nvSpPr>
          <p:cNvPr id="1294" name="Google Shape;1294;p143"/>
          <p:cNvSpPr txBox="1">
            <a:spLocks noGrp="1"/>
          </p:cNvSpPr>
          <p:nvPr>
            <p:ph type="body" idx="2"/>
          </p:nvPr>
        </p:nvSpPr>
        <p:spPr>
          <a:xfrm>
            <a:off x="454699" y="5624518"/>
            <a:ext cx="5566688" cy="273844"/>
          </a:xfrm>
          <a:prstGeom prst="rect">
            <a:avLst/>
          </a:prstGeom>
          <a:noFill/>
          <a:ln>
            <a:noFill/>
          </a:ln>
        </p:spPr>
        <p:txBody>
          <a:bodyPr spcFirstLastPara="1" vert="horz" wrap="square" lIns="68569" tIns="34275" rIns="68569" bIns="34275" rtlCol="0" anchor="ctr" anchorCtr="0">
            <a:noAutofit/>
          </a:bodyPr>
          <a:lstStyle/>
          <a:p>
            <a:pPr marL="322577" indent="-161288"/>
            <a:endParaRPr/>
          </a:p>
        </p:txBody>
      </p:sp>
      <p:sp>
        <p:nvSpPr>
          <p:cNvPr id="1295" name="Google Shape;1295;p143"/>
          <p:cNvSpPr txBox="1">
            <a:spLocks noGrp="1"/>
          </p:cNvSpPr>
          <p:nvPr>
            <p:ph type="body" idx="2"/>
          </p:nvPr>
        </p:nvSpPr>
        <p:spPr>
          <a:xfrm>
            <a:off x="454699" y="5624518"/>
            <a:ext cx="5566688" cy="273844"/>
          </a:xfrm>
          <a:prstGeom prst="rect">
            <a:avLst/>
          </a:prstGeom>
          <a:noFill/>
          <a:ln>
            <a:noFill/>
          </a:ln>
        </p:spPr>
        <p:txBody>
          <a:bodyPr spcFirstLastPara="1" vert="horz" wrap="square" lIns="68569" tIns="34275" rIns="68569" bIns="34275" rtlCol="0" anchor="ctr" anchorCtr="0">
            <a:noAutofit/>
          </a:bodyPr>
          <a:lstStyle/>
          <a:p>
            <a:pPr marL="322577" indent="-161288"/>
            <a:endParaRPr/>
          </a:p>
        </p:txBody>
      </p:sp>
      <p:sp>
        <p:nvSpPr>
          <p:cNvPr id="1296" name="Google Shape;1296;p143"/>
          <p:cNvSpPr txBox="1">
            <a:spLocks noGrp="1"/>
          </p:cNvSpPr>
          <p:nvPr>
            <p:ph type="body" idx="2"/>
          </p:nvPr>
        </p:nvSpPr>
        <p:spPr>
          <a:xfrm>
            <a:off x="454699" y="5624518"/>
            <a:ext cx="5566688" cy="273844"/>
          </a:xfrm>
          <a:prstGeom prst="rect">
            <a:avLst/>
          </a:prstGeom>
          <a:noFill/>
          <a:ln>
            <a:noFill/>
          </a:ln>
        </p:spPr>
        <p:txBody>
          <a:bodyPr spcFirstLastPara="1" vert="horz" wrap="square" lIns="68569" tIns="34275" rIns="68569" bIns="34275" rtlCol="0" anchor="ctr" anchorCtr="0">
            <a:noAutofit/>
          </a:bodyPr>
          <a:lstStyle/>
          <a:p>
            <a:pPr marL="322577" indent="-161288"/>
            <a:endParaRPr/>
          </a:p>
        </p:txBody>
      </p:sp>
      <p:sp>
        <p:nvSpPr>
          <p:cNvPr id="1297" name="Google Shape;1297;p143"/>
          <p:cNvSpPr/>
          <p:nvPr/>
        </p:nvSpPr>
        <p:spPr>
          <a:xfrm>
            <a:off x="1556273" y="2063278"/>
            <a:ext cx="6031456" cy="230802"/>
          </a:xfrm>
          <a:prstGeom prst="rect">
            <a:avLst/>
          </a:prstGeom>
          <a:noFill/>
          <a:ln>
            <a:noFill/>
          </a:ln>
        </p:spPr>
        <p:txBody>
          <a:bodyPr spcFirstLastPara="1" wrap="square" lIns="68569" tIns="34275" rIns="68569" bIns="34275" anchor="t" anchorCtr="0">
            <a:spAutoFit/>
          </a:bodyPr>
          <a:lstStyle/>
          <a:p>
            <a:pPr marL="214313" indent="-214313">
              <a:buClr>
                <a:srgbClr val="000000"/>
              </a:buClr>
              <a:buSzPts val="1400"/>
              <a:buFont typeface="Arial"/>
              <a:buChar char="•"/>
            </a:pPr>
            <a:r>
              <a:rPr lang="tr-TR" sz="1050" dirty="0">
                <a:solidFill>
                  <a:srgbClr val="000000"/>
                </a:solidFill>
                <a:latin typeface="Arial"/>
                <a:ea typeface="Arial"/>
                <a:cs typeface="Arial"/>
                <a:sym typeface="Arial"/>
              </a:rPr>
              <a:t>Model, enfeksiyon sayısının </a:t>
            </a:r>
            <a:r>
              <a:rPr lang="en-US" sz="1050" dirty="0" err="1">
                <a:solidFill>
                  <a:srgbClr val="000000"/>
                </a:solidFill>
                <a:latin typeface="Arial"/>
                <a:ea typeface="Arial"/>
                <a:cs typeface="Arial"/>
                <a:sym typeface="Arial"/>
              </a:rPr>
              <a:t>aktivite</a:t>
            </a:r>
            <a:r>
              <a:rPr lang="tr-TR" sz="1050" dirty="0">
                <a:solidFill>
                  <a:srgbClr val="000000"/>
                </a:solidFill>
                <a:latin typeface="Arial"/>
                <a:ea typeface="Arial"/>
                <a:cs typeface="Arial"/>
                <a:sym typeface="Arial"/>
              </a:rPr>
              <a:t> türüne göre ayrıştırılmasına olanak sağlamaktadır.</a:t>
            </a:r>
            <a:endParaRPr sz="1350" dirty="0"/>
          </a:p>
        </p:txBody>
      </p:sp>
      <p:pic>
        <p:nvPicPr>
          <p:cNvPr id="1298" name="Google Shape;1298;p143"/>
          <p:cNvPicPr preferRelativeResize="0"/>
          <p:nvPr/>
        </p:nvPicPr>
        <p:blipFill rotWithShape="1">
          <a:blip r:embed="rId3">
            <a:alphaModFix/>
          </a:blip>
          <a:srcRect/>
          <a:stretch/>
        </p:blipFill>
        <p:spPr>
          <a:xfrm>
            <a:off x="1861478" y="2673096"/>
            <a:ext cx="4830365" cy="2405964"/>
          </a:xfrm>
          <a:prstGeom prst="rect">
            <a:avLst/>
          </a:prstGeom>
          <a:noFill/>
          <a:ln>
            <a:noFill/>
          </a:ln>
        </p:spPr>
      </p:pic>
      <p:sp>
        <p:nvSpPr>
          <p:cNvPr id="2" name="Dikdörtgen 1">
            <a:extLst>
              <a:ext uri="{FF2B5EF4-FFF2-40B4-BE49-F238E27FC236}">
                <a16:creationId xmlns:a16="http://schemas.microsoft.com/office/drawing/2014/main" id="{216CD21A-C6E0-7723-802F-19751D9794A2}"/>
              </a:ext>
            </a:extLst>
          </p:cNvPr>
          <p:cNvSpPr/>
          <p:nvPr/>
        </p:nvSpPr>
        <p:spPr>
          <a:xfrm>
            <a:off x="2122188" y="4129898"/>
            <a:ext cx="4874858" cy="230803"/>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just"/>
            <a:r>
              <a:rPr lang="tr-TR" sz="800" dirty="0">
                <a:latin typeface="Times New Roman" panose="02020603050405020304" pitchFamily="18" charset="0"/>
                <a:cs typeface="Times New Roman" panose="02020603050405020304" pitchFamily="18" charset="0"/>
              </a:rPr>
              <a:t>Mart            Nisan          Mayıs         Haziran           Temmuz       Ağustos            Eylül            Ekim             Kasım</a:t>
            </a:r>
          </a:p>
          <a:p>
            <a:pPr algn="r"/>
            <a:r>
              <a:rPr lang="tr-TR" sz="800" dirty="0">
                <a:latin typeface="Times New Roman" panose="02020603050405020304" pitchFamily="18" charset="0"/>
                <a:cs typeface="Times New Roman" panose="02020603050405020304" pitchFamily="18" charset="0"/>
              </a:rPr>
              <a:t>2020</a:t>
            </a:r>
          </a:p>
        </p:txBody>
      </p:sp>
      <p:sp>
        <p:nvSpPr>
          <p:cNvPr id="3" name="Dikdörtgen 2">
            <a:extLst>
              <a:ext uri="{FF2B5EF4-FFF2-40B4-BE49-F238E27FC236}">
                <a16:creationId xmlns:a16="http://schemas.microsoft.com/office/drawing/2014/main" id="{373C576D-3844-45FA-695E-D9C5D40376B9}"/>
              </a:ext>
            </a:extLst>
          </p:cNvPr>
          <p:cNvSpPr/>
          <p:nvPr/>
        </p:nvSpPr>
        <p:spPr>
          <a:xfrm>
            <a:off x="1861478" y="3104301"/>
            <a:ext cx="182818" cy="646486"/>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
        <p:nvSpPr>
          <p:cNvPr id="4" name="Metin kutusu 3">
            <a:extLst>
              <a:ext uri="{FF2B5EF4-FFF2-40B4-BE49-F238E27FC236}">
                <a16:creationId xmlns:a16="http://schemas.microsoft.com/office/drawing/2014/main" id="{8EFE43DF-66FC-CEAF-566B-9722CDEDA2BF}"/>
              </a:ext>
            </a:extLst>
          </p:cNvPr>
          <p:cNvSpPr txBox="1"/>
          <p:nvPr/>
        </p:nvSpPr>
        <p:spPr>
          <a:xfrm rot="16200000">
            <a:off x="1355932" y="3334773"/>
            <a:ext cx="978467" cy="215444"/>
          </a:xfrm>
          <a:prstGeom prst="rect">
            <a:avLst/>
          </a:prstGeom>
          <a:noFill/>
        </p:spPr>
        <p:txBody>
          <a:bodyPr wrap="square" rtlCol="0">
            <a:spAutoFit/>
          </a:bodyPr>
          <a:lstStyle/>
          <a:p>
            <a:r>
              <a:rPr lang="tr-TR" sz="800" dirty="0">
                <a:latin typeface="Times New Roman" panose="02020603050405020304" pitchFamily="18" charset="0"/>
                <a:cs typeface="Times New Roman" panose="02020603050405020304" pitchFamily="18" charset="0"/>
              </a:rPr>
              <a:t>yeniden enfeksiyon</a:t>
            </a:r>
          </a:p>
        </p:txBody>
      </p:sp>
      <p:sp>
        <p:nvSpPr>
          <p:cNvPr id="5" name="Google Shape;1245;p139">
            <a:extLst>
              <a:ext uri="{FF2B5EF4-FFF2-40B4-BE49-F238E27FC236}">
                <a16:creationId xmlns:a16="http://schemas.microsoft.com/office/drawing/2014/main" id="{0FCBE506-7A52-3257-5714-C2052ED5458C}"/>
              </a:ext>
            </a:extLst>
          </p:cNvPr>
          <p:cNvSpPr txBox="1"/>
          <p:nvPr/>
        </p:nvSpPr>
        <p:spPr>
          <a:xfrm>
            <a:off x="1556274" y="233876"/>
            <a:ext cx="6203426" cy="544625"/>
          </a:xfrm>
          <a:prstGeom prst="rect">
            <a:avLst/>
          </a:prstGeom>
          <a:noFill/>
          <a:ln>
            <a:noFill/>
          </a:ln>
        </p:spPr>
        <p:txBody>
          <a:bodyPr spcFirstLastPara="1" wrap="square" lIns="64500" tIns="32231" rIns="64500" bIns="32231" anchor="t" anchorCtr="0">
            <a:noAutofit/>
          </a:bodyPr>
          <a:lstStyle/>
          <a:p>
            <a:r>
              <a:rPr lang="tr-TR" sz="1200" b="1" dirty="0">
                <a:solidFill>
                  <a:schemeClr val="dk1"/>
                </a:solidFill>
                <a:latin typeface="Source Sans Pro"/>
                <a:ea typeface="Source Sans Pro"/>
                <a:cs typeface="Source Sans Pro"/>
                <a:sym typeface="Source Sans Pro"/>
              </a:rPr>
              <a:t>Faaliyete dayalı model, temsilci tabanlı simülasyon ve cep telefonu verilerini birleştirerek kentsel ortamlarda COVID-19 ile ilgili müdahalelerin etkilerini tahmin edilmesi.</a:t>
            </a:r>
            <a:endParaRPr sz="825" b="1" dirty="0">
              <a:solidFill>
                <a:srgbClr val="F17F09"/>
              </a:solidFill>
              <a:latin typeface="Source Sans Pro"/>
              <a:ea typeface="Source Sans Pro"/>
              <a:cs typeface="Source Sans Pro"/>
              <a:sym typeface="Source Sans Pro"/>
            </a:endParaRPr>
          </a:p>
        </p:txBody>
      </p:sp>
    </p:spTree>
    <p:extLst>
      <p:ext uri="{BB962C8B-B14F-4D97-AF65-F5344CB8AC3E}">
        <p14:creationId xmlns:p14="http://schemas.microsoft.com/office/powerpoint/2010/main" val="3561437344"/>
      </p:ext>
    </p:extLst>
  </p:cSld>
  <p:clrMapOvr>
    <a:masterClrMapping/>
  </p:clrMapOvr>
</p:sld>
</file>

<file path=ppt/theme/theme1.xml><?xml version="1.0" encoding="utf-8"?>
<a:theme xmlns:a="http://schemas.openxmlformats.org/drawingml/2006/main" name="PORTAD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PORTADA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oAutofit/>
      </a:bodyPr>
      <a:lstStyle>
        <a:defPPr>
          <a:defRPr sz="1200" dirty="0" smtClean="0"/>
        </a:defPPr>
      </a:lstStyle>
    </a:txDef>
  </a:objectDefaults>
  <a:extraClrSchemeLst/>
</a:theme>
</file>

<file path=ppt/theme/theme3.xml><?xml version="1.0" encoding="utf-8"?>
<a:theme xmlns:a="http://schemas.openxmlformats.org/drawingml/2006/main" name="CONTRAPORTAD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O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PORTAD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1_CONTRAPORTAD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7AE9AADD9055F48A76998BB8EEE9D03" ma:contentTypeVersion="17" ma:contentTypeDescription="Create a new document." ma:contentTypeScope="" ma:versionID="13181b6ec5663c980b5ac9d42ca256bb">
  <xsd:schema xmlns:xsd="http://www.w3.org/2001/XMLSchema" xmlns:xs="http://www.w3.org/2001/XMLSchema" xmlns:p="http://schemas.microsoft.com/office/2006/metadata/properties" xmlns:ns2="11876741-4e3d-41e4-924e-432c5fed92e0" xmlns:ns3="0fb846bb-49da-442d-ac44-1711760f675e" targetNamespace="http://schemas.microsoft.com/office/2006/metadata/properties" ma:root="true" ma:fieldsID="0351a9cc308d48ad4ee4aa9a73dd37d7" ns2:_="" ns3:_="">
    <xsd:import namespace="11876741-4e3d-41e4-924e-432c5fed92e0"/>
    <xsd:import namespace="0fb846bb-49da-442d-ac44-1711760f675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MediaServiceObjectDetectorVersions" minOccurs="0"/>
                <xsd:element ref="ns2:Test"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876741-4e3d-41e4-924e-432c5fed92e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43e14187-b4d4-4fc9-8c4a-20dc3ccbfd5c" ma:termSetId="09814cd3-568e-fe90-9814-8d621ff8fb84" ma:anchorId="fba54fb3-c3e1-fe81-a776-ca4b69148c4d" ma:open="true" ma:isKeyword="false">
      <xsd:complexType>
        <xsd:sequence>
          <xsd:element ref="pc:Terms" minOccurs="0" maxOccurs="1"/>
        </xsd:sequence>
      </xsd:complex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Test" ma:index="21" nillable="true" ma:displayName="Test" ma:format="Dropdown" ma:internalName="Test">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fb846bb-49da-442d-ac44-1711760f675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95cadf01-7365-4aa7-ab17-dc142bd71c8a}" ma:internalName="TaxCatchAll" ma:showField="CatchAllData" ma:web="0fb846bb-49da-442d-ac44-1711760f675e">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0fb846bb-49da-442d-ac44-1711760f675e" xsi:nil="true"/>
    <Test xmlns="11876741-4e3d-41e4-924e-432c5fed92e0" xsi:nil="true"/>
    <lcf76f155ced4ddcb4097134ff3c332f xmlns="11876741-4e3d-41e4-924e-432c5fed92e0">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D1AED6A-DE35-40CB-9BBB-879AEE89A9FF}">
  <ds:schemaRefs>
    <ds:schemaRef ds:uri="http://schemas.microsoft.com/sharepoint/v3/contenttype/forms"/>
  </ds:schemaRefs>
</ds:datastoreItem>
</file>

<file path=customXml/itemProps2.xml><?xml version="1.0" encoding="utf-8"?>
<ds:datastoreItem xmlns:ds="http://schemas.openxmlformats.org/officeDocument/2006/customXml" ds:itemID="{1F00F885-614C-486D-B5C6-B8EE62002E0F}"/>
</file>

<file path=customXml/itemProps3.xml><?xml version="1.0" encoding="utf-8"?>
<ds:datastoreItem xmlns:ds="http://schemas.openxmlformats.org/officeDocument/2006/customXml" ds:itemID="{F397243E-8D9D-436F-A648-6879D343AF8A}"/>
</file>

<file path=docProps/app.xml><?xml version="1.0" encoding="utf-8"?>
<Properties xmlns="http://schemas.openxmlformats.org/officeDocument/2006/extended-properties" xmlns:vt="http://schemas.openxmlformats.org/officeDocument/2006/docPropsVTypes">
  <Template/>
  <TotalTime>14647</TotalTime>
  <Words>18819</Words>
  <Application>Microsoft Office PowerPoint</Application>
  <PresentationFormat>On-screen Show (4:3)</PresentationFormat>
  <Paragraphs>1324</Paragraphs>
  <Slides>94</Slides>
  <Notes>82</Notes>
  <HiddenSlides>0</HiddenSlides>
  <MMClips>0</MMClips>
  <ScaleCrop>false</ScaleCrop>
  <HeadingPairs>
    <vt:vector size="4" baseType="variant">
      <vt:variant>
        <vt:lpstr>Theme</vt:lpstr>
      </vt:variant>
      <vt:variant>
        <vt:i4>6</vt:i4>
      </vt:variant>
      <vt:variant>
        <vt:lpstr>Slide Titles</vt:lpstr>
      </vt:variant>
      <vt:variant>
        <vt:i4>94</vt:i4>
      </vt:variant>
    </vt:vector>
  </HeadingPairs>
  <TitlesOfParts>
    <vt:vector size="100" baseType="lpstr">
      <vt:lpstr>PORTADA</vt:lpstr>
      <vt:lpstr>PORTADA2</vt:lpstr>
      <vt:lpstr>CONTRAPORTADA</vt:lpstr>
      <vt:lpstr>COS</vt:lpstr>
      <vt:lpstr>1_PORTADA</vt:lpstr>
      <vt:lpstr>1_CONTRAPORTADA</vt:lpstr>
      <vt:lpstr>Geleneksel Ulaşım Modelleri ve Sürdürülebilir Kentsel Ulaşım Projesi (SKUp) Uygulamalarında Kullanılan Yeni Modeller</vt:lpstr>
      <vt:lpstr>Gündem</vt:lpstr>
      <vt:lpstr>Gündem</vt:lpstr>
      <vt:lpstr>Temel Bilgilere Giriş: 4 Adım Modeli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Gündem</vt:lpstr>
      <vt:lpstr>Aktivite Bazlı Modelleme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Aktivite Bazlı Modellemede Belirsizlik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Uygulamanın durumu</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Gündem</vt:lpstr>
      <vt:lpstr>Temsilci Tabanlı Modelleme</vt:lpstr>
      <vt:lpstr>PowerPoint Presentation</vt:lpstr>
      <vt:lpstr>PowerPoint Presentation</vt:lpstr>
      <vt:lpstr>PowerPoint Presentation</vt:lpstr>
      <vt:lpstr>PowerPoint Presentation</vt:lpstr>
      <vt:lpstr>PowerPoint Presentation</vt:lpstr>
      <vt:lpstr>Temsilci-Tabanlı modelleme örnekleri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enrique.martin</dc:creator>
  <cp:lastModifiedBy>Zeynep Sude Güvenç</cp:lastModifiedBy>
  <cp:revision>2515</cp:revision>
  <cp:lastPrinted>2017-04-06T20:29:06Z</cp:lastPrinted>
  <dcterms:created xsi:type="dcterms:W3CDTF">2012-05-10T08:16:44Z</dcterms:created>
  <dcterms:modified xsi:type="dcterms:W3CDTF">2023-10-17T07:10:03Z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0x01010007AE9AADD9055F48A76998BB8EEE9D03</vt:lpwstr>
  </property>
</Properties>
</file>