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57" r:id="rId3"/>
    <p:sldId id="272" r:id="rId4"/>
    <p:sldId id="273" r:id="rId5"/>
    <p:sldId id="274" r:id="rId6"/>
    <p:sldId id="275" r:id="rId7"/>
    <p:sldId id="276" r:id="rId8"/>
    <p:sldId id="277" r:id="rId9"/>
    <p:sldId id="278" r:id="rId10"/>
    <p:sldId id="290" r:id="rId11"/>
    <p:sldId id="265" r:id="rId12"/>
    <p:sldId id="285" r:id="rId13"/>
    <p:sldId id="286" r:id="rId14"/>
    <p:sldId id="287" r:id="rId15"/>
    <p:sldId id="292" r:id="rId16"/>
    <p:sldId id="262" r:id="rId17"/>
    <p:sldId id="293" r:id="rId18"/>
    <p:sldId id="281" r:id="rId19"/>
    <p:sldId id="267" r:id="rId20"/>
    <p:sldId id="282" r:id="rId21"/>
    <p:sldId id="283" r:id="rId22"/>
    <p:sldId id="284" r:id="rId23"/>
    <p:sldId id="289" r:id="rId24"/>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eyneb Zühal Nalçakar" initials="ZZN" lastIdx="12" clrIdx="0">
    <p:extLst>
      <p:ext uri="{19B8F6BF-5375-455C-9EA6-DF929625EA0E}">
        <p15:presenceInfo xmlns:p15="http://schemas.microsoft.com/office/powerpoint/2012/main" userId="S-1-5-21-238884432-885254070-191615964-19961" providerId="AD"/>
      </p:ext>
    </p:extLst>
  </p:cmAuthor>
  <p:cmAuthor id="2" name="Una Vidović" initials="UV" lastIdx="7" clrIdx="1">
    <p:extLst>
      <p:ext uri="{19B8F6BF-5375-455C-9EA6-DF929625EA0E}">
        <p15:presenceInfo xmlns:p15="http://schemas.microsoft.com/office/powerpoint/2012/main" userId="S::una.vidovic@mobilita-evolva.hr::8e9bc825-d9a8-49f5-822b-bf08dbc75b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C0E9"/>
    <a:srgbClr val="2FAF7C"/>
    <a:srgbClr val="E81F27"/>
    <a:srgbClr val="C00000"/>
    <a:srgbClr val="FFFFFF"/>
    <a:srgbClr val="98C865"/>
    <a:srgbClr val="D8E178"/>
    <a:srgbClr val="E5E5E5"/>
    <a:srgbClr val="D9E078"/>
    <a:srgbClr val="44BF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94712" autoAdjust="0"/>
  </p:normalViewPr>
  <p:slideViewPr>
    <p:cSldViewPr snapToGrid="0" snapToObjects="1">
      <p:cViewPr varScale="1">
        <p:scale>
          <a:sx n="64" d="100"/>
          <a:sy n="64" d="100"/>
        </p:scale>
        <p:origin x="942" y="78"/>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11-17T10:08:57.775" idx="5">
    <p:pos x="2126" y="1920"/>
    <p:text>It's hard to read this since it is on the picture.</p:text>
    <p:extLst>
      <p:ext uri="{C676402C-5697-4E1C-873F-D02D1690AC5C}">
        <p15:threadingInfo xmlns:p15="http://schemas.microsoft.com/office/powerpoint/2012/main" timeZoneBias="-180"/>
      </p:ext>
    </p:extLst>
  </p:cm>
  <p:cm authorId="2" dt="2022-11-17T10:08:05.317" idx="5">
    <p:pos x="2126" y="2056"/>
    <p:text>Deleted :)</p:text>
    <p:extLst>
      <p:ext uri="{C676402C-5697-4E1C-873F-D02D1690AC5C}">
        <p15:threadingInfo xmlns:p15="http://schemas.microsoft.com/office/powerpoint/2012/main" timeZoneBias="-60">
          <p15:parentCm authorId="1" idx="5"/>
        </p15:threadingInf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0D724-4904-4CA9-9107-4DFACA066E24}" type="datetimeFigureOut">
              <a:rPr lang="tr-TR" smtClean="0"/>
              <a:t>4.03.2023</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AED927-E912-4797-BF78-DE44306FA998}" type="slidenum">
              <a:rPr lang="tr-TR" smtClean="0"/>
              <a:t>‹#›</a:t>
            </a:fld>
            <a:endParaRPr lang="tr-TR"/>
          </a:p>
        </p:txBody>
      </p:sp>
    </p:spTree>
    <p:extLst>
      <p:ext uri="{BB962C8B-B14F-4D97-AF65-F5344CB8AC3E}">
        <p14:creationId xmlns:p14="http://schemas.microsoft.com/office/powerpoint/2010/main" val="4555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5"/>
          </p:nvPr>
        </p:nvSpPr>
        <p:spPr/>
        <p:txBody>
          <a:bodyPr/>
          <a:lstStyle/>
          <a:p>
            <a:fld id="{85AED927-E912-4797-BF78-DE44306FA998}" type="slidenum">
              <a:rPr lang="tr-TR" smtClean="0"/>
              <a:t>1</a:t>
            </a:fld>
            <a:endParaRPr lang="tr-TR" dirty="0"/>
          </a:p>
        </p:txBody>
      </p:sp>
    </p:spTree>
    <p:extLst>
      <p:ext uri="{BB962C8B-B14F-4D97-AF65-F5344CB8AC3E}">
        <p14:creationId xmlns:p14="http://schemas.microsoft.com/office/powerpoint/2010/main" val="641284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5"/>
          </p:nvPr>
        </p:nvSpPr>
        <p:spPr/>
        <p:txBody>
          <a:bodyPr/>
          <a:lstStyle/>
          <a:p>
            <a:fld id="{85AED927-E912-4797-BF78-DE44306FA998}" type="slidenum">
              <a:rPr lang="tr-TR" smtClean="0"/>
              <a:t>16</a:t>
            </a:fld>
            <a:endParaRPr lang="tr-TR"/>
          </a:p>
        </p:txBody>
      </p:sp>
    </p:spTree>
    <p:extLst>
      <p:ext uri="{BB962C8B-B14F-4D97-AF65-F5344CB8AC3E}">
        <p14:creationId xmlns:p14="http://schemas.microsoft.com/office/powerpoint/2010/main" val="796272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10A3E-EC1B-BE41-AF73-5794AD897A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78112102-F6A1-E647-B542-70150272F47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2862A17F-0944-E34D-875E-617FAF4D8D3C}"/>
              </a:ext>
            </a:extLst>
          </p:cNvPr>
          <p:cNvSpPr>
            <a:spLocks noGrp="1"/>
          </p:cNvSpPr>
          <p:nvPr>
            <p:ph type="dt" sz="half" idx="10"/>
          </p:nvPr>
        </p:nvSpPr>
        <p:spPr/>
        <p:txBody>
          <a:bodyPr/>
          <a:lstStyle/>
          <a:p>
            <a:fld id="{9A6E77E6-B808-DF40-9C53-260D8B1299E3}" type="datetimeFigureOut">
              <a:rPr lang="en-TR" smtClean="0"/>
              <a:t>03/04/2023</a:t>
            </a:fld>
            <a:endParaRPr lang="en-TR"/>
          </a:p>
        </p:txBody>
      </p:sp>
      <p:sp>
        <p:nvSpPr>
          <p:cNvPr id="5" name="Footer Placeholder 4">
            <a:extLst>
              <a:ext uri="{FF2B5EF4-FFF2-40B4-BE49-F238E27FC236}">
                <a16:creationId xmlns:a16="http://schemas.microsoft.com/office/drawing/2014/main" id="{774D4525-0264-E84C-95C8-91CD70E16A70}"/>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94F39F13-1800-6C4B-8C25-F6A9FEDA3A92}"/>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4111863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50BEA6-1059-0141-A65A-D8D4D68CC603}"/>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FF99AB4F-7B82-D243-A669-E609578699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BC9EB214-AB97-AF48-925F-810CB2A36255}"/>
              </a:ext>
            </a:extLst>
          </p:cNvPr>
          <p:cNvSpPr>
            <a:spLocks noGrp="1"/>
          </p:cNvSpPr>
          <p:nvPr>
            <p:ph type="dt" sz="half" idx="10"/>
          </p:nvPr>
        </p:nvSpPr>
        <p:spPr/>
        <p:txBody>
          <a:bodyPr/>
          <a:lstStyle/>
          <a:p>
            <a:fld id="{9A6E77E6-B808-DF40-9C53-260D8B1299E3}" type="datetimeFigureOut">
              <a:rPr lang="en-TR" smtClean="0"/>
              <a:t>03/04/2023</a:t>
            </a:fld>
            <a:endParaRPr lang="en-TR"/>
          </a:p>
        </p:txBody>
      </p:sp>
      <p:sp>
        <p:nvSpPr>
          <p:cNvPr id="5" name="Footer Placeholder 4">
            <a:extLst>
              <a:ext uri="{FF2B5EF4-FFF2-40B4-BE49-F238E27FC236}">
                <a16:creationId xmlns:a16="http://schemas.microsoft.com/office/drawing/2014/main" id="{497FEB19-6087-3443-A321-370F17F2FFCD}"/>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6BA2F263-7B0F-C24F-95F4-30ED3C6C3526}"/>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187640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7939-763A-104B-80E3-F3DC837F3F0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31CDB66A-42A0-6644-B8B4-064A9FF563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82462A4B-EC0E-CE4E-A659-C9F79820BDD5}"/>
              </a:ext>
            </a:extLst>
          </p:cNvPr>
          <p:cNvSpPr>
            <a:spLocks noGrp="1"/>
          </p:cNvSpPr>
          <p:nvPr>
            <p:ph type="dt" sz="half" idx="10"/>
          </p:nvPr>
        </p:nvSpPr>
        <p:spPr/>
        <p:txBody>
          <a:bodyPr/>
          <a:lstStyle/>
          <a:p>
            <a:fld id="{9A6E77E6-B808-DF40-9C53-260D8B1299E3}" type="datetimeFigureOut">
              <a:rPr lang="en-TR" smtClean="0"/>
              <a:t>03/04/2023</a:t>
            </a:fld>
            <a:endParaRPr lang="en-TR"/>
          </a:p>
        </p:txBody>
      </p:sp>
      <p:sp>
        <p:nvSpPr>
          <p:cNvPr id="5" name="Footer Placeholder 4">
            <a:extLst>
              <a:ext uri="{FF2B5EF4-FFF2-40B4-BE49-F238E27FC236}">
                <a16:creationId xmlns:a16="http://schemas.microsoft.com/office/drawing/2014/main" id="{EBD48AB8-7787-0740-AF64-C83B6F4FF1FA}"/>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A087C07D-6479-754E-824E-E8B00CF9B381}"/>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181058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5367-F17E-DE47-9929-C42CCAB7F932}"/>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90548F11-3DBC-F942-94F1-BE75A2A580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58852A5E-7E78-FC48-BD42-5470DE0EE16A}"/>
              </a:ext>
            </a:extLst>
          </p:cNvPr>
          <p:cNvSpPr>
            <a:spLocks noGrp="1"/>
          </p:cNvSpPr>
          <p:nvPr>
            <p:ph type="dt" sz="half" idx="10"/>
          </p:nvPr>
        </p:nvSpPr>
        <p:spPr/>
        <p:txBody>
          <a:bodyPr/>
          <a:lstStyle/>
          <a:p>
            <a:fld id="{9A6E77E6-B808-DF40-9C53-260D8B1299E3}" type="datetimeFigureOut">
              <a:rPr lang="en-TR" smtClean="0"/>
              <a:t>03/04/2023</a:t>
            </a:fld>
            <a:endParaRPr lang="en-TR"/>
          </a:p>
        </p:txBody>
      </p:sp>
      <p:sp>
        <p:nvSpPr>
          <p:cNvPr id="5" name="Footer Placeholder 4">
            <a:extLst>
              <a:ext uri="{FF2B5EF4-FFF2-40B4-BE49-F238E27FC236}">
                <a16:creationId xmlns:a16="http://schemas.microsoft.com/office/drawing/2014/main" id="{2EFF6358-DF79-AC47-A098-69F4A1F7AF11}"/>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152F7ECC-A9DD-DD4A-A6C8-C6F8F0F9BDCE}"/>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72640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329D-BED9-C94D-9D83-45D9394832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6A19B0F5-7BEF-F74D-BBE3-9050A5D1A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CDCF16-F914-4B44-B8C9-8CC6B181631F}"/>
              </a:ext>
            </a:extLst>
          </p:cNvPr>
          <p:cNvSpPr>
            <a:spLocks noGrp="1"/>
          </p:cNvSpPr>
          <p:nvPr>
            <p:ph type="dt" sz="half" idx="10"/>
          </p:nvPr>
        </p:nvSpPr>
        <p:spPr/>
        <p:txBody>
          <a:bodyPr/>
          <a:lstStyle/>
          <a:p>
            <a:fld id="{9A6E77E6-B808-DF40-9C53-260D8B1299E3}" type="datetimeFigureOut">
              <a:rPr lang="en-TR" smtClean="0"/>
              <a:t>03/04/2023</a:t>
            </a:fld>
            <a:endParaRPr lang="en-TR"/>
          </a:p>
        </p:txBody>
      </p:sp>
      <p:sp>
        <p:nvSpPr>
          <p:cNvPr id="5" name="Footer Placeholder 4">
            <a:extLst>
              <a:ext uri="{FF2B5EF4-FFF2-40B4-BE49-F238E27FC236}">
                <a16:creationId xmlns:a16="http://schemas.microsoft.com/office/drawing/2014/main" id="{E7266344-58E6-B849-9C0B-3B2096680D79}"/>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3E6C2122-B63B-034D-9A45-346F5FB71925}"/>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75851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884ED-4250-AE40-A721-B058ED9258E1}"/>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EFC396A0-197F-4642-AFC2-DD28639703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98A86661-2162-7846-B16F-412F3CBAEE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AB8B79D1-62C8-024F-B8FF-EF6D76EFE6A8}"/>
              </a:ext>
            </a:extLst>
          </p:cNvPr>
          <p:cNvSpPr>
            <a:spLocks noGrp="1"/>
          </p:cNvSpPr>
          <p:nvPr>
            <p:ph type="dt" sz="half" idx="10"/>
          </p:nvPr>
        </p:nvSpPr>
        <p:spPr/>
        <p:txBody>
          <a:bodyPr/>
          <a:lstStyle/>
          <a:p>
            <a:fld id="{9A6E77E6-B808-DF40-9C53-260D8B1299E3}" type="datetimeFigureOut">
              <a:rPr lang="en-TR" smtClean="0"/>
              <a:t>03/04/2023</a:t>
            </a:fld>
            <a:endParaRPr lang="en-TR"/>
          </a:p>
        </p:txBody>
      </p:sp>
      <p:sp>
        <p:nvSpPr>
          <p:cNvPr id="6" name="Footer Placeholder 5">
            <a:extLst>
              <a:ext uri="{FF2B5EF4-FFF2-40B4-BE49-F238E27FC236}">
                <a16:creationId xmlns:a16="http://schemas.microsoft.com/office/drawing/2014/main" id="{51D6469C-C78F-D541-B843-1B65083FEEED}"/>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80A12CB7-23C5-184A-A074-6666C05A398A}"/>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1130812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272FE-474D-4343-8335-30D77B834077}"/>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0EFEE049-B393-3C48-A072-41D67B59A1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8FF4ED-A47A-1047-97F0-9C2BA0EE6D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0328CD1C-CB99-244C-9FB1-0F7D09E30B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7AEFDF-5A0E-584B-9F10-D456F60C4A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22173F5B-2AE3-6A41-ABFC-53B0C8161B56}"/>
              </a:ext>
            </a:extLst>
          </p:cNvPr>
          <p:cNvSpPr>
            <a:spLocks noGrp="1"/>
          </p:cNvSpPr>
          <p:nvPr>
            <p:ph type="dt" sz="half" idx="10"/>
          </p:nvPr>
        </p:nvSpPr>
        <p:spPr/>
        <p:txBody>
          <a:bodyPr/>
          <a:lstStyle/>
          <a:p>
            <a:fld id="{9A6E77E6-B808-DF40-9C53-260D8B1299E3}" type="datetimeFigureOut">
              <a:rPr lang="en-TR" smtClean="0"/>
              <a:t>03/04/2023</a:t>
            </a:fld>
            <a:endParaRPr lang="en-TR"/>
          </a:p>
        </p:txBody>
      </p:sp>
      <p:sp>
        <p:nvSpPr>
          <p:cNvPr id="8" name="Footer Placeholder 7">
            <a:extLst>
              <a:ext uri="{FF2B5EF4-FFF2-40B4-BE49-F238E27FC236}">
                <a16:creationId xmlns:a16="http://schemas.microsoft.com/office/drawing/2014/main" id="{B6C6ACF9-7930-954A-B451-6819E2BC01C1}"/>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F49993D2-18CD-0B42-A913-E8720D4835DA}"/>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3984193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7167D-6431-8E41-AB9D-56EA0DBACCF1}"/>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0B356DAF-71DC-FB4B-A4F4-B95E287722E4}"/>
              </a:ext>
            </a:extLst>
          </p:cNvPr>
          <p:cNvSpPr>
            <a:spLocks noGrp="1"/>
          </p:cNvSpPr>
          <p:nvPr>
            <p:ph type="dt" sz="half" idx="10"/>
          </p:nvPr>
        </p:nvSpPr>
        <p:spPr/>
        <p:txBody>
          <a:bodyPr/>
          <a:lstStyle/>
          <a:p>
            <a:fld id="{9A6E77E6-B808-DF40-9C53-260D8B1299E3}" type="datetimeFigureOut">
              <a:rPr lang="en-TR" smtClean="0"/>
              <a:t>03/04/2023</a:t>
            </a:fld>
            <a:endParaRPr lang="en-TR"/>
          </a:p>
        </p:txBody>
      </p:sp>
      <p:sp>
        <p:nvSpPr>
          <p:cNvPr id="4" name="Footer Placeholder 3">
            <a:extLst>
              <a:ext uri="{FF2B5EF4-FFF2-40B4-BE49-F238E27FC236}">
                <a16:creationId xmlns:a16="http://schemas.microsoft.com/office/drawing/2014/main" id="{301DA0E9-BF52-714A-BACC-F5EDA29C8F4C}"/>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75EAF1F5-BBED-1B40-9975-F79983A3EBDB}"/>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64478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6C6894-5F1C-6241-B9D7-F5E4E1952F62}"/>
              </a:ext>
            </a:extLst>
          </p:cNvPr>
          <p:cNvSpPr>
            <a:spLocks noGrp="1"/>
          </p:cNvSpPr>
          <p:nvPr>
            <p:ph type="dt" sz="half" idx="10"/>
          </p:nvPr>
        </p:nvSpPr>
        <p:spPr/>
        <p:txBody>
          <a:bodyPr/>
          <a:lstStyle/>
          <a:p>
            <a:fld id="{9A6E77E6-B808-DF40-9C53-260D8B1299E3}" type="datetimeFigureOut">
              <a:rPr lang="en-TR" smtClean="0"/>
              <a:t>03/04/2023</a:t>
            </a:fld>
            <a:endParaRPr lang="en-TR"/>
          </a:p>
        </p:txBody>
      </p:sp>
      <p:sp>
        <p:nvSpPr>
          <p:cNvPr id="3" name="Footer Placeholder 2">
            <a:extLst>
              <a:ext uri="{FF2B5EF4-FFF2-40B4-BE49-F238E27FC236}">
                <a16:creationId xmlns:a16="http://schemas.microsoft.com/office/drawing/2014/main" id="{168774A5-B611-2647-8088-B5327796D63D}"/>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79B8C56E-39BD-EA47-A014-7F22BB7FE78E}"/>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132870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49E8-949A-3C44-AC2F-1448CB05C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D0B1FF34-468D-B646-987C-56F0A8BB32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2920CC0B-4431-1A4E-A2A8-2EBF0227B6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46E810-7AC5-E843-9BF9-6E60E2445E29}"/>
              </a:ext>
            </a:extLst>
          </p:cNvPr>
          <p:cNvSpPr>
            <a:spLocks noGrp="1"/>
          </p:cNvSpPr>
          <p:nvPr>
            <p:ph type="dt" sz="half" idx="10"/>
          </p:nvPr>
        </p:nvSpPr>
        <p:spPr/>
        <p:txBody>
          <a:bodyPr/>
          <a:lstStyle/>
          <a:p>
            <a:fld id="{9A6E77E6-B808-DF40-9C53-260D8B1299E3}" type="datetimeFigureOut">
              <a:rPr lang="en-TR" smtClean="0"/>
              <a:t>03/04/2023</a:t>
            </a:fld>
            <a:endParaRPr lang="en-TR"/>
          </a:p>
        </p:txBody>
      </p:sp>
      <p:sp>
        <p:nvSpPr>
          <p:cNvPr id="6" name="Footer Placeholder 5">
            <a:extLst>
              <a:ext uri="{FF2B5EF4-FFF2-40B4-BE49-F238E27FC236}">
                <a16:creationId xmlns:a16="http://schemas.microsoft.com/office/drawing/2014/main" id="{8284B336-CC9D-804E-AF18-E9EE419C86BD}"/>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D9E28C7E-DA50-5244-BA31-0249CFAB72F4}"/>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2117238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CD0B1-A979-D54D-82CA-05513FC951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8FE043E2-63AA-7D4F-AD01-4159C89A92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70DAEC3E-8BAE-5447-A9BC-9433F78875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370D9F-C43F-0145-AACD-B2FB700C2F64}"/>
              </a:ext>
            </a:extLst>
          </p:cNvPr>
          <p:cNvSpPr>
            <a:spLocks noGrp="1"/>
          </p:cNvSpPr>
          <p:nvPr>
            <p:ph type="dt" sz="half" idx="10"/>
          </p:nvPr>
        </p:nvSpPr>
        <p:spPr/>
        <p:txBody>
          <a:bodyPr/>
          <a:lstStyle/>
          <a:p>
            <a:fld id="{9A6E77E6-B808-DF40-9C53-260D8B1299E3}" type="datetimeFigureOut">
              <a:rPr lang="en-TR" smtClean="0"/>
              <a:t>03/04/2023</a:t>
            </a:fld>
            <a:endParaRPr lang="en-TR"/>
          </a:p>
        </p:txBody>
      </p:sp>
      <p:sp>
        <p:nvSpPr>
          <p:cNvPr id="6" name="Footer Placeholder 5">
            <a:extLst>
              <a:ext uri="{FF2B5EF4-FFF2-40B4-BE49-F238E27FC236}">
                <a16:creationId xmlns:a16="http://schemas.microsoft.com/office/drawing/2014/main" id="{B7AAD58C-2455-914F-AA32-48B7CED5CBDE}"/>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F091F04A-BB99-814B-90E9-1847649B0D3E}"/>
              </a:ext>
            </a:extLst>
          </p:cNvPr>
          <p:cNvSpPr>
            <a:spLocks noGrp="1"/>
          </p:cNvSpPr>
          <p:nvPr>
            <p:ph type="sldNum" sz="quarter" idx="12"/>
          </p:nvPr>
        </p:nvSpPr>
        <p:spPr/>
        <p:txBody>
          <a:bodyPr/>
          <a:lstStyle/>
          <a:p>
            <a:fld id="{FC742DB8-2F9A-1049-91F9-A29E53715864}" type="slidenum">
              <a:rPr lang="en-TR" smtClean="0"/>
              <a:t>‹#›</a:t>
            </a:fld>
            <a:endParaRPr lang="en-TR"/>
          </a:p>
        </p:txBody>
      </p:sp>
    </p:spTree>
    <p:extLst>
      <p:ext uri="{BB962C8B-B14F-4D97-AF65-F5344CB8AC3E}">
        <p14:creationId xmlns:p14="http://schemas.microsoft.com/office/powerpoint/2010/main" val="234303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8CD28A-CC22-8449-8711-93E9A9B6BC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2C361017-157D-DD4C-9C82-940383DEFC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8B5FE9B-A464-9E4D-B978-643E1A93F2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6E77E6-B808-DF40-9C53-260D8B1299E3}" type="datetimeFigureOut">
              <a:rPr lang="en-TR" smtClean="0"/>
              <a:t>03/04/2023</a:t>
            </a:fld>
            <a:endParaRPr lang="en-TR"/>
          </a:p>
        </p:txBody>
      </p:sp>
      <p:sp>
        <p:nvSpPr>
          <p:cNvPr id="5" name="Footer Placeholder 4">
            <a:extLst>
              <a:ext uri="{FF2B5EF4-FFF2-40B4-BE49-F238E27FC236}">
                <a16:creationId xmlns:a16="http://schemas.microsoft.com/office/drawing/2014/main" id="{BC2534A3-5EAA-4443-90A8-EF952E0836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79103A30-E365-0E4E-80FF-5535631F8E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742DB8-2F9A-1049-91F9-A29E53715864}" type="slidenum">
              <a:rPr lang="en-TR" smtClean="0"/>
              <a:t>‹#›</a:t>
            </a:fld>
            <a:endParaRPr lang="en-TR"/>
          </a:p>
        </p:txBody>
      </p:sp>
    </p:spTree>
    <p:extLst>
      <p:ext uri="{BB962C8B-B14F-4D97-AF65-F5344CB8AC3E}">
        <p14:creationId xmlns:p14="http://schemas.microsoft.com/office/powerpoint/2010/main" val="1182082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ABB9A-8381-E048-B51B-ADFD36312BC9}"/>
              </a:ext>
            </a:extLst>
          </p:cNvPr>
          <p:cNvSpPr>
            <a:spLocks noGrp="1"/>
          </p:cNvSpPr>
          <p:nvPr>
            <p:ph type="ctrTitle"/>
          </p:nvPr>
        </p:nvSpPr>
        <p:spPr>
          <a:xfrm>
            <a:off x="1524000" y="1854201"/>
            <a:ext cx="9144000" cy="1655762"/>
          </a:xfrm>
        </p:spPr>
        <p:txBody>
          <a:bodyPr>
            <a:normAutofit fontScale="90000"/>
          </a:bodyPr>
          <a:lstStyle/>
          <a:p>
            <a:r>
              <a:rPr lang="en-US" sz="4000" b="1" dirty="0">
                <a:effectLst/>
                <a:latin typeface="Myriad Pro" panose="020B0503030403020204" pitchFamily="34" charset="0"/>
                <a:ea typeface="MS Mincho" panose="02020609040205080304" pitchFamily="49" charset="-128"/>
                <a:cs typeface="Calibri" panose="020F0502020204030204" pitchFamily="34" charset="0"/>
              </a:rPr>
              <a:t>SMART  Ankara</a:t>
            </a:r>
            <a:r>
              <a:rPr lang="tr-TR" sz="4000" b="1" dirty="0">
                <a:effectLst/>
                <a:latin typeface="Myriad Pro" panose="020B0503030403020204" pitchFamily="34" charset="0"/>
                <a:ea typeface="MS Mincho" panose="02020609040205080304" pitchFamily="49" charset="-128"/>
                <a:cs typeface="Calibri" panose="020F0502020204030204" pitchFamily="34" charset="0"/>
              </a:rPr>
              <a:t> Sürdürülebilir Kentsel Ulaşım Planı Projesi</a:t>
            </a:r>
            <a:br>
              <a:rPr lang="hr-HR" sz="3600" dirty="0">
                <a:effectLst/>
                <a:latin typeface="Myriad Pro" panose="020B0503030403020204" pitchFamily="34" charset="0"/>
                <a:ea typeface="MS Mincho" panose="02020609040205080304" pitchFamily="49" charset="-128"/>
                <a:cs typeface="Microsoft Uighur" panose="02000000000000000000" pitchFamily="2" charset="-78"/>
              </a:rPr>
            </a:br>
            <a:endParaRPr lang="en-TR" sz="4000" b="1" dirty="0">
              <a:latin typeface="Myriad Pro" panose="020B0503030403020204" pitchFamily="34" charset="0"/>
            </a:endParaRPr>
          </a:p>
        </p:txBody>
      </p:sp>
      <p:sp>
        <p:nvSpPr>
          <p:cNvPr id="3" name="Subtitle 2">
            <a:extLst>
              <a:ext uri="{FF2B5EF4-FFF2-40B4-BE49-F238E27FC236}">
                <a16:creationId xmlns:a16="http://schemas.microsoft.com/office/drawing/2014/main" id="{44BC61D6-D0A0-A24D-9B3C-0D5EF28E282A}"/>
              </a:ext>
            </a:extLst>
          </p:cNvPr>
          <p:cNvSpPr>
            <a:spLocks noGrp="1"/>
          </p:cNvSpPr>
          <p:nvPr>
            <p:ph type="subTitle" idx="1"/>
          </p:nvPr>
        </p:nvSpPr>
        <p:spPr/>
        <p:txBody>
          <a:bodyPr/>
          <a:lstStyle/>
          <a:p>
            <a:r>
              <a:rPr lang="tr-TR" dirty="0">
                <a:latin typeface="Myriad Pro" panose="020B0503030403020204" pitchFamily="34" charset="0"/>
              </a:rPr>
              <a:t>Dr. </a:t>
            </a:r>
            <a:r>
              <a:rPr lang="hr-HR" dirty="0">
                <a:latin typeface="Myriad Pro" panose="020B0503030403020204" pitchFamily="34" charset="0"/>
              </a:rPr>
              <a:t>Una Vidović</a:t>
            </a:r>
          </a:p>
          <a:p>
            <a:r>
              <a:rPr lang="tr-TR" sz="1800" dirty="0">
                <a:latin typeface="Myriad Pro" panose="020B0503030403020204" pitchFamily="34" charset="0"/>
              </a:rPr>
              <a:t>Takım Lideri</a:t>
            </a:r>
            <a:endParaRPr lang="en-TR" sz="1800" dirty="0">
              <a:latin typeface="Myriad Pro" panose="020B0503030403020204" pitchFamily="34" charset="0"/>
            </a:endParaRPr>
          </a:p>
        </p:txBody>
      </p:sp>
    </p:spTree>
    <p:extLst>
      <p:ext uri="{BB962C8B-B14F-4D97-AF65-F5344CB8AC3E}">
        <p14:creationId xmlns:p14="http://schemas.microsoft.com/office/powerpoint/2010/main" val="3468636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B13AB761-2E79-73B0-D39C-0647418C008A}"/>
              </a:ext>
            </a:extLst>
          </p:cNvPr>
          <p:cNvSpPr/>
          <p:nvPr/>
        </p:nvSpPr>
        <p:spPr>
          <a:xfrm>
            <a:off x="553728" y="1988942"/>
            <a:ext cx="11173312" cy="48634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solidFill>
            <a:schemeClr val="accent6">
              <a:alpha val="64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r>
              <a:rPr kumimoji="0" lang="tr-TR" sz="24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Hedef ve İndikatörlerin belirlenmesi	</a:t>
            </a:r>
            <a:r>
              <a:rPr lang="tr-TR" sz="2400" b="1" dirty="0">
                <a:solidFill>
                  <a:prstClr val="black">
                    <a:lumMod val="95000"/>
                    <a:lumOff val="5000"/>
                  </a:prstClr>
                </a:solidFill>
                <a:latin typeface="Calibri" panose="020F0502020204030204"/>
              </a:rPr>
              <a:t>                            </a:t>
            </a:r>
            <a:r>
              <a:rPr kumimoji="0" lang="tr-TR" sz="24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Her yöntem için yaklaşım/önlemler</a:t>
            </a:r>
            <a:endParaRPr kumimoji="0" sz="24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
        <p:nvSpPr>
          <p:cNvPr id="21" name="TekstniOkvir 20">
            <a:extLst>
              <a:ext uri="{FF2B5EF4-FFF2-40B4-BE49-F238E27FC236}">
                <a16:creationId xmlns:a16="http://schemas.microsoft.com/office/drawing/2014/main" id="{BA4EE495-EBA5-77D7-2705-40812F5241BF}"/>
              </a:ext>
            </a:extLst>
          </p:cNvPr>
          <p:cNvSpPr txBox="1"/>
          <p:nvPr/>
        </p:nvSpPr>
        <p:spPr>
          <a:xfrm>
            <a:off x="57108" y="681367"/>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srgbClr val="00B050"/>
                </a:solidFill>
                <a:effectLst/>
                <a:uLnTx/>
                <a:uFillTx/>
                <a:latin typeface="Calibri" panose="020F0502020204030204"/>
                <a:ea typeface="+mn-ea"/>
                <a:cs typeface="+mn-cs"/>
              </a:rPr>
              <a:t>SKUp</a:t>
            </a:r>
            <a:r>
              <a:rPr lang="tr-TR" sz="3200" b="1" dirty="0">
                <a:solidFill>
                  <a:srgbClr val="00B050"/>
                </a:solidFill>
                <a:latin typeface="Calibri" panose="020F0502020204030204"/>
              </a:rPr>
              <a:t> Şeması</a:t>
            </a:r>
            <a:endParaRPr kumimoji="0" lang="hr-HR" sz="3200" b="0"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3317458E-532A-341C-78AC-9E86BB042934}"/>
              </a:ext>
            </a:extLst>
          </p:cNvPr>
          <p:cNvGrpSpPr/>
          <p:nvPr/>
        </p:nvGrpSpPr>
        <p:grpSpPr>
          <a:xfrm rot="5400000">
            <a:off x="1626722" y="-238135"/>
            <a:ext cx="205617" cy="3196059"/>
            <a:chOff x="185057" y="583018"/>
            <a:chExt cx="391886" cy="6204850"/>
          </a:xfrm>
        </p:grpSpPr>
        <p:sp>
          <p:nvSpPr>
            <p:cNvPr id="23" name="Rectangle 22">
              <a:extLst>
                <a:ext uri="{FF2B5EF4-FFF2-40B4-BE49-F238E27FC236}">
                  <a16:creationId xmlns:a16="http://schemas.microsoft.com/office/drawing/2014/main" id="{BA37D41D-B293-532B-F724-F7BB6A48A0CF}"/>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DB1E6D12-ED71-120E-BEE5-D6149B2707E9}"/>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7E9EF27E-F19A-BC34-DA9B-A6A0FF668887}"/>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B50CB13-4BA4-D409-FB94-E9EB556CC160}"/>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A5EA03C-F982-169C-7BF9-E6E57CA599A2}"/>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 name="Group 4">
            <a:extLst>
              <a:ext uri="{FF2B5EF4-FFF2-40B4-BE49-F238E27FC236}">
                <a16:creationId xmlns:a16="http://schemas.microsoft.com/office/drawing/2014/main" id="{4BCE8246-4B96-2520-4901-D6F96258761D}"/>
              </a:ext>
            </a:extLst>
          </p:cNvPr>
          <p:cNvGrpSpPr/>
          <p:nvPr/>
        </p:nvGrpSpPr>
        <p:grpSpPr>
          <a:xfrm>
            <a:off x="1734984" y="1501325"/>
            <a:ext cx="8836248" cy="384615"/>
            <a:chOff x="2013665" y="3743541"/>
            <a:chExt cx="7751996" cy="337420"/>
          </a:xfrm>
          <a:solidFill>
            <a:schemeClr val="accent2">
              <a:lumMod val="60000"/>
              <a:lumOff val="40000"/>
            </a:schemeClr>
          </a:solidFill>
        </p:grpSpPr>
        <p:sp>
          <p:nvSpPr>
            <p:cNvPr id="6" name="Shape">
              <a:extLst>
                <a:ext uri="{FF2B5EF4-FFF2-40B4-BE49-F238E27FC236}">
                  <a16:creationId xmlns:a16="http://schemas.microsoft.com/office/drawing/2014/main" id="{34A8CAEE-A36C-0A1F-6CBB-49BE7C573AC4}"/>
                </a:ext>
              </a:extLst>
            </p:cNvPr>
            <p:cNvSpPr/>
            <p:nvPr/>
          </p:nvSpPr>
          <p:spPr>
            <a:xfrm>
              <a:off x="2013665" y="3743541"/>
              <a:ext cx="7751996" cy="33742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Freeform: Shape 6">
              <a:extLst>
                <a:ext uri="{FF2B5EF4-FFF2-40B4-BE49-F238E27FC236}">
                  <a16:creationId xmlns:a16="http://schemas.microsoft.com/office/drawing/2014/main" id="{FEB765E8-EA88-56A6-CA68-A0D4E1C4B7C2}"/>
                </a:ext>
              </a:extLst>
            </p:cNvPr>
            <p:cNvSpPr/>
            <p:nvPr/>
          </p:nvSpPr>
          <p:spPr>
            <a:xfrm>
              <a:off x="4298380" y="3743541"/>
              <a:ext cx="3082365" cy="337420"/>
            </a:xfrm>
            <a:custGeom>
              <a:avLst/>
              <a:gdLst>
                <a:gd name="connsiteX0" fmla="*/ 121293 w 3405409"/>
                <a:gd name="connsiteY0" fmla="*/ 0 h 374776"/>
                <a:gd name="connsiteX1" fmla="*/ 3284115 w 3405409"/>
                <a:gd name="connsiteY1" fmla="*/ 0 h 374776"/>
                <a:gd name="connsiteX2" fmla="*/ 3302649 w 3405409"/>
                <a:gd name="connsiteY2" fmla="*/ 38474 h 374776"/>
                <a:gd name="connsiteX3" fmla="*/ 3403827 w 3405409"/>
                <a:gd name="connsiteY3" fmla="*/ 364414 h 374776"/>
                <a:gd name="connsiteX4" fmla="*/ 3405409 w 3405409"/>
                <a:gd name="connsiteY4" fmla="*/ 374776 h 374776"/>
                <a:gd name="connsiteX5" fmla="*/ 2167523 w 3405409"/>
                <a:gd name="connsiteY5" fmla="*/ 374776 h 374776"/>
                <a:gd name="connsiteX6" fmla="*/ 2111616 w 3405409"/>
                <a:gd name="connsiteY6" fmla="*/ 370127 h 374776"/>
                <a:gd name="connsiteX7" fmla="*/ 1693041 w 3405409"/>
                <a:gd name="connsiteY7" fmla="*/ 358638 h 374776"/>
                <a:gd name="connsiteX8" fmla="*/ 1274449 w 3405409"/>
                <a:gd name="connsiteY8" fmla="*/ 370127 h 374776"/>
                <a:gd name="connsiteX9" fmla="*/ 1218536 w 3405409"/>
                <a:gd name="connsiteY9" fmla="*/ 374776 h 374776"/>
                <a:gd name="connsiteX10" fmla="*/ 0 w 3405409"/>
                <a:gd name="connsiteY10" fmla="*/ 374776 h 374776"/>
                <a:gd name="connsiteX11" fmla="*/ 1581 w 3405409"/>
                <a:gd name="connsiteY11" fmla="*/ 364414 h 374776"/>
                <a:gd name="connsiteX12" fmla="*/ 102759 w 3405409"/>
                <a:gd name="connsiteY12" fmla="*/ 38474 h 374776"/>
                <a:gd name="connsiteX13" fmla="*/ 121293 w 3405409"/>
                <a:gd name="connsiteY13" fmla="*/ 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5409" h="374776">
                  <a:moveTo>
                    <a:pt x="121293" y="0"/>
                  </a:moveTo>
                  <a:lnTo>
                    <a:pt x="3284115" y="0"/>
                  </a:lnTo>
                  <a:lnTo>
                    <a:pt x="3302649" y="38474"/>
                  </a:lnTo>
                  <a:cubicBezTo>
                    <a:pt x="3346583" y="142344"/>
                    <a:pt x="3380696" y="251379"/>
                    <a:pt x="3403827" y="364414"/>
                  </a:cubicBezTo>
                  <a:lnTo>
                    <a:pt x="3405409" y="374776"/>
                  </a:lnTo>
                  <a:lnTo>
                    <a:pt x="2167523" y="374776"/>
                  </a:lnTo>
                  <a:lnTo>
                    <a:pt x="2111616" y="370127"/>
                  </a:lnTo>
                  <a:cubicBezTo>
                    <a:pt x="1973355" y="362497"/>
                    <a:pt x="1833703" y="358638"/>
                    <a:pt x="1693041" y="358638"/>
                  </a:cubicBezTo>
                  <a:cubicBezTo>
                    <a:pt x="1552379" y="358638"/>
                    <a:pt x="1412721" y="362497"/>
                    <a:pt x="1274449" y="370127"/>
                  </a:cubicBezTo>
                  <a:lnTo>
                    <a:pt x="1218536" y="374776"/>
                  </a:lnTo>
                  <a:lnTo>
                    <a:pt x="0" y="374776"/>
                  </a:lnTo>
                  <a:lnTo>
                    <a:pt x="1581" y="364414"/>
                  </a:lnTo>
                  <a:cubicBezTo>
                    <a:pt x="24712" y="251379"/>
                    <a:pt x="58826" y="142344"/>
                    <a:pt x="102759" y="38474"/>
                  </a:cubicBezTo>
                  <a:lnTo>
                    <a:pt x="121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Vizyon</a:t>
              </a: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103" name="Group 102">
            <a:extLst>
              <a:ext uri="{FF2B5EF4-FFF2-40B4-BE49-F238E27FC236}">
                <a16:creationId xmlns:a16="http://schemas.microsoft.com/office/drawing/2014/main" id="{FCDE3A8A-27C4-B55A-817A-CEC2526337BB}"/>
              </a:ext>
            </a:extLst>
          </p:cNvPr>
          <p:cNvGrpSpPr/>
          <p:nvPr/>
        </p:nvGrpSpPr>
        <p:grpSpPr>
          <a:xfrm>
            <a:off x="10156055" y="2578284"/>
            <a:ext cx="1429304" cy="366111"/>
            <a:chOff x="2013665" y="3743541"/>
            <a:chExt cx="7751996" cy="337420"/>
          </a:xfrm>
          <a:solidFill>
            <a:srgbClr val="92D050"/>
          </a:solidFill>
        </p:grpSpPr>
        <p:sp>
          <p:nvSpPr>
            <p:cNvPr id="104" name="Shape">
              <a:extLst>
                <a:ext uri="{FF2B5EF4-FFF2-40B4-BE49-F238E27FC236}">
                  <a16:creationId xmlns:a16="http://schemas.microsoft.com/office/drawing/2014/main" id="{76573B85-3C8E-AE43-AE59-9406CC23D59E}"/>
                </a:ext>
              </a:extLst>
            </p:cNvPr>
            <p:cNvSpPr/>
            <p:nvPr/>
          </p:nvSpPr>
          <p:spPr>
            <a:xfrm>
              <a:off x="2013665" y="3743541"/>
              <a:ext cx="7751996" cy="33742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04D43330-6E9D-6DF6-AC06-BCE36A637ED9}"/>
                </a:ext>
              </a:extLst>
            </p:cNvPr>
            <p:cNvSpPr/>
            <p:nvPr/>
          </p:nvSpPr>
          <p:spPr>
            <a:xfrm>
              <a:off x="4357308" y="3743541"/>
              <a:ext cx="3082365" cy="337420"/>
            </a:xfrm>
            <a:custGeom>
              <a:avLst/>
              <a:gdLst>
                <a:gd name="connsiteX0" fmla="*/ 121293 w 3405409"/>
                <a:gd name="connsiteY0" fmla="*/ 0 h 374776"/>
                <a:gd name="connsiteX1" fmla="*/ 3284115 w 3405409"/>
                <a:gd name="connsiteY1" fmla="*/ 0 h 374776"/>
                <a:gd name="connsiteX2" fmla="*/ 3302649 w 3405409"/>
                <a:gd name="connsiteY2" fmla="*/ 38474 h 374776"/>
                <a:gd name="connsiteX3" fmla="*/ 3403827 w 3405409"/>
                <a:gd name="connsiteY3" fmla="*/ 364414 h 374776"/>
                <a:gd name="connsiteX4" fmla="*/ 3405409 w 3405409"/>
                <a:gd name="connsiteY4" fmla="*/ 374776 h 374776"/>
                <a:gd name="connsiteX5" fmla="*/ 2167523 w 3405409"/>
                <a:gd name="connsiteY5" fmla="*/ 374776 h 374776"/>
                <a:gd name="connsiteX6" fmla="*/ 2111616 w 3405409"/>
                <a:gd name="connsiteY6" fmla="*/ 370127 h 374776"/>
                <a:gd name="connsiteX7" fmla="*/ 1693041 w 3405409"/>
                <a:gd name="connsiteY7" fmla="*/ 358638 h 374776"/>
                <a:gd name="connsiteX8" fmla="*/ 1274449 w 3405409"/>
                <a:gd name="connsiteY8" fmla="*/ 370127 h 374776"/>
                <a:gd name="connsiteX9" fmla="*/ 1218536 w 3405409"/>
                <a:gd name="connsiteY9" fmla="*/ 374776 h 374776"/>
                <a:gd name="connsiteX10" fmla="*/ 0 w 3405409"/>
                <a:gd name="connsiteY10" fmla="*/ 374776 h 374776"/>
                <a:gd name="connsiteX11" fmla="*/ 1581 w 3405409"/>
                <a:gd name="connsiteY11" fmla="*/ 364414 h 374776"/>
                <a:gd name="connsiteX12" fmla="*/ 102759 w 3405409"/>
                <a:gd name="connsiteY12" fmla="*/ 38474 h 374776"/>
                <a:gd name="connsiteX13" fmla="*/ 121293 w 3405409"/>
                <a:gd name="connsiteY13" fmla="*/ 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5409" h="374776">
                  <a:moveTo>
                    <a:pt x="121293" y="0"/>
                  </a:moveTo>
                  <a:lnTo>
                    <a:pt x="3284115" y="0"/>
                  </a:lnTo>
                  <a:lnTo>
                    <a:pt x="3302649" y="38474"/>
                  </a:lnTo>
                  <a:cubicBezTo>
                    <a:pt x="3346583" y="142344"/>
                    <a:pt x="3380696" y="251379"/>
                    <a:pt x="3403827" y="364414"/>
                  </a:cubicBezTo>
                  <a:lnTo>
                    <a:pt x="3405409" y="374776"/>
                  </a:lnTo>
                  <a:lnTo>
                    <a:pt x="2167523" y="374776"/>
                  </a:lnTo>
                  <a:lnTo>
                    <a:pt x="2111616" y="370127"/>
                  </a:lnTo>
                  <a:cubicBezTo>
                    <a:pt x="1973355" y="362497"/>
                    <a:pt x="1833703" y="358638"/>
                    <a:pt x="1693041" y="358638"/>
                  </a:cubicBezTo>
                  <a:cubicBezTo>
                    <a:pt x="1552379" y="358638"/>
                    <a:pt x="1412721" y="362497"/>
                    <a:pt x="1274449" y="370127"/>
                  </a:cubicBezTo>
                  <a:lnTo>
                    <a:pt x="1218536" y="374776"/>
                  </a:lnTo>
                  <a:lnTo>
                    <a:pt x="0" y="374776"/>
                  </a:lnTo>
                  <a:lnTo>
                    <a:pt x="1581" y="364414"/>
                  </a:lnTo>
                  <a:cubicBezTo>
                    <a:pt x="24712" y="251379"/>
                    <a:pt x="58826" y="142344"/>
                    <a:pt x="102759" y="38474"/>
                  </a:cubicBezTo>
                  <a:lnTo>
                    <a:pt x="121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122" name="Group 121">
            <a:extLst>
              <a:ext uri="{FF2B5EF4-FFF2-40B4-BE49-F238E27FC236}">
                <a16:creationId xmlns:a16="http://schemas.microsoft.com/office/drawing/2014/main" id="{3CB01D69-9E1C-1C54-00B3-5933D91FE557}"/>
              </a:ext>
            </a:extLst>
          </p:cNvPr>
          <p:cNvGrpSpPr/>
          <p:nvPr/>
        </p:nvGrpSpPr>
        <p:grpSpPr>
          <a:xfrm>
            <a:off x="8630575" y="2578283"/>
            <a:ext cx="1429304" cy="366111"/>
            <a:chOff x="2013665" y="3743541"/>
            <a:chExt cx="7751996" cy="337420"/>
          </a:xfrm>
          <a:solidFill>
            <a:srgbClr val="92D050"/>
          </a:solidFill>
        </p:grpSpPr>
        <p:sp>
          <p:nvSpPr>
            <p:cNvPr id="123" name="Shape">
              <a:extLst>
                <a:ext uri="{FF2B5EF4-FFF2-40B4-BE49-F238E27FC236}">
                  <a16:creationId xmlns:a16="http://schemas.microsoft.com/office/drawing/2014/main" id="{9AE02EA1-216A-8311-A57F-EB992343ED4B}"/>
                </a:ext>
              </a:extLst>
            </p:cNvPr>
            <p:cNvSpPr/>
            <p:nvPr/>
          </p:nvSpPr>
          <p:spPr>
            <a:xfrm>
              <a:off x="2013665" y="3743541"/>
              <a:ext cx="7751996" cy="33742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6D9050E7-D71D-628E-2417-A1CDE10EFB86}"/>
                </a:ext>
              </a:extLst>
            </p:cNvPr>
            <p:cNvSpPr/>
            <p:nvPr/>
          </p:nvSpPr>
          <p:spPr>
            <a:xfrm>
              <a:off x="4357308" y="3743541"/>
              <a:ext cx="3082365" cy="337420"/>
            </a:xfrm>
            <a:custGeom>
              <a:avLst/>
              <a:gdLst>
                <a:gd name="connsiteX0" fmla="*/ 121293 w 3405409"/>
                <a:gd name="connsiteY0" fmla="*/ 0 h 374776"/>
                <a:gd name="connsiteX1" fmla="*/ 3284115 w 3405409"/>
                <a:gd name="connsiteY1" fmla="*/ 0 h 374776"/>
                <a:gd name="connsiteX2" fmla="*/ 3302649 w 3405409"/>
                <a:gd name="connsiteY2" fmla="*/ 38474 h 374776"/>
                <a:gd name="connsiteX3" fmla="*/ 3403827 w 3405409"/>
                <a:gd name="connsiteY3" fmla="*/ 364414 h 374776"/>
                <a:gd name="connsiteX4" fmla="*/ 3405409 w 3405409"/>
                <a:gd name="connsiteY4" fmla="*/ 374776 h 374776"/>
                <a:gd name="connsiteX5" fmla="*/ 2167523 w 3405409"/>
                <a:gd name="connsiteY5" fmla="*/ 374776 h 374776"/>
                <a:gd name="connsiteX6" fmla="*/ 2111616 w 3405409"/>
                <a:gd name="connsiteY6" fmla="*/ 370127 h 374776"/>
                <a:gd name="connsiteX7" fmla="*/ 1693041 w 3405409"/>
                <a:gd name="connsiteY7" fmla="*/ 358638 h 374776"/>
                <a:gd name="connsiteX8" fmla="*/ 1274449 w 3405409"/>
                <a:gd name="connsiteY8" fmla="*/ 370127 h 374776"/>
                <a:gd name="connsiteX9" fmla="*/ 1218536 w 3405409"/>
                <a:gd name="connsiteY9" fmla="*/ 374776 h 374776"/>
                <a:gd name="connsiteX10" fmla="*/ 0 w 3405409"/>
                <a:gd name="connsiteY10" fmla="*/ 374776 h 374776"/>
                <a:gd name="connsiteX11" fmla="*/ 1581 w 3405409"/>
                <a:gd name="connsiteY11" fmla="*/ 364414 h 374776"/>
                <a:gd name="connsiteX12" fmla="*/ 102759 w 3405409"/>
                <a:gd name="connsiteY12" fmla="*/ 38474 h 374776"/>
                <a:gd name="connsiteX13" fmla="*/ 121293 w 3405409"/>
                <a:gd name="connsiteY13" fmla="*/ 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5409" h="374776">
                  <a:moveTo>
                    <a:pt x="121293" y="0"/>
                  </a:moveTo>
                  <a:lnTo>
                    <a:pt x="3284115" y="0"/>
                  </a:lnTo>
                  <a:lnTo>
                    <a:pt x="3302649" y="38474"/>
                  </a:lnTo>
                  <a:cubicBezTo>
                    <a:pt x="3346583" y="142344"/>
                    <a:pt x="3380696" y="251379"/>
                    <a:pt x="3403827" y="364414"/>
                  </a:cubicBezTo>
                  <a:lnTo>
                    <a:pt x="3405409" y="374776"/>
                  </a:lnTo>
                  <a:lnTo>
                    <a:pt x="2167523" y="374776"/>
                  </a:lnTo>
                  <a:lnTo>
                    <a:pt x="2111616" y="370127"/>
                  </a:lnTo>
                  <a:cubicBezTo>
                    <a:pt x="1973355" y="362497"/>
                    <a:pt x="1833703" y="358638"/>
                    <a:pt x="1693041" y="358638"/>
                  </a:cubicBezTo>
                  <a:cubicBezTo>
                    <a:pt x="1552379" y="358638"/>
                    <a:pt x="1412721" y="362497"/>
                    <a:pt x="1274449" y="370127"/>
                  </a:cubicBezTo>
                  <a:lnTo>
                    <a:pt x="1218536" y="374776"/>
                  </a:lnTo>
                  <a:lnTo>
                    <a:pt x="0" y="374776"/>
                  </a:lnTo>
                  <a:lnTo>
                    <a:pt x="1581" y="364414"/>
                  </a:lnTo>
                  <a:cubicBezTo>
                    <a:pt x="24712" y="251379"/>
                    <a:pt x="58826" y="142344"/>
                    <a:pt x="102759" y="38474"/>
                  </a:cubicBezTo>
                  <a:lnTo>
                    <a:pt x="121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125" name="Group 124">
            <a:extLst>
              <a:ext uri="{FF2B5EF4-FFF2-40B4-BE49-F238E27FC236}">
                <a16:creationId xmlns:a16="http://schemas.microsoft.com/office/drawing/2014/main" id="{2838807D-2059-94DF-1B9E-8578A2DBA1DB}"/>
              </a:ext>
            </a:extLst>
          </p:cNvPr>
          <p:cNvGrpSpPr/>
          <p:nvPr/>
        </p:nvGrpSpPr>
        <p:grpSpPr>
          <a:xfrm>
            <a:off x="10156055" y="3047396"/>
            <a:ext cx="1429304" cy="366111"/>
            <a:chOff x="2013665" y="3743541"/>
            <a:chExt cx="7751996" cy="337420"/>
          </a:xfrm>
          <a:solidFill>
            <a:srgbClr val="92D050"/>
          </a:solidFill>
        </p:grpSpPr>
        <p:sp>
          <p:nvSpPr>
            <p:cNvPr id="126" name="Shape">
              <a:extLst>
                <a:ext uri="{FF2B5EF4-FFF2-40B4-BE49-F238E27FC236}">
                  <a16:creationId xmlns:a16="http://schemas.microsoft.com/office/drawing/2014/main" id="{5106E610-9E0B-E1D4-389D-0AEE36E03847}"/>
                </a:ext>
              </a:extLst>
            </p:cNvPr>
            <p:cNvSpPr/>
            <p:nvPr/>
          </p:nvSpPr>
          <p:spPr>
            <a:xfrm>
              <a:off x="2013665" y="3743541"/>
              <a:ext cx="7751996" cy="33742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29011625-64FE-AFE3-5F2E-B9F6716803D2}"/>
                </a:ext>
              </a:extLst>
            </p:cNvPr>
            <p:cNvSpPr/>
            <p:nvPr/>
          </p:nvSpPr>
          <p:spPr>
            <a:xfrm>
              <a:off x="4357308" y="3743541"/>
              <a:ext cx="3082365" cy="337420"/>
            </a:xfrm>
            <a:custGeom>
              <a:avLst/>
              <a:gdLst>
                <a:gd name="connsiteX0" fmla="*/ 121293 w 3405409"/>
                <a:gd name="connsiteY0" fmla="*/ 0 h 374776"/>
                <a:gd name="connsiteX1" fmla="*/ 3284115 w 3405409"/>
                <a:gd name="connsiteY1" fmla="*/ 0 h 374776"/>
                <a:gd name="connsiteX2" fmla="*/ 3302649 w 3405409"/>
                <a:gd name="connsiteY2" fmla="*/ 38474 h 374776"/>
                <a:gd name="connsiteX3" fmla="*/ 3403827 w 3405409"/>
                <a:gd name="connsiteY3" fmla="*/ 364414 h 374776"/>
                <a:gd name="connsiteX4" fmla="*/ 3405409 w 3405409"/>
                <a:gd name="connsiteY4" fmla="*/ 374776 h 374776"/>
                <a:gd name="connsiteX5" fmla="*/ 2167523 w 3405409"/>
                <a:gd name="connsiteY5" fmla="*/ 374776 h 374776"/>
                <a:gd name="connsiteX6" fmla="*/ 2111616 w 3405409"/>
                <a:gd name="connsiteY6" fmla="*/ 370127 h 374776"/>
                <a:gd name="connsiteX7" fmla="*/ 1693041 w 3405409"/>
                <a:gd name="connsiteY7" fmla="*/ 358638 h 374776"/>
                <a:gd name="connsiteX8" fmla="*/ 1274449 w 3405409"/>
                <a:gd name="connsiteY8" fmla="*/ 370127 h 374776"/>
                <a:gd name="connsiteX9" fmla="*/ 1218536 w 3405409"/>
                <a:gd name="connsiteY9" fmla="*/ 374776 h 374776"/>
                <a:gd name="connsiteX10" fmla="*/ 0 w 3405409"/>
                <a:gd name="connsiteY10" fmla="*/ 374776 h 374776"/>
                <a:gd name="connsiteX11" fmla="*/ 1581 w 3405409"/>
                <a:gd name="connsiteY11" fmla="*/ 364414 h 374776"/>
                <a:gd name="connsiteX12" fmla="*/ 102759 w 3405409"/>
                <a:gd name="connsiteY12" fmla="*/ 38474 h 374776"/>
                <a:gd name="connsiteX13" fmla="*/ 121293 w 3405409"/>
                <a:gd name="connsiteY13" fmla="*/ 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5409" h="374776">
                  <a:moveTo>
                    <a:pt x="121293" y="0"/>
                  </a:moveTo>
                  <a:lnTo>
                    <a:pt x="3284115" y="0"/>
                  </a:lnTo>
                  <a:lnTo>
                    <a:pt x="3302649" y="38474"/>
                  </a:lnTo>
                  <a:cubicBezTo>
                    <a:pt x="3346583" y="142344"/>
                    <a:pt x="3380696" y="251379"/>
                    <a:pt x="3403827" y="364414"/>
                  </a:cubicBezTo>
                  <a:lnTo>
                    <a:pt x="3405409" y="374776"/>
                  </a:lnTo>
                  <a:lnTo>
                    <a:pt x="2167523" y="374776"/>
                  </a:lnTo>
                  <a:lnTo>
                    <a:pt x="2111616" y="370127"/>
                  </a:lnTo>
                  <a:cubicBezTo>
                    <a:pt x="1973355" y="362497"/>
                    <a:pt x="1833703" y="358638"/>
                    <a:pt x="1693041" y="358638"/>
                  </a:cubicBezTo>
                  <a:cubicBezTo>
                    <a:pt x="1552379" y="358638"/>
                    <a:pt x="1412721" y="362497"/>
                    <a:pt x="1274449" y="370127"/>
                  </a:cubicBezTo>
                  <a:lnTo>
                    <a:pt x="1218536" y="374776"/>
                  </a:lnTo>
                  <a:lnTo>
                    <a:pt x="0" y="374776"/>
                  </a:lnTo>
                  <a:lnTo>
                    <a:pt x="1581" y="364414"/>
                  </a:lnTo>
                  <a:cubicBezTo>
                    <a:pt x="24712" y="251379"/>
                    <a:pt x="58826" y="142344"/>
                    <a:pt x="102759" y="38474"/>
                  </a:cubicBezTo>
                  <a:lnTo>
                    <a:pt x="121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128" name="Group 127">
            <a:extLst>
              <a:ext uri="{FF2B5EF4-FFF2-40B4-BE49-F238E27FC236}">
                <a16:creationId xmlns:a16="http://schemas.microsoft.com/office/drawing/2014/main" id="{E524267A-A5D6-F096-2942-FCDDB34BE6AF}"/>
              </a:ext>
            </a:extLst>
          </p:cNvPr>
          <p:cNvGrpSpPr/>
          <p:nvPr/>
        </p:nvGrpSpPr>
        <p:grpSpPr>
          <a:xfrm>
            <a:off x="8630575" y="3047395"/>
            <a:ext cx="1429304" cy="366111"/>
            <a:chOff x="2013665" y="3743541"/>
            <a:chExt cx="7751996" cy="337420"/>
          </a:xfrm>
          <a:solidFill>
            <a:srgbClr val="92D050"/>
          </a:solidFill>
        </p:grpSpPr>
        <p:sp>
          <p:nvSpPr>
            <p:cNvPr id="129" name="Shape">
              <a:extLst>
                <a:ext uri="{FF2B5EF4-FFF2-40B4-BE49-F238E27FC236}">
                  <a16:creationId xmlns:a16="http://schemas.microsoft.com/office/drawing/2014/main" id="{551B9822-69AC-CA20-FC23-408E20909B1A}"/>
                </a:ext>
              </a:extLst>
            </p:cNvPr>
            <p:cNvSpPr/>
            <p:nvPr/>
          </p:nvSpPr>
          <p:spPr>
            <a:xfrm>
              <a:off x="2013665" y="3743541"/>
              <a:ext cx="7751996" cy="33742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4A04318F-78D6-3126-00FE-458E9468A973}"/>
                </a:ext>
              </a:extLst>
            </p:cNvPr>
            <p:cNvSpPr/>
            <p:nvPr/>
          </p:nvSpPr>
          <p:spPr>
            <a:xfrm>
              <a:off x="4357308" y="3743541"/>
              <a:ext cx="3082365" cy="337420"/>
            </a:xfrm>
            <a:custGeom>
              <a:avLst/>
              <a:gdLst>
                <a:gd name="connsiteX0" fmla="*/ 121293 w 3405409"/>
                <a:gd name="connsiteY0" fmla="*/ 0 h 374776"/>
                <a:gd name="connsiteX1" fmla="*/ 3284115 w 3405409"/>
                <a:gd name="connsiteY1" fmla="*/ 0 h 374776"/>
                <a:gd name="connsiteX2" fmla="*/ 3302649 w 3405409"/>
                <a:gd name="connsiteY2" fmla="*/ 38474 h 374776"/>
                <a:gd name="connsiteX3" fmla="*/ 3403827 w 3405409"/>
                <a:gd name="connsiteY3" fmla="*/ 364414 h 374776"/>
                <a:gd name="connsiteX4" fmla="*/ 3405409 w 3405409"/>
                <a:gd name="connsiteY4" fmla="*/ 374776 h 374776"/>
                <a:gd name="connsiteX5" fmla="*/ 2167523 w 3405409"/>
                <a:gd name="connsiteY5" fmla="*/ 374776 h 374776"/>
                <a:gd name="connsiteX6" fmla="*/ 2111616 w 3405409"/>
                <a:gd name="connsiteY6" fmla="*/ 370127 h 374776"/>
                <a:gd name="connsiteX7" fmla="*/ 1693041 w 3405409"/>
                <a:gd name="connsiteY7" fmla="*/ 358638 h 374776"/>
                <a:gd name="connsiteX8" fmla="*/ 1274449 w 3405409"/>
                <a:gd name="connsiteY8" fmla="*/ 370127 h 374776"/>
                <a:gd name="connsiteX9" fmla="*/ 1218536 w 3405409"/>
                <a:gd name="connsiteY9" fmla="*/ 374776 h 374776"/>
                <a:gd name="connsiteX10" fmla="*/ 0 w 3405409"/>
                <a:gd name="connsiteY10" fmla="*/ 374776 h 374776"/>
                <a:gd name="connsiteX11" fmla="*/ 1581 w 3405409"/>
                <a:gd name="connsiteY11" fmla="*/ 364414 h 374776"/>
                <a:gd name="connsiteX12" fmla="*/ 102759 w 3405409"/>
                <a:gd name="connsiteY12" fmla="*/ 38474 h 374776"/>
                <a:gd name="connsiteX13" fmla="*/ 121293 w 3405409"/>
                <a:gd name="connsiteY13" fmla="*/ 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5409" h="374776">
                  <a:moveTo>
                    <a:pt x="121293" y="0"/>
                  </a:moveTo>
                  <a:lnTo>
                    <a:pt x="3284115" y="0"/>
                  </a:lnTo>
                  <a:lnTo>
                    <a:pt x="3302649" y="38474"/>
                  </a:lnTo>
                  <a:cubicBezTo>
                    <a:pt x="3346583" y="142344"/>
                    <a:pt x="3380696" y="251379"/>
                    <a:pt x="3403827" y="364414"/>
                  </a:cubicBezTo>
                  <a:lnTo>
                    <a:pt x="3405409" y="374776"/>
                  </a:lnTo>
                  <a:lnTo>
                    <a:pt x="2167523" y="374776"/>
                  </a:lnTo>
                  <a:lnTo>
                    <a:pt x="2111616" y="370127"/>
                  </a:lnTo>
                  <a:cubicBezTo>
                    <a:pt x="1973355" y="362497"/>
                    <a:pt x="1833703" y="358638"/>
                    <a:pt x="1693041" y="358638"/>
                  </a:cubicBezTo>
                  <a:cubicBezTo>
                    <a:pt x="1552379" y="358638"/>
                    <a:pt x="1412721" y="362497"/>
                    <a:pt x="1274449" y="370127"/>
                  </a:cubicBezTo>
                  <a:lnTo>
                    <a:pt x="1218536" y="374776"/>
                  </a:lnTo>
                  <a:lnTo>
                    <a:pt x="0" y="374776"/>
                  </a:lnTo>
                  <a:lnTo>
                    <a:pt x="1581" y="364414"/>
                  </a:lnTo>
                  <a:cubicBezTo>
                    <a:pt x="24712" y="251379"/>
                    <a:pt x="58826" y="142344"/>
                    <a:pt x="102759" y="38474"/>
                  </a:cubicBezTo>
                  <a:lnTo>
                    <a:pt x="121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131" name="Group 130">
            <a:extLst>
              <a:ext uri="{FF2B5EF4-FFF2-40B4-BE49-F238E27FC236}">
                <a16:creationId xmlns:a16="http://schemas.microsoft.com/office/drawing/2014/main" id="{C10499B2-3108-B784-16EB-320F20D4AAE0}"/>
              </a:ext>
            </a:extLst>
          </p:cNvPr>
          <p:cNvGrpSpPr/>
          <p:nvPr/>
        </p:nvGrpSpPr>
        <p:grpSpPr>
          <a:xfrm>
            <a:off x="10156055" y="3547496"/>
            <a:ext cx="1429304" cy="366111"/>
            <a:chOff x="2013665" y="3743541"/>
            <a:chExt cx="7751996" cy="337420"/>
          </a:xfrm>
          <a:solidFill>
            <a:srgbClr val="92D050"/>
          </a:solidFill>
        </p:grpSpPr>
        <p:sp>
          <p:nvSpPr>
            <p:cNvPr id="132" name="Shape">
              <a:extLst>
                <a:ext uri="{FF2B5EF4-FFF2-40B4-BE49-F238E27FC236}">
                  <a16:creationId xmlns:a16="http://schemas.microsoft.com/office/drawing/2014/main" id="{B9C9C38D-5D9E-6A37-5BE8-2F3C739EC67A}"/>
                </a:ext>
              </a:extLst>
            </p:cNvPr>
            <p:cNvSpPr/>
            <p:nvPr/>
          </p:nvSpPr>
          <p:spPr>
            <a:xfrm>
              <a:off x="2013665" y="3743541"/>
              <a:ext cx="7751996" cy="33742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5E8F495B-A5A0-51A5-C254-4BC57BBFE07F}"/>
                </a:ext>
              </a:extLst>
            </p:cNvPr>
            <p:cNvSpPr/>
            <p:nvPr/>
          </p:nvSpPr>
          <p:spPr>
            <a:xfrm>
              <a:off x="4357308" y="3743541"/>
              <a:ext cx="3082365" cy="337420"/>
            </a:xfrm>
            <a:custGeom>
              <a:avLst/>
              <a:gdLst>
                <a:gd name="connsiteX0" fmla="*/ 121293 w 3405409"/>
                <a:gd name="connsiteY0" fmla="*/ 0 h 374776"/>
                <a:gd name="connsiteX1" fmla="*/ 3284115 w 3405409"/>
                <a:gd name="connsiteY1" fmla="*/ 0 h 374776"/>
                <a:gd name="connsiteX2" fmla="*/ 3302649 w 3405409"/>
                <a:gd name="connsiteY2" fmla="*/ 38474 h 374776"/>
                <a:gd name="connsiteX3" fmla="*/ 3403827 w 3405409"/>
                <a:gd name="connsiteY3" fmla="*/ 364414 h 374776"/>
                <a:gd name="connsiteX4" fmla="*/ 3405409 w 3405409"/>
                <a:gd name="connsiteY4" fmla="*/ 374776 h 374776"/>
                <a:gd name="connsiteX5" fmla="*/ 2167523 w 3405409"/>
                <a:gd name="connsiteY5" fmla="*/ 374776 h 374776"/>
                <a:gd name="connsiteX6" fmla="*/ 2111616 w 3405409"/>
                <a:gd name="connsiteY6" fmla="*/ 370127 h 374776"/>
                <a:gd name="connsiteX7" fmla="*/ 1693041 w 3405409"/>
                <a:gd name="connsiteY7" fmla="*/ 358638 h 374776"/>
                <a:gd name="connsiteX8" fmla="*/ 1274449 w 3405409"/>
                <a:gd name="connsiteY8" fmla="*/ 370127 h 374776"/>
                <a:gd name="connsiteX9" fmla="*/ 1218536 w 3405409"/>
                <a:gd name="connsiteY9" fmla="*/ 374776 h 374776"/>
                <a:gd name="connsiteX10" fmla="*/ 0 w 3405409"/>
                <a:gd name="connsiteY10" fmla="*/ 374776 h 374776"/>
                <a:gd name="connsiteX11" fmla="*/ 1581 w 3405409"/>
                <a:gd name="connsiteY11" fmla="*/ 364414 h 374776"/>
                <a:gd name="connsiteX12" fmla="*/ 102759 w 3405409"/>
                <a:gd name="connsiteY12" fmla="*/ 38474 h 374776"/>
                <a:gd name="connsiteX13" fmla="*/ 121293 w 3405409"/>
                <a:gd name="connsiteY13" fmla="*/ 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5409" h="374776">
                  <a:moveTo>
                    <a:pt x="121293" y="0"/>
                  </a:moveTo>
                  <a:lnTo>
                    <a:pt x="3284115" y="0"/>
                  </a:lnTo>
                  <a:lnTo>
                    <a:pt x="3302649" y="38474"/>
                  </a:lnTo>
                  <a:cubicBezTo>
                    <a:pt x="3346583" y="142344"/>
                    <a:pt x="3380696" y="251379"/>
                    <a:pt x="3403827" y="364414"/>
                  </a:cubicBezTo>
                  <a:lnTo>
                    <a:pt x="3405409" y="374776"/>
                  </a:lnTo>
                  <a:lnTo>
                    <a:pt x="2167523" y="374776"/>
                  </a:lnTo>
                  <a:lnTo>
                    <a:pt x="2111616" y="370127"/>
                  </a:lnTo>
                  <a:cubicBezTo>
                    <a:pt x="1973355" y="362497"/>
                    <a:pt x="1833703" y="358638"/>
                    <a:pt x="1693041" y="358638"/>
                  </a:cubicBezTo>
                  <a:cubicBezTo>
                    <a:pt x="1552379" y="358638"/>
                    <a:pt x="1412721" y="362497"/>
                    <a:pt x="1274449" y="370127"/>
                  </a:cubicBezTo>
                  <a:lnTo>
                    <a:pt x="1218536" y="374776"/>
                  </a:lnTo>
                  <a:lnTo>
                    <a:pt x="0" y="374776"/>
                  </a:lnTo>
                  <a:lnTo>
                    <a:pt x="1581" y="364414"/>
                  </a:lnTo>
                  <a:cubicBezTo>
                    <a:pt x="24712" y="251379"/>
                    <a:pt x="58826" y="142344"/>
                    <a:pt x="102759" y="38474"/>
                  </a:cubicBezTo>
                  <a:lnTo>
                    <a:pt x="121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134" name="Group 133">
            <a:extLst>
              <a:ext uri="{FF2B5EF4-FFF2-40B4-BE49-F238E27FC236}">
                <a16:creationId xmlns:a16="http://schemas.microsoft.com/office/drawing/2014/main" id="{B0B19F20-985A-C9B4-2ACA-03596B77E8AA}"/>
              </a:ext>
            </a:extLst>
          </p:cNvPr>
          <p:cNvGrpSpPr/>
          <p:nvPr/>
        </p:nvGrpSpPr>
        <p:grpSpPr>
          <a:xfrm>
            <a:off x="8630575" y="3547495"/>
            <a:ext cx="1429304" cy="366111"/>
            <a:chOff x="2013665" y="3743541"/>
            <a:chExt cx="7751996" cy="337420"/>
          </a:xfrm>
          <a:solidFill>
            <a:srgbClr val="92D050"/>
          </a:solidFill>
        </p:grpSpPr>
        <p:sp>
          <p:nvSpPr>
            <p:cNvPr id="135" name="Shape">
              <a:extLst>
                <a:ext uri="{FF2B5EF4-FFF2-40B4-BE49-F238E27FC236}">
                  <a16:creationId xmlns:a16="http://schemas.microsoft.com/office/drawing/2014/main" id="{E3F2ED6A-CD3B-6C35-FEB5-FAB5E3B8EB1A}"/>
                </a:ext>
              </a:extLst>
            </p:cNvPr>
            <p:cNvSpPr/>
            <p:nvPr/>
          </p:nvSpPr>
          <p:spPr>
            <a:xfrm>
              <a:off x="2013665" y="3743541"/>
              <a:ext cx="7751996" cy="33742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7C47F92E-B103-5F91-EBEE-9FA932243FBF}"/>
                </a:ext>
              </a:extLst>
            </p:cNvPr>
            <p:cNvSpPr/>
            <p:nvPr/>
          </p:nvSpPr>
          <p:spPr>
            <a:xfrm>
              <a:off x="4357308" y="3743541"/>
              <a:ext cx="3082365" cy="337420"/>
            </a:xfrm>
            <a:custGeom>
              <a:avLst/>
              <a:gdLst>
                <a:gd name="connsiteX0" fmla="*/ 121293 w 3405409"/>
                <a:gd name="connsiteY0" fmla="*/ 0 h 374776"/>
                <a:gd name="connsiteX1" fmla="*/ 3284115 w 3405409"/>
                <a:gd name="connsiteY1" fmla="*/ 0 h 374776"/>
                <a:gd name="connsiteX2" fmla="*/ 3302649 w 3405409"/>
                <a:gd name="connsiteY2" fmla="*/ 38474 h 374776"/>
                <a:gd name="connsiteX3" fmla="*/ 3403827 w 3405409"/>
                <a:gd name="connsiteY3" fmla="*/ 364414 h 374776"/>
                <a:gd name="connsiteX4" fmla="*/ 3405409 w 3405409"/>
                <a:gd name="connsiteY4" fmla="*/ 374776 h 374776"/>
                <a:gd name="connsiteX5" fmla="*/ 2167523 w 3405409"/>
                <a:gd name="connsiteY5" fmla="*/ 374776 h 374776"/>
                <a:gd name="connsiteX6" fmla="*/ 2111616 w 3405409"/>
                <a:gd name="connsiteY6" fmla="*/ 370127 h 374776"/>
                <a:gd name="connsiteX7" fmla="*/ 1693041 w 3405409"/>
                <a:gd name="connsiteY7" fmla="*/ 358638 h 374776"/>
                <a:gd name="connsiteX8" fmla="*/ 1274449 w 3405409"/>
                <a:gd name="connsiteY8" fmla="*/ 370127 h 374776"/>
                <a:gd name="connsiteX9" fmla="*/ 1218536 w 3405409"/>
                <a:gd name="connsiteY9" fmla="*/ 374776 h 374776"/>
                <a:gd name="connsiteX10" fmla="*/ 0 w 3405409"/>
                <a:gd name="connsiteY10" fmla="*/ 374776 h 374776"/>
                <a:gd name="connsiteX11" fmla="*/ 1581 w 3405409"/>
                <a:gd name="connsiteY11" fmla="*/ 364414 h 374776"/>
                <a:gd name="connsiteX12" fmla="*/ 102759 w 3405409"/>
                <a:gd name="connsiteY12" fmla="*/ 38474 h 374776"/>
                <a:gd name="connsiteX13" fmla="*/ 121293 w 3405409"/>
                <a:gd name="connsiteY13" fmla="*/ 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5409" h="374776">
                  <a:moveTo>
                    <a:pt x="121293" y="0"/>
                  </a:moveTo>
                  <a:lnTo>
                    <a:pt x="3284115" y="0"/>
                  </a:lnTo>
                  <a:lnTo>
                    <a:pt x="3302649" y="38474"/>
                  </a:lnTo>
                  <a:cubicBezTo>
                    <a:pt x="3346583" y="142344"/>
                    <a:pt x="3380696" y="251379"/>
                    <a:pt x="3403827" y="364414"/>
                  </a:cubicBezTo>
                  <a:lnTo>
                    <a:pt x="3405409" y="374776"/>
                  </a:lnTo>
                  <a:lnTo>
                    <a:pt x="2167523" y="374776"/>
                  </a:lnTo>
                  <a:lnTo>
                    <a:pt x="2111616" y="370127"/>
                  </a:lnTo>
                  <a:cubicBezTo>
                    <a:pt x="1973355" y="362497"/>
                    <a:pt x="1833703" y="358638"/>
                    <a:pt x="1693041" y="358638"/>
                  </a:cubicBezTo>
                  <a:cubicBezTo>
                    <a:pt x="1552379" y="358638"/>
                    <a:pt x="1412721" y="362497"/>
                    <a:pt x="1274449" y="370127"/>
                  </a:cubicBezTo>
                  <a:lnTo>
                    <a:pt x="1218536" y="374776"/>
                  </a:lnTo>
                  <a:lnTo>
                    <a:pt x="0" y="374776"/>
                  </a:lnTo>
                  <a:lnTo>
                    <a:pt x="1581" y="364414"/>
                  </a:lnTo>
                  <a:cubicBezTo>
                    <a:pt x="24712" y="251379"/>
                    <a:pt x="58826" y="142344"/>
                    <a:pt x="102759" y="38474"/>
                  </a:cubicBezTo>
                  <a:lnTo>
                    <a:pt x="121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137" name="Group 136">
            <a:extLst>
              <a:ext uri="{FF2B5EF4-FFF2-40B4-BE49-F238E27FC236}">
                <a16:creationId xmlns:a16="http://schemas.microsoft.com/office/drawing/2014/main" id="{612274EA-7835-7617-2BCE-B41DDFC4CFEF}"/>
              </a:ext>
            </a:extLst>
          </p:cNvPr>
          <p:cNvGrpSpPr/>
          <p:nvPr/>
        </p:nvGrpSpPr>
        <p:grpSpPr>
          <a:xfrm>
            <a:off x="10156055" y="4047596"/>
            <a:ext cx="1429304" cy="366111"/>
            <a:chOff x="2013665" y="3743541"/>
            <a:chExt cx="7751996" cy="337420"/>
          </a:xfrm>
          <a:solidFill>
            <a:srgbClr val="92D050"/>
          </a:solidFill>
        </p:grpSpPr>
        <p:sp>
          <p:nvSpPr>
            <p:cNvPr id="138" name="Shape">
              <a:extLst>
                <a:ext uri="{FF2B5EF4-FFF2-40B4-BE49-F238E27FC236}">
                  <a16:creationId xmlns:a16="http://schemas.microsoft.com/office/drawing/2014/main" id="{C0C0142E-38AE-BE4E-2441-D57BFDB66C17}"/>
                </a:ext>
              </a:extLst>
            </p:cNvPr>
            <p:cNvSpPr/>
            <p:nvPr/>
          </p:nvSpPr>
          <p:spPr>
            <a:xfrm>
              <a:off x="2013665" y="3743541"/>
              <a:ext cx="7751996" cy="33742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E5CEF906-C17E-490B-7096-F68EE8FFDADB}"/>
                </a:ext>
              </a:extLst>
            </p:cNvPr>
            <p:cNvSpPr/>
            <p:nvPr/>
          </p:nvSpPr>
          <p:spPr>
            <a:xfrm>
              <a:off x="4357308" y="3743541"/>
              <a:ext cx="3082365" cy="337420"/>
            </a:xfrm>
            <a:custGeom>
              <a:avLst/>
              <a:gdLst>
                <a:gd name="connsiteX0" fmla="*/ 121293 w 3405409"/>
                <a:gd name="connsiteY0" fmla="*/ 0 h 374776"/>
                <a:gd name="connsiteX1" fmla="*/ 3284115 w 3405409"/>
                <a:gd name="connsiteY1" fmla="*/ 0 h 374776"/>
                <a:gd name="connsiteX2" fmla="*/ 3302649 w 3405409"/>
                <a:gd name="connsiteY2" fmla="*/ 38474 h 374776"/>
                <a:gd name="connsiteX3" fmla="*/ 3403827 w 3405409"/>
                <a:gd name="connsiteY3" fmla="*/ 364414 h 374776"/>
                <a:gd name="connsiteX4" fmla="*/ 3405409 w 3405409"/>
                <a:gd name="connsiteY4" fmla="*/ 374776 h 374776"/>
                <a:gd name="connsiteX5" fmla="*/ 2167523 w 3405409"/>
                <a:gd name="connsiteY5" fmla="*/ 374776 h 374776"/>
                <a:gd name="connsiteX6" fmla="*/ 2111616 w 3405409"/>
                <a:gd name="connsiteY6" fmla="*/ 370127 h 374776"/>
                <a:gd name="connsiteX7" fmla="*/ 1693041 w 3405409"/>
                <a:gd name="connsiteY7" fmla="*/ 358638 h 374776"/>
                <a:gd name="connsiteX8" fmla="*/ 1274449 w 3405409"/>
                <a:gd name="connsiteY8" fmla="*/ 370127 h 374776"/>
                <a:gd name="connsiteX9" fmla="*/ 1218536 w 3405409"/>
                <a:gd name="connsiteY9" fmla="*/ 374776 h 374776"/>
                <a:gd name="connsiteX10" fmla="*/ 0 w 3405409"/>
                <a:gd name="connsiteY10" fmla="*/ 374776 h 374776"/>
                <a:gd name="connsiteX11" fmla="*/ 1581 w 3405409"/>
                <a:gd name="connsiteY11" fmla="*/ 364414 h 374776"/>
                <a:gd name="connsiteX12" fmla="*/ 102759 w 3405409"/>
                <a:gd name="connsiteY12" fmla="*/ 38474 h 374776"/>
                <a:gd name="connsiteX13" fmla="*/ 121293 w 3405409"/>
                <a:gd name="connsiteY13" fmla="*/ 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5409" h="374776">
                  <a:moveTo>
                    <a:pt x="121293" y="0"/>
                  </a:moveTo>
                  <a:lnTo>
                    <a:pt x="3284115" y="0"/>
                  </a:lnTo>
                  <a:lnTo>
                    <a:pt x="3302649" y="38474"/>
                  </a:lnTo>
                  <a:cubicBezTo>
                    <a:pt x="3346583" y="142344"/>
                    <a:pt x="3380696" y="251379"/>
                    <a:pt x="3403827" y="364414"/>
                  </a:cubicBezTo>
                  <a:lnTo>
                    <a:pt x="3405409" y="374776"/>
                  </a:lnTo>
                  <a:lnTo>
                    <a:pt x="2167523" y="374776"/>
                  </a:lnTo>
                  <a:lnTo>
                    <a:pt x="2111616" y="370127"/>
                  </a:lnTo>
                  <a:cubicBezTo>
                    <a:pt x="1973355" y="362497"/>
                    <a:pt x="1833703" y="358638"/>
                    <a:pt x="1693041" y="358638"/>
                  </a:cubicBezTo>
                  <a:cubicBezTo>
                    <a:pt x="1552379" y="358638"/>
                    <a:pt x="1412721" y="362497"/>
                    <a:pt x="1274449" y="370127"/>
                  </a:cubicBezTo>
                  <a:lnTo>
                    <a:pt x="1218536" y="374776"/>
                  </a:lnTo>
                  <a:lnTo>
                    <a:pt x="0" y="374776"/>
                  </a:lnTo>
                  <a:lnTo>
                    <a:pt x="1581" y="364414"/>
                  </a:lnTo>
                  <a:cubicBezTo>
                    <a:pt x="24712" y="251379"/>
                    <a:pt x="58826" y="142344"/>
                    <a:pt x="102759" y="38474"/>
                  </a:cubicBezTo>
                  <a:lnTo>
                    <a:pt x="121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140" name="Group 139">
            <a:extLst>
              <a:ext uri="{FF2B5EF4-FFF2-40B4-BE49-F238E27FC236}">
                <a16:creationId xmlns:a16="http://schemas.microsoft.com/office/drawing/2014/main" id="{52E3EA3A-B48B-6D4D-43B7-E5471E36A2EE}"/>
              </a:ext>
            </a:extLst>
          </p:cNvPr>
          <p:cNvGrpSpPr/>
          <p:nvPr/>
        </p:nvGrpSpPr>
        <p:grpSpPr>
          <a:xfrm>
            <a:off x="8630575" y="4047595"/>
            <a:ext cx="1429304" cy="366111"/>
            <a:chOff x="2013665" y="3743541"/>
            <a:chExt cx="7751996" cy="337420"/>
          </a:xfrm>
          <a:solidFill>
            <a:srgbClr val="92D050"/>
          </a:solidFill>
        </p:grpSpPr>
        <p:sp>
          <p:nvSpPr>
            <p:cNvPr id="141" name="Shape">
              <a:extLst>
                <a:ext uri="{FF2B5EF4-FFF2-40B4-BE49-F238E27FC236}">
                  <a16:creationId xmlns:a16="http://schemas.microsoft.com/office/drawing/2014/main" id="{73EA8AC2-9A1B-881A-D584-857153B1C3EE}"/>
                </a:ext>
              </a:extLst>
            </p:cNvPr>
            <p:cNvSpPr/>
            <p:nvPr/>
          </p:nvSpPr>
          <p:spPr>
            <a:xfrm>
              <a:off x="2013665" y="3743541"/>
              <a:ext cx="7751996" cy="33742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CEC72255-0B4C-5505-A2E7-5BCCAC0EDC4C}"/>
                </a:ext>
              </a:extLst>
            </p:cNvPr>
            <p:cNvSpPr/>
            <p:nvPr/>
          </p:nvSpPr>
          <p:spPr>
            <a:xfrm>
              <a:off x="4357308" y="3743541"/>
              <a:ext cx="3082365" cy="337420"/>
            </a:xfrm>
            <a:custGeom>
              <a:avLst/>
              <a:gdLst>
                <a:gd name="connsiteX0" fmla="*/ 121293 w 3405409"/>
                <a:gd name="connsiteY0" fmla="*/ 0 h 374776"/>
                <a:gd name="connsiteX1" fmla="*/ 3284115 w 3405409"/>
                <a:gd name="connsiteY1" fmla="*/ 0 h 374776"/>
                <a:gd name="connsiteX2" fmla="*/ 3302649 w 3405409"/>
                <a:gd name="connsiteY2" fmla="*/ 38474 h 374776"/>
                <a:gd name="connsiteX3" fmla="*/ 3403827 w 3405409"/>
                <a:gd name="connsiteY3" fmla="*/ 364414 h 374776"/>
                <a:gd name="connsiteX4" fmla="*/ 3405409 w 3405409"/>
                <a:gd name="connsiteY4" fmla="*/ 374776 h 374776"/>
                <a:gd name="connsiteX5" fmla="*/ 2167523 w 3405409"/>
                <a:gd name="connsiteY5" fmla="*/ 374776 h 374776"/>
                <a:gd name="connsiteX6" fmla="*/ 2111616 w 3405409"/>
                <a:gd name="connsiteY6" fmla="*/ 370127 h 374776"/>
                <a:gd name="connsiteX7" fmla="*/ 1693041 w 3405409"/>
                <a:gd name="connsiteY7" fmla="*/ 358638 h 374776"/>
                <a:gd name="connsiteX8" fmla="*/ 1274449 w 3405409"/>
                <a:gd name="connsiteY8" fmla="*/ 370127 h 374776"/>
                <a:gd name="connsiteX9" fmla="*/ 1218536 w 3405409"/>
                <a:gd name="connsiteY9" fmla="*/ 374776 h 374776"/>
                <a:gd name="connsiteX10" fmla="*/ 0 w 3405409"/>
                <a:gd name="connsiteY10" fmla="*/ 374776 h 374776"/>
                <a:gd name="connsiteX11" fmla="*/ 1581 w 3405409"/>
                <a:gd name="connsiteY11" fmla="*/ 364414 h 374776"/>
                <a:gd name="connsiteX12" fmla="*/ 102759 w 3405409"/>
                <a:gd name="connsiteY12" fmla="*/ 38474 h 374776"/>
                <a:gd name="connsiteX13" fmla="*/ 121293 w 3405409"/>
                <a:gd name="connsiteY13" fmla="*/ 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5409" h="374776">
                  <a:moveTo>
                    <a:pt x="121293" y="0"/>
                  </a:moveTo>
                  <a:lnTo>
                    <a:pt x="3284115" y="0"/>
                  </a:lnTo>
                  <a:lnTo>
                    <a:pt x="3302649" y="38474"/>
                  </a:lnTo>
                  <a:cubicBezTo>
                    <a:pt x="3346583" y="142344"/>
                    <a:pt x="3380696" y="251379"/>
                    <a:pt x="3403827" y="364414"/>
                  </a:cubicBezTo>
                  <a:lnTo>
                    <a:pt x="3405409" y="374776"/>
                  </a:lnTo>
                  <a:lnTo>
                    <a:pt x="2167523" y="374776"/>
                  </a:lnTo>
                  <a:lnTo>
                    <a:pt x="2111616" y="370127"/>
                  </a:lnTo>
                  <a:cubicBezTo>
                    <a:pt x="1973355" y="362497"/>
                    <a:pt x="1833703" y="358638"/>
                    <a:pt x="1693041" y="358638"/>
                  </a:cubicBezTo>
                  <a:cubicBezTo>
                    <a:pt x="1552379" y="358638"/>
                    <a:pt x="1412721" y="362497"/>
                    <a:pt x="1274449" y="370127"/>
                  </a:cubicBezTo>
                  <a:lnTo>
                    <a:pt x="1218536" y="374776"/>
                  </a:lnTo>
                  <a:lnTo>
                    <a:pt x="0" y="374776"/>
                  </a:lnTo>
                  <a:lnTo>
                    <a:pt x="1581" y="364414"/>
                  </a:lnTo>
                  <a:cubicBezTo>
                    <a:pt x="24712" y="251379"/>
                    <a:pt x="58826" y="142344"/>
                    <a:pt x="102759" y="38474"/>
                  </a:cubicBezTo>
                  <a:lnTo>
                    <a:pt x="121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143" name="Group 142">
            <a:extLst>
              <a:ext uri="{FF2B5EF4-FFF2-40B4-BE49-F238E27FC236}">
                <a16:creationId xmlns:a16="http://schemas.microsoft.com/office/drawing/2014/main" id="{C215340E-F2F7-2F3B-4061-94D65414CE25}"/>
              </a:ext>
            </a:extLst>
          </p:cNvPr>
          <p:cNvGrpSpPr/>
          <p:nvPr/>
        </p:nvGrpSpPr>
        <p:grpSpPr>
          <a:xfrm>
            <a:off x="10156055" y="4506949"/>
            <a:ext cx="1429304" cy="366111"/>
            <a:chOff x="2013665" y="3743541"/>
            <a:chExt cx="7751996" cy="337420"/>
          </a:xfrm>
          <a:solidFill>
            <a:srgbClr val="92D050"/>
          </a:solidFill>
        </p:grpSpPr>
        <p:sp>
          <p:nvSpPr>
            <p:cNvPr id="144" name="Shape">
              <a:extLst>
                <a:ext uri="{FF2B5EF4-FFF2-40B4-BE49-F238E27FC236}">
                  <a16:creationId xmlns:a16="http://schemas.microsoft.com/office/drawing/2014/main" id="{451B6AD5-B5F3-1A7D-3F69-A7D3A72D9D86}"/>
                </a:ext>
              </a:extLst>
            </p:cNvPr>
            <p:cNvSpPr/>
            <p:nvPr/>
          </p:nvSpPr>
          <p:spPr>
            <a:xfrm>
              <a:off x="2013665" y="3743541"/>
              <a:ext cx="7751996" cy="33742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266BF234-2D5B-3AA3-7B25-B3D772441AF3}"/>
                </a:ext>
              </a:extLst>
            </p:cNvPr>
            <p:cNvSpPr/>
            <p:nvPr/>
          </p:nvSpPr>
          <p:spPr>
            <a:xfrm>
              <a:off x="4357308" y="3743541"/>
              <a:ext cx="3082365" cy="337420"/>
            </a:xfrm>
            <a:custGeom>
              <a:avLst/>
              <a:gdLst>
                <a:gd name="connsiteX0" fmla="*/ 121293 w 3405409"/>
                <a:gd name="connsiteY0" fmla="*/ 0 h 374776"/>
                <a:gd name="connsiteX1" fmla="*/ 3284115 w 3405409"/>
                <a:gd name="connsiteY1" fmla="*/ 0 h 374776"/>
                <a:gd name="connsiteX2" fmla="*/ 3302649 w 3405409"/>
                <a:gd name="connsiteY2" fmla="*/ 38474 h 374776"/>
                <a:gd name="connsiteX3" fmla="*/ 3403827 w 3405409"/>
                <a:gd name="connsiteY3" fmla="*/ 364414 h 374776"/>
                <a:gd name="connsiteX4" fmla="*/ 3405409 w 3405409"/>
                <a:gd name="connsiteY4" fmla="*/ 374776 h 374776"/>
                <a:gd name="connsiteX5" fmla="*/ 2167523 w 3405409"/>
                <a:gd name="connsiteY5" fmla="*/ 374776 h 374776"/>
                <a:gd name="connsiteX6" fmla="*/ 2111616 w 3405409"/>
                <a:gd name="connsiteY6" fmla="*/ 370127 h 374776"/>
                <a:gd name="connsiteX7" fmla="*/ 1693041 w 3405409"/>
                <a:gd name="connsiteY7" fmla="*/ 358638 h 374776"/>
                <a:gd name="connsiteX8" fmla="*/ 1274449 w 3405409"/>
                <a:gd name="connsiteY8" fmla="*/ 370127 h 374776"/>
                <a:gd name="connsiteX9" fmla="*/ 1218536 w 3405409"/>
                <a:gd name="connsiteY9" fmla="*/ 374776 h 374776"/>
                <a:gd name="connsiteX10" fmla="*/ 0 w 3405409"/>
                <a:gd name="connsiteY10" fmla="*/ 374776 h 374776"/>
                <a:gd name="connsiteX11" fmla="*/ 1581 w 3405409"/>
                <a:gd name="connsiteY11" fmla="*/ 364414 h 374776"/>
                <a:gd name="connsiteX12" fmla="*/ 102759 w 3405409"/>
                <a:gd name="connsiteY12" fmla="*/ 38474 h 374776"/>
                <a:gd name="connsiteX13" fmla="*/ 121293 w 3405409"/>
                <a:gd name="connsiteY13" fmla="*/ 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5409" h="374776">
                  <a:moveTo>
                    <a:pt x="121293" y="0"/>
                  </a:moveTo>
                  <a:lnTo>
                    <a:pt x="3284115" y="0"/>
                  </a:lnTo>
                  <a:lnTo>
                    <a:pt x="3302649" y="38474"/>
                  </a:lnTo>
                  <a:cubicBezTo>
                    <a:pt x="3346583" y="142344"/>
                    <a:pt x="3380696" y="251379"/>
                    <a:pt x="3403827" y="364414"/>
                  </a:cubicBezTo>
                  <a:lnTo>
                    <a:pt x="3405409" y="374776"/>
                  </a:lnTo>
                  <a:lnTo>
                    <a:pt x="2167523" y="374776"/>
                  </a:lnTo>
                  <a:lnTo>
                    <a:pt x="2111616" y="370127"/>
                  </a:lnTo>
                  <a:cubicBezTo>
                    <a:pt x="1973355" y="362497"/>
                    <a:pt x="1833703" y="358638"/>
                    <a:pt x="1693041" y="358638"/>
                  </a:cubicBezTo>
                  <a:cubicBezTo>
                    <a:pt x="1552379" y="358638"/>
                    <a:pt x="1412721" y="362497"/>
                    <a:pt x="1274449" y="370127"/>
                  </a:cubicBezTo>
                  <a:lnTo>
                    <a:pt x="1218536" y="374776"/>
                  </a:lnTo>
                  <a:lnTo>
                    <a:pt x="0" y="374776"/>
                  </a:lnTo>
                  <a:lnTo>
                    <a:pt x="1581" y="364414"/>
                  </a:lnTo>
                  <a:cubicBezTo>
                    <a:pt x="24712" y="251379"/>
                    <a:pt x="58826" y="142344"/>
                    <a:pt x="102759" y="38474"/>
                  </a:cubicBezTo>
                  <a:lnTo>
                    <a:pt x="121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146" name="Group 145">
            <a:extLst>
              <a:ext uri="{FF2B5EF4-FFF2-40B4-BE49-F238E27FC236}">
                <a16:creationId xmlns:a16="http://schemas.microsoft.com/office/drawing/2014/main" id="{9BBC4B94-AE08-7536-B3F3-C8294ECD1042}"/>
              </a:ext>
            </a:extLst>
          </p:cNvPr>
          <p:cNvGrpSpPr/>
          <p:nvPr/>
        </p:nvGrpSpPr>
        <p:grpSpPr>
          <a:xfrm>
            <a:off x="8630575" y="4506948"/>
            <a:ext cx="1429304" cy="366111"/>
            <a:chOff x="2013665" y="3743541"/>
            <a:chExt cx="7751996" cy="337420"/>
          </a:xfrm>
          <a:solidFill>
            <a:srgbClr val="92D050"/>
          </a:solidFill>
        </p:grpSpPr>
        <p:sp>
          <p:nvSpPr>
            <p:cNvPr id="147" name="Shape">
              <a:extLst>
                <a:ext uri="{FF2B5EF4-FFF2-40B4-BE49-F238E27FC236}">
                  <a16:creationId xmlns:a16="http://schemas.microsoft.com/office/drawing/2014/main" id="{5166640A-CE94-4CFA-CB8C-225F94152F56}"/>
                </a:ext>
              </a:extLst>
            </p:cNvPr>
            <p:cNvSpPr/>
            <p:nvPr/>
          </p:nvSpPr>
          <p:spPr>
            <a:xfrm>
              <a:off x="2013665" y="3743541"/>
              <a:ext cx="7751996" cy="33742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85442B5D-6D74-99BE-44DB-1A53211F560B}"/>
                </a:ext>
              </a:extLst>
            </p:cNvPr>
            <p:cNvSpPr/>
            <p:nvPr/>
          </p:nvSpPr>
          <p:spPr>
            <a:xfrm>
              <a:off x="4357308" y="3743541"/>
              <a:ext cx="3082365" cy="337420"/>
            </a:xfrm>
            <a:custGeom>
              <a:avLst/>
              <a:gdLst>
                <a:gd name="connsiteX0" fmla="*/ 121293 w 3405409"/>
                <a:gd name="connsiteY0" fmla="*/ 0 h 374776"/>
                <a:gd name="connsiteX1" fmla="*/ 3284115 w 3405409"/>
                <a:gd name="connsiteY1" fmla="*/ 0 h 374776"/>
                <a:gd name="connsiteX2" fmla="*/ 3302649 w 3405409"/>
                <a:gd name="connsiteY2" fmla="*/ 38474 h 374776"/>
                <a:gd name="connsiteX3" fmla="*/ 3403827 w 3405409"/>
                <a:gd name="connsiteY3" fmla="*/ 364414 h 374776"/>
                <a:gd name="connsiteX4" fmla="*/ 3405409 w 3405409"/>
                <a:gd name="connsiteY4" fmla="*/ 374776 h 374776"/>
                <a:gd name="connsiteX5" fmla="*/ 2167523 w 3405409"/>
                <a:gd name="connsiteY5" fmla="*/ 374776 h 374776"/>
                <a:gd name="connsiteX6" fmla="*/ 2111616 w 3405409"/>
                <a:gd name="connsiteY6" fmla="*/ 370127 h 374776"/>
                <a:gd name="connsiteX7" fmla="*/ 1693041 w 3405409"/>
                <a:gd name="connsiteY7" fmla="*/ 358638 h 374776"/>
                <a:gd name="connsiteX8" fmla="*/ 1274449 w 3405409"/>
                <a:gd name="connsiteY8" fmla="*/ 370127 h 374776"/>
                <a:gd name="connsiteX9" fmla="*/ 1218536 w 3405409"/>
                <a:gd name="connsiteY9" fmla="*/ 374776 h 374776"/>
                <a:gd name="connsiteX10" fmla="*/ 0 w 3405409"/>
                <a:gd name="connsiteY10" fmla="*/ 374776 h 374776"/>
                <a:gd name="connsiteX11" fmla="*/ 1581 w 3405409"/>
                <a:gd name="connsiteY11" fmla="*/ 364414 h 374776"/>
                <a:gd name="connsiteX12" fmla="*/ 102759 w 3405409"/>
                <a:gd name="connsiteY12" fmla="*/ 38474 h 374776"/>
                <a:gd name="connsiteX13" fmla="*/ 121293 w 3405409"/>
                <a:gd name="connsiteY13" fmla="*/ 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5409" h="374776">
                  <a:moveTo>
                    <a:pt x="121293" y="0"/>
                  </a:moveTo>
                  <a:lnTo>
                    <a:pt x="3284115" y="0"/>
                  </a:lnTo>
                  <a:lnTo>
                    <a:pt x="3302649" y="38474"/>
                  </a:lnTo>
                  <a:cubicBezTo>
                    <a:pt x="3346583" y="142344"/>
                    <a:pt x="3380696" y="251379"/>
                    <a:pt x="3403827" y="364414"/>
                  </a:cubicBezTo>
                  <a:lnTo>
                    <a:pt x="3405409" y="374776"/>
                  </a:lnTo>
                  <a:lnTo>
                    <a:pt x="2167523" y="374776"/>
                  </a:lnTo>
                  <a:lnTo>
                    <a:pt x="2111616" y="370127"/>
                  </a:lnTo>
                  <a:cubicBezTo>
                    <a:pt x="1973355" y="362497"/>
                    <a:pt x="1833703" y="358638"/>
                    <a:pt x="1693041" y="358638"/>
                  </a:cubicBezTo>
                  <a:cubicBezTo>
                    <a:pt x="1552379" y="358638"/>
                    <a:pt x="1412721" y="362497"/>
                    <a:pt x="1274449" y="370127"/>
                  </a:cubicBezTo>
                  <a:lnTo>
                    <a:pt x="1218536" y="374776"/>
                  </a:lnTo>
                  <a:lnTo>
                    <a:pt x="0" y="374776"/>
                  </a:lnTo>
                  <a:lnTo>
                    <a:pt x="1581" y="364414"/>
                  </a:lnTo>
                  <a:cubicBezTo>
                    <a:pt x="24712" y="251379"/>
                    <a:pt x="58826" y="142344"/>
                    <a:pt x="102759" y="38474"/>
                  </a:cubicBezTo>
                  <a:lnTo>
                    <a:pt x="121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sp>
        <p:nvSpPr>
          <p:cNvPr id="153" name="Shape">
            <a:extLst>
              <a:ext uri="{FF2B5EF4-FFF2-40B4-BE49-F238E27FC236}">
                <a16:creationId xmlns:a16="http://schemas.microsoft.com/office/drawing/2014/main" id="{B61D2638-B67C-F363-2940-0DA8CB996384}"/>
              </a:ext>
            </a:extLst>
          </p:cNvPr>
          <p:cNvSpPr/>
          <p:nvPr/>
        </p:nvSpPr>
        <p:spPr>
          <a:xfrm>
            <a:off x="1751925" y="5506397"/>
            <a:ext cx="8836248" cy="384615"/>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solidFill>
            <a:srgbClr val="45C0E9"/>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32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İzleme, değerlendirme ve denetleme</a:t>
            </a:r>
            <a:endParaRPr kumimoji="0" lang="en-US" sz="32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ED5E158C-D089-6E2A-3A16-5E6DF7811AD8}"/>
              </a:ext>
            </a:extLst>
          </p:cNvPr>
          <p:cNvSpPr/>
          <p:nvPr/>
        </p:nvSpPr>
        <p:spPr>
          <a:xfrm>
            <a:off x="1118309" y="2637678"/>
            <a:ext cx="2209252" cy="2634855"/>
          </a:xfrm>
          <a:custGeom>
            <a:avLst/>
            <a:gdLst>
              <a:gd name="connsiteX0" fmla="*/ 121293 w 3405409"/>
              <a:gd name="connsiteY0" fmla="*/ 0 h 374776"/>
              <a:gd name="connsiteX1" fmla="*/ 3284115 w 3405409"/>
              <a:gd name="connsiteY1" fmla="*/ 0 h 374776"/>
              <a:gd name="connsiteX2" fmla="*/ 3302649 w 3405409"/>
              <a:gd name="connsiteY2" fmla="*/ 38474 h 374776"/>
              <a:gd name="connsiteX3" fmla="*/ 3403827 w 3405409"/>
              <a:gd name="connsiteY3" fmla="*/ 364414 h 374776"/>
              <a:gd name="connsiteX4" fmla="*/ 3405409 w 3405409"/>
              <a:gd name="connsiteY4" fmla="*/ 374776 h 374776"/>
              <a:gd name="connsiteX5" fmla="*/ 2167523 w 3405409"/>
              <a:gd name="connsiteY5" fmla="*/ 374776 h 374776"/>
              <a:gd name="connsiteX6" fmla="*/ 2111616 w 3405409"/>
              <a:gd name="connsiteY6" fmla="*/ 370127 h 374776"/>
              <a:gd name="connsiteX7" fmla="*/ 1693041 w 3405409"/>
              <a:gd name="connsiteY7" fmla="*/ 358638 h 374776"/>
              <a:gd name="connsiteX8" fmla="*/ 1274449 w 3405409"/>
              <a:gd name="connsiteY8" fmla="*/ 370127 h 374776"/>
              <a:gd name="connsiteX9" fmla="*/ 1218536 w 3405409"/>
              <a:gd name="connsiteY9" fmla="*/ 374776 h 374776"/>
              <a:gd name="connsiteX10" fmla="*/ 0 w 3405409"/>
              <a:gd name="connsiteY10" fmla="*/ 374776 h 374776"/>
              <a:gd name="connsiteX11" fmla="*/ 1581 w 3405409"/>
              <a:gd name="connsiteY11" fmla="*/ 364414 h 374776"/>
              <a:gd name="connsiteX12" fmla="*/ 102759 w 3405409"/>
              <a:gd name="connsiteY12" fmla="*/ 38474 h 374776"/>
              <a:gd name="connsiteX13" fmla="*/ 121293 w 3405409"/>
              <a:gd name="connsiteY13" fmla="*/ 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5409" h="374776">
                <a:moveTo>
                  <a:pt x="121293" y="0"/>
                </a:moveTo>
                <a:lnTo>
                  <a:pt x="3284115" y="0"/>
                </a:lnTo>
                <a:lnTo>
                  <a:pt x="3302649" y="38474"/>
                </a:lnTo>
                <a:cubicBezTo>
                  <a:pt x="3346583" y="142344"/>
                  <a:pt x="3380696" y="251379"/>
                  <a:pt x="3403827" y="364414"/>
                </a:cubicBezTo>
                <a:lnTo>
                  <a:pt x="3405409" y="374776"/>
                </a:lnTo>
                <a:lnTo>
                  <a:pt x="2167523" y="374776"/>
                </a:lnTo>
                <a:lnTo>
                  <a:pt x="2111616" y="370127"/>
                </a:lnTo>
                <a:cubicBezTo>
                  <a:pt x="1973355" y="362497"/>
                  <a:pt x="1833703" y="358638"/>
                  <a:pt x="1693041" y="358638"/>
                </a:cubicBezTo>
                <a:cubicBezTo>
                  <a:pt x="1552379" y="358638"/>
                  <a:pt x="1412721" y="362497"/>
                  <a:pt x="1274449" y="370127"/>
                </a:cubicBezTo>
                <a:lnTo>
                  <a:pt x="1218536" y="374776"/>
                </a:lnTo>
                <a:lnTo>
                  <a:pt x="0" y="374776"/>
                </a:lnTo>
                <a:lnTo>
                  <a:pt x="1581" y="364414"/>
                </a:lnTo>
                <a:cubicBezTo>
                  <a:pt x="24712" y="251379"/>
                  <a:pt x="58826" y="142344"/>
                  <a:pt x="102759" y="38474"/>
                </a:cubicBezTo>
                <a:lnTo>
                  <a:pt x="121293" y="0"/>
                </a:lnTo>
                <a:close/>
              </a:path>
            </a:pathLst>
          </a:custGeom>
          <a:solidFill>
            <a:srgbClr val="92D05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Diğer politika, planlama, sağlık ve çevresel konularla entegrasyon</a:t>
            </a:r>
            <a:endParaRPr kumimoji="0" lang="en-US" sz="18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
        <p:nvSpPr>
          <p:cNvPr id="176" name="TextBox 175">
            <a:extLst>
              <a:ext uri="{FF2B5EF4-FFF2-40B4-BE49-F238E27FC236}">
                <a16:creationId xmlns:a16="http://schemas.microsoft.com/office/drawing/2014/main" id="{063AE259-A07C-EAF2-AD20-A297B53CD09E}"/>
              </a:ext>
            </a:extLst>
          </p:cNvPr>
          <p:cNvSpPr txBox="1"/>
          <p:nvPr/>
        </p:nvSpPr>
        <p:spPr>
          <a:xfrm>
            <a:off x="8941592" y="2553540"/>
            <a:ext cx="80727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1">
                <a:ln>
                  <a:noFill/>
                </a:ln>
                <a:solidFill>
                  <a:prstClr val="black"/>
                </a:solidFill>
                <a:effectLst/>
                <a:uLnTx/>
                <a:uFillTx/>
                <a:latin typeface="Calibri" panose="020F0502020204030204"/>
                <a:ea typeface="+mn-ea"/>
                <a:cs typeface="+mn-cs"/>
              </a:rPr>
              <a:t>Kargo	</a:t>
            </a:r>
            <a:endParaRPr kumimoji="0" lang="en-US"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77" name="TextBox 176">
            <a:extLst>
              <a:ext uri="{FF2B5EF4-FFF2-40B4-BE49-F238E27FC236}">
                <a16:creationId xmlns:a16="http://schemas.microsoft.com/office/drawing/2014/main" id="{FEC965D8-C513-9268-94C8-58E5A6B50F39}"/>
              </a:ext>
            </a:extLst>
          </p:cNvPr>
          <p:cNvSpPr txBox="1"/>
          <p:nvPr/>
        </p:nvSpPr>
        <p:spPr>
          <a:xfrm>
            <a:off x="10114624" y="2565596"/>
            <a:ext cx="1520087" cy="369332"/>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noProof="1">
                <a:solidFill>
                  <a:prstClr val="black"/>
                </a:solidFill>
                <a:latin typeface="Calibri" panose="020F0502020204030204"/>
              </a:rPr>
              <a:t>İntermodalite</a:t>
            </a:r>
            <a:endParaRPr kumimoji="0" lang="en-US"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78" name="TextBox 177">
            <a:extLst>
              <a:ext uri="{FF2B5EF4-FFF2-40B4-BE49-F238E27FC236}">
                <a16:creationId xmlns:a16="http://schemas.microsoft.com/office/drawing/2014/main" id="{5BE6A96C-212E-4938-AC8E-82222BCB3DFF}"/>
              </a:ext>
            </a:extLst>
          </p:cNvPr>
          <p:cNvSpPr txBox="1"/>
          <p:nvPr/>
        </p:nvSpPr>
        <p:spPr>
          <a:xfrm>
            <a:off x="8580001" y="3028144"/>
            <a:ext cx="144080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1">
                <a:ln>
                  <a:noFill/>
                </a:ln>
                <a:solidFill>
                  <a:prstClr val="black"/>
                </a:solidFill>
                <a:effectLst/>
                <a:uLnTx/>
                <a:uFillTx/>
                <a:latin typeface="Calibri" panose="020F0502020204030204"/>
                <a:ea typeface="+mn-ea"/>
                <a:cs typeface="+mn-cs"/>
              </a:rPr>
              <a:t>Sınırlandırma</a:t>
            </a:r>
            <a:endParaRPr kumimoji="0" lang="en-US"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79" name="TextBox 178">
            <a:extLst>
              <a:ext uri="{FF2B5EF4-FFF2-40B4-BE49-F238E27FC236}">
                <a16:creationId xmlns:a16="http://schemas.microsoft.com/office/drawing/2014/main" id="{59EB1BF8-0BE5-7135-56AC-B9993DCB7A10}"/>
              </a:ext>
            </a:extLst>
          </p:cNvPr>
          <p:cNvSpPr txBox="1"/>
          <p:nvPr/>
        </p:nvSpPr>
        <p:spPr>
          <a:xfrm>
            <a:off x="8580001" y="3550727"/>
            <a:ext cx="157605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1">
                <a:ln>
                  <a:noFill/>
                </a:ln>
                <a:solidFill>
                  <a:prstClr val="black"/>
                </a:solidFill>
                <a:effectLst/>
                <a:uLnTx/>
                <a:uFillTx/>
                <a:latin typeface="Calibri" panose="020F0502020204030204"/>
                <a:ea typeface="+mn-ea"/>
                <a:cs typeface="+mn-cs"/>
              </a:rPr>
              <a:t>Bakım</a:t>
            </a:r>
            <a:endParaRPr kumimoji="0" lang="en-US"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80" name="TextBox 179">
            <a:extLst>
              <a:ext uri="{FF2B5EF4-FFF2-40B4-BE49-F238E27FC236}">
                <a16:creationId xmlns:a16="http://schemas.microsoft.com/office/drawing/2014/main" id="{48F5AEC6-2FF1-04E8-D907-4DFFB3781CC6}"/>
              </a:ext>
            </a:extLst>
          </p:cNvPr>
          <p:cNvSpPr txBox="1"/>
          <p:nvPr/>
        </p:nvSpPr>
        <p:spPr>
          <a:xfrm>
            <a:off x="8586937" y="3969922"/>
            <a:ext cx="147402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r-TR" sz="1400" noProof="1">
                <a:solidFill>
                  <a:prstClr val="black"/>
                </a:solidFill>
                <a:latin typeface="Calibri" panose="020F0502020204030204"/>
              </a:rPr>
              <a:t>Araç Park Kontrolü</a:t>
            </a:r>
            <a:endParaRPr kumimoji="0" lang="en-US" sz="14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81" name="TextBox 180">
            <a:extLst>
              <a:ext uri="{FF2B5EF4-FFF2-40B4-BE49-F238E27FC236}">
                <a16:creationId xmlns:a16="http://schemas.microsoft.com/office/drawing/2014/main" id="{423D536D-B4C8-6655-6881-45DA43DB767A}"/>
              </a:ext>
            </a:extLst>
          </p:cNvPr>
          <p:cNvSpPr txBox="1"/>
          <p:nvPr/>
        </p:nvSpPr>
        <p:spPr>
          <a:xfrm>
            <a:off x="8631832" y="4501636"/>
            <a:ext cx="138897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1">
                <a:ln>
                  <a:noFill/>
                </a:ln>
                <a:solidFill>
                  <a:prstClr val="black"/>
                </a:solidFill>
                <a:effectLst/>
                <a:uLnTx/>
                <a:uFillTx/>
                <a:latin typeface="Calibri" panose="020F0502020204030204"/>
                <a:ea typeface="+mn-ea"/>
                <a:cs typeface="+mn-cs"/>
              </a:rPr>
              <a:t>Yol Güvenliği</a:t>
            </a:r>
            <a:endParaRPr kumimoji="0" lang="en-US"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82" name="TextBox 181">
            <a:extLst>
              <a:ext uri="{FF2B5EF4-FFF2-40B4-BE49-F238E27FC236}">
                <a16:creationId xmlns:a16="http://schemas.microsoft.com/office/drawing/2014/main" id="{4929A731-66BD-2307-D3E6-5C7277C78915}"/>
              </a:ext>
            </a:extLst>
          </p:cNvPr>
          <p:cNvSpPr txBox="1"/>
          <p:nvPr/>
        </p:nvSpPr>
        <p:spPr>
          <a:xfrm>
            <a:off x="10048114" y="3092899"/>
            <a:ext cx="1629440"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1">
                <a:ln>
                  <a:noFill/>
                </a:ln>
                <a:solidFill>
                  <a:prstClr val="black"/>
                </a:solidFill>
                <a:effectLst/>
                <a:uLnTx/>
                <a:uFillTx/>
                <a:latin typeface="Calibri" panose="020F0502020204030204"/>
                <a:ea typeface="+mn-ea"/>
                <a:cs typeface="+mn-cs"/>
              </a:rPr>
              <a:t>Trafik Yönetimi</a:t>
            </a:r>
            <a:endParaRPr kumimoji="0" lang="en-US" sz="14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83" name="TextBox 182">
            <a:extLst>
              <a:ext uri="{FF2B5EF4-FFF2-40B4-BE49-F238E27FC236}">
                <a16:creationId xmlns:a16="http://schemas.microsoft.com/office/drawing/2014/main" id="{3A58FCC6-0FE9-9F54-5D7D-4FC3916D99A4}"/>
              </a:ext>
            </a:extLst>
          </p:cNvPr>
          <p:cNvSpPr txBox="1"/>
          <p:nvPr/>
        </p:nvSpPr>
        <p:spPr>
          <a:xfrm>
            <a:off x="10106498" y="3532715"/>
            <a:ext cx="149265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b="0" i="0" u="none" strike="noStrike" kern="1200" cap="none" spc="0" normalizeH="0" baseline="0" noProof="1">
                <a:ln>
                  <a:noFill/>
                </a:ln>
                <a:solidFill>
                  <a:prstClr val="black"/>
                </a:solidFill>
                <a:effectLst/>
                <a:uLnTx/>
                <a:uFillTx/>
                <a:latin typeface="Calibri" panose="020F0502020204030204"/>
                <a:ea typeface="+mn-ea"/>
                <a:cs typeface="+mn-cs"/>
              </a:rPr>
              <a:t>Uygunluk</a:t>
            </a:r>
            <a:endParaRPr kumimoji="0" lang="en-US"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85" name="TextBox 184">
            <a:extLst>
              <a:ext uri="{FF2B5EF4-FFF2-40B4-BE49-F238E27FC236}">
                <a16:creationId xmlns:a16="http://schemas.microsoft.com/office/drawing/2014/main" id="{5D79E7A4-CA2F-7637-4595-6EA3BEB4529F}"/>
              </a:ext>
            </a:extLst>
          </p:cNvPr>
          <p:cNvSpPr txBox="1"/>
          <p:nvPr/>
        </p:nvSpPr>
        <p:spPr>
          <a:xfrm>
            <a:off x="10097601" y="4519827"/>
            <a:ext cx="1629439"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1">
                <a:ln>
                  <a:noFill/>
                </a:ln>
                <a:solidFill>
                  <a:prstClr val="black"/>
                </a:solidFill>
                <a:effectLst/>
                <a:uLnTx/>
                <a:uFillTx/>
                <a:latin typeface="Calibri" panose="020F0502020204030204"/>
                <a:ea typeface="+mn-ea"/>
                <a:cs typeface="+mn-cs"/>
              </a:rPr>
              <a:t>Toplu Taşıma</a:t>
            </a:r>
            <a:endParaRPr kumimoji="0" lang="en-US" sz="1400" b="0" i="0" u="none" strike="noStrike" kern="1200" cap="none" spc="0" normalizeH="0" baseline="0" noProof="1">
              <a:ln>
                <a:noFill/>
              </a:ln>
              <a:solidFill>
                <a:prstClr val="black"/>
              </a:solidFill>
              <a:effectLst/>
              <a:uLnTx/>
              <a:uFillTx/>
              <a:latin typeface="Calibri" panose="020F0502020204030204"/>
              <a:ea typeface="+mn-ea"/>
              <a:cs typeface="+mn-cs"/>
            </a:endParaRPr>
          </a:p>
        </p:txBody>
      </p:sp>
      <p:grpSp>
        <p:nvGrpSpPr>
          <p:cNvPr id="189" name="Group 188">
            <a:extLst>
              <a:ext uri="{FF2B5EF4-FFF2-40B4-BE49-F238E27FC236}">
                <a16:creationId xmlns:a16="http://schemas.microsoft.com/office/drawing/2014/main" id="{5482B4BD-F696-D325-57DD-DB52F189A97E}"/>
              </a:ext>
            </a:extLst>
          </p:cNvPr>
          <p:cNvGrpSpPr/>
          <p:nvPr/>
        </p:nvGrpSpPr>
        <p:grpSpPr>
          <a:xfrm>
            <a:off x="10156055" y="4960990"/>
            <a:ext cx="1429304" cy="366111"/>
            <a:chOff x="2013665" y="3743541"/>
            <a:chExt cx="7751996" cy="337420"/>
          </a:xfrm>
          <a:solidFill>
            <a:srgbClr val="92D050"/>
          </a:solidFill>
        </p:grpSpPr>
        <p:sp>
          <p:nvSpPr>
            <p:cNvPr id="190" name="Shape">
              <a:extLst>
                <a:ext uri="{FF2B5EF4-FFF2-40B4-BE49-F238E27FC236}">
                  <a16:creationId xmlns:a16="http://schemas.microsoft.com/office/drawing/2014/main" id="{06935852-612E-9E07-51D5-C749A2D0D848}"/>
                </a:ext>
              </a:extLst>
            </p:cNvPr>
            <p:cNvSpPr/>
            <p:nvPr/>
          </p:nvSpPr>
          <p:spPr>
            <a:xfrm>
              <a:off x="2013665" y="3743541"/>
              <a:ext cx="7751996" cy="33742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28983F32-F6A1-E7ED-AD2E-21FEF2E91E16}"/>
                </a:ext>
              </a:extLst>
            </p:cNvPr>
            <p:cNvSpPr/>
            <p:nvPr/>
          </p:nvSpPr>
          <p:spPr>
            <a:xfrm>
              <a:off x="4357308" y="3743541"/>
              <a:ext cx="3082365" cy="337420"/>
            </a:xfrm>
            <a:custGeom>
              <a:avLst/>
              <a:gdLst>
                <a:gd name="connsiteX0" fmla="*/ 121293 w 3405409"/>
                <a:gd name="connsiteY0" fmla="*/ 0 h 374776"/>
                <a:gd name="connsiteX1" fmla="*/ 3284115 w 3405409"/>
                <a:gd name="connsiteY1" fmla="*/ 0 h 374776"/>
                <a:gd name="connsiteX2" fmla="*/ 3302649 w 3405409"/>
                <a:gd name="connsiteY2" fmla="*/ 38474 h 374776"/>
                <a:gd name="connsiteX3" fmla="*/ 3403827 w 3405409"/>
                <a:gd name="connsiteY3" fmla="*/ 364414 h 374776"/>
                <a:gd name="connsiteX4" fmla="*/ 3405409 w 3405409"/>
                <a:gd name="connsiteY4" fmla="*/ 374776 h 374776"/>
                <a:gd name="connsiteX5" fmla="*/ 2167523 w 3405409"/>
                <a:gd name="connsiteY5" fmla="*/ 374776 h 374776"/>
                <a:gd name="connsiteX6" fmla="*/ 2111616 w 3405409"/>
                <a:gd name="connsiteY6" fmla="*/ 370127 h 374776"/>
                <a:gd name="connsiteX7" fmla="*/ 1693041 w 3405409"/>
                <a:gd name="connsiteY7" fmla="*/ 358638 h 374776"/>
                <a:gd name="connsiteX8" fmla="*/ 1274449 w 3405409"/>
                <a:gd name="connsiteY8" fmla="*/ 370127 h 374776"/>
                <a:gd name="connsiteX9" fmla="*/ 1218536 w 3405409"/>
                <a:gd name="connsiteY9" fmla="*/ 374776 h 374776"/>
                <a:gd name="connsiteX10" fmla="*/ 0 w 3405409"/>
                <a:gd name="connsiteY10" fmla="*/ 374776 h 374776"/>
                <a:gd name="connsiteX11" fmla="*/ 1581 w 3405409"/>
                <a:gd name="connsiteY11" fmla="*/ 364414 h 374776"/>
                <a:gd name="connsiteX12" fmla="*/ 102759 w 3405409"/>
                <a:gd name="connsiteY12" fmla="*/ 38474 h 374776"/>
                <a:gd name="connsiteX13" fmla="*/ 121293 w 3405409"/>
                <a:gd name="connsiteY13" fmla="*/ 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5409" h="374776">
                  <a:moveTo>
                    <a:pt x="121293" y="0"/>
                  </a:moveTo>
                  <a:lnTo>
                    <a:pt x="3284115" y="0"/>
                  </a:lnTo>
                  <a:lnTo>
                    <a:pt x="3302649" y="38474"/>
                  </a:lnTo>
                  <a:cubicBezTo>
                    <a:pt x="3346583" y="142344"/>
                    <a:pt x="3380696" y="251379"/>
                    <a:pt x="3403827" y="364414"/>
                  </a:cubicBezTo>
                  <a:lnTo>
                    <a:pt x="3405409" y="374776"/>
                  </a:lnTo>
                  <a:lnTo>
                    <a:pt x="2167523" y="374776"/>
                  </a:lnTo>
                  <a:lnTo>
                    <a:pt x="2111616" y="370127"/>
                  </a:lnTo>
                  <a:cubicBezTo>
                    <a:pt x="1973355" y="362497"/>
                    <a:pt x="1833703" y="358638"/>
                    <a:pt x="1693041" y="358638"/>
                  </a:cubicBezTo>
                  <a:cubicBezTo>
                    <a:pt x="1552379" y="358638"/>
                    <a:pt x="1412721" y="362497"/>
                    <a:pt x="1274449" y="370127"/>
                  </a:cubicBezTo>
                  <a:lnTo>
                    <a:pt x="1218536" y="374776"/>
                  </a:lnTo>
                  <a:lnTo>
                    <a:pt x="0" y="374776"/>
                  </a:lnTo>
                  <a:lnTo>
                    <a:pt x="1581" y="364414"/>
                  </a:lnTo>
                  <a:cubicBezTo>
                    <a:pt x="24712" y="251379"/>
                    <a:pt x="58826" y="142344"/>
                    <a:pt x="102759" y="38474"/>
                  </a:cubicBezTo>
                  <a:lnTo>
                    <a:pt x="121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grpSp>
        <p:nvGrpSpPr>
          <p:cNvPr id="192" name="Group 191">
            <a:extLst>
              <a:ext uri="{FF2B5EF4-FFF2-40B4-BE49-F238E27FC236}">
                <a16:creationId xmlns:a16="http://schemas.microsoft.com/office/drawing/2014/main" id="{EB95F18D-89F2-4DAA-5560-DD84E6B6B524}"/>
              </a:ext>
            </a:extLst>
          </p:cNvPr>
          <p:cNvGrpSpPr/>
          <p:nvPr/>
        </p:nvGrpSpPr>
        <p:grpSpPr>
          <a:xfrm>
            <a:off x="8630575" y="4960989"/>
            <a:ext cx="1429304" cy="366111"/>
            <a:chOff x="2013665" y="3743541"/>
            <a:chExt cx="7751996" cy="337420"/>
          </a:xfrm>
          <a:solidFill>
            <a:srgbClr val="92D050"/>
          </a:solidFill>
        </p:grpSpPr>
        <p:sp>
          <p:nvSpPr>
            <p:cNvPr id="193" name="Shape">
              <a:extLst>
                <a:ext uri="{FF2B5EF4-FFF2-40B4-BE49-F238E27FC236}">
                  <a16:creationId xmlns:a16="http://schemas.microsoft.com/office/drawing/2014/main" id="{4031C168-A225-99B5-E8FC-A1C1AD6F830C}"/>
                </a:ext>
              </a:extLst>
            </p:cNvPr>
            <p:cNvSpPr/>
            <p:nvPr/>
          </p:nvSpPr>
          <p:spPr>
            <a:xfrm>
              <a:off x="2013665" y="3743541"/>
              <a:ext cx="7751996" cy="337420"/>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grp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DE51F1C5-6473-FB56-A20A-65E10E05130E}"/>
                </a:ext>
              </a:extLst>
            </p:cNvPr>
            <p:cNvSpPr/>
            <p:nvPr/>
          </p:nvSpPr>
          <p:spPr>
            <a:xfrm>
              <a:off x="4357308" y="3743541"/>
              <a:ext cx="3082365" cy="337420"/>
            </a:xfrm>
            <a:custGeom>
              <a:avLst/>
              <a:gdLst>
                <a:gd name="connsiteX0" fmla="*/ 121293 w 3405409"/>
                <a:gd name="connsiteY0" fmla="*/ 0 h 374776"/>
                <a:gd name="connsiteX1" fmla="*/ 3284115 w 3405409"/>
                <a:gd name="connsiteY1" fmla="*/ 0 h 374776"/>
                <a:gd name="connsiteX2" fmla="*/ 3302649 w 3405409"/>
                <a:gd name="connsiteY2" fmla="*/ 38474 h 374776"/>
                <a:gd name="connsiteX3" fmla="*/ 3403827 w 3405409"/>
                <a:gd name="connsiteY3" fmla="*/ 364414 h 374776"/>
                <a:gd name="connsiteX4" fmla="*/ 3405409 w 3405409"/>
                <a:gd name="connsiteY4" fmla="*/ 374776 h 374776"/>
                <a:gd name="connsiteX5" fmla="*/ 2167523 w 3405409"/>
                <a:gd name="connsiteY5" fmla="*/ 374776 h 374776"/>
                <a:gd name="connsiteX6" fmla="*/ 2111616 w 3405409"/>
                <a:gd name="connsiteY6" fmla="*/ 370127 h 374776"/>
                <a:gd name="connsiteX7" fmla="*/ 1693041 w 3405409"/>
                <a:gd name="connsiteY7" fmla="*/ 358638 h 374776"/>
                <a:gd name="connsiteX8" fmla="*/ 1274449 w 3405409"/>
                <a:gd name="connsiteY8" fmla="*/ 370127 h 374776"/>
                <a:gd name="connsiteX9" fmla="*/ 1218536 w 3405409"/>
                <a:gd name="connsiteY9" fmla="*/ 374776 h 374776"/>
                <a:gd name="connsiteX10" fmla="*/ 0 w 3405409"/>
                <a:gd name="connsiteY10" fmla="*/ 374776 h 374776"/>
                <a:gd name="connsiteX11" fmla="*/ 1581 w 3405409"/>
                <a:gd name="connsiteY11" fmla="*/ 364414 h 374776"/>
                <a:gd name="connsiteX12" fmla="*/ 102759 w 3405409"/>
                <a:gd name="connsiteY12" fmla="*/ 38474 h 374776"/>
                <a:gd name="connsiteX13" fmla="*/ 121293 w 3405409"/>
                <a:gd name="connsiteY13" fmla="*/ 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05409" h="374776">
                  <a:moveTo>
                    <a:pt x="121293" y="0"/>
                  </a:moveTo>
                  <a:lnTo>
                    <a:pt x="3284115" y="0"/>
                  </a:lnTo>
                  <a:lnTo>
                    <a:pt x="3302649" y="38474"/>
                  </a:lnTo>
                  <a:cubicBezTo>
                    <a:pt x="3346583" y="142344"/>
                    <a:pt x="3380696" y="251379"/>
                    <a:pt x="3403827" y="364414"/>
                  </a:cubicBezTo>
                  <a:lnTo>
                    <a:pt x="3405409" y="374776"/>
                  </a:lnTo>
                  <a:lnTo>
                    <a:pt x="2167523" y="374776"/>
                  </a:lnTo>
                  <a:lnTo>
                    <a:pt x="2111616" y="370127"/>
                  </a:lnTo>
                  <a:cubicBezTo>
                    <a:pt x="1973355" y="362497"/>
                    <a:pt x="1833703" y="358638"/>
                    <a:pt x="1693041" y="358638"/>
                  </a:cubicBezTo>
                  <a:cubicBezTo>
                    <a:pt x="1552379" y="358638"/>
                    <a:pt x="1412721" y="362497"/>
                    <a:pt x="1274449" y="370127"/>
                  </a:cubicBezTo>
                  <a:lnTo>
                    <a:pt x="1218536" y="374776"/>
                  </a:lnTo>
                  <a:lnTo>
                    <a:pt x="0" y="374776"/>
                  </a:lnTo>
                  <a:lnTo>
                    <a:pt x="1581" y="364414"/>
                  </a:lnTo>
                  <a:cubicBezTo>
                    <a:pt x="24712" y="251379"/>
                    <a:pt x="58826" y="142344"/>
                    <a:pt x="102759" y="38474"/>
                  </a:cubicBezTo>
                  <a:lnTo>
                    <a:pt x="12129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grpSp>
      <p:sp>
        <p:nvSpPr>
          <p:cNvPr id="195" name="TextBox 194">
            <a:extLst>
              <a:ext uri="{FF2B5EF4-FFF2-40B4-BE49-F238E27FC236}">
                <a16:creationId xmlns:a16="http://schemas.microsoft.com/office/drawing/2014/main" id="{A6FF79C1-DADA-BED6-BBE2-B6FBE57ED9DF}"/>
              </a:ext>
            </a:extLst>
          </p:cNvPr>
          <p:cNvSpPr txBox="1"/>
          <p:nvPr/>
        </p:nvSpPr>
        <p:spPr>
          <a:xfrm>
            <a:off x="8782228" y="4965543"/>
            <a:ext cx="1083439"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1">
                <a:ln>
                  <a:noFill/>
                </a:ln>
                <a:solidFill>
                  <a:prstClr val="black"/>
                </a:solidFill>
                <a:effectLst/>
                <a:uLnTx/>
                <a:uFillTx/>
                <a:latin typeface="Calibri" panose="020F0502020204030204"/>
                <a:ea typeface="+mn-ea"/>
                <a:cs typeface="+mn-cs"/>
              </a:rPr>
              <a:t>Yürüme</a:t>
            </a:r>
            <a:endParaRPr kumimoji="0" lang="en-US"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96" name="TextBox 195">
            <a:extLst>
              <a:ext uri="{FF2B5EF4-FFF2-40B4-BE49-F238E27FC236}">
                <a16:creationId xmlns:a16="http://schemas.microsoft.com/office/drawing/2014/main" id="{E88EFFA8-818F-E3BC-E997-0D668EE1557B}"/>
              </a:ext>
            </a:extLst>
          </p:cNvPr>
          <p:cNvSpPr txBox="1"/>
          <p:nvPr/>
        </p:nvSpPr>
        <p:spPr>
          <a:xfrm>
            <a:off x="10415940" y="4937754"/>
            <a:ext cx="95356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0" u="none" strike="noStrike" kern="1200" cap="none" spc="0" normalizeH="0" baseline="0" noProof="1">
                <a:ln>
                  <a:noFill/>
                </a:ln>
                <a:solidFill>
                  <a:prstClr val="black"/>
                </a:solidFill>
                <a:effectLst/>
                <a:uLnTx/>
                <a:uFillTx/>
                <a:latin typeface="Calibri" panose="020F0502020204030204"/>
                <a:ea typeface="+mn-ea"/>
                <a:cs typeface="+mn-cs"/>
              </a:rPr>
              <a:t>Bisiklet </a:t>
            </a:r>
            <a:endParaRPr kumimoji="0" lang="en-US" sz="18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197" name="TextBox 196">
            <a:extLst>
              <a:ext uri="{FF2B5EF4-FFF2-40B4-BE49-F238E27FC236}">
                <a16:creationId xmlns:a16="http://schemas.microsoft.com/office/drawing/2014/main" id="{F5E33088-F06E-6C4E-7D87-7EFF2B6AA15D}"/>
              </a:ext>
            </a:extLst>
          </p:cNvPr>
          <p:cNvSpPr txBox="1"/>
          <p:nvPr/>
        </p:nvSpPr>
        <p:spPr>
          <a:xfrm>
            <a:off x="10125128" y="4051723"/>
            <a:ext cx="1474022" cy="30777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1">
                <a:ln>
                  <a:noFill/>
                </a:ln>
                <a:solidFill>
                  <a:prstClr val="black"/>
                </a:solidFill>
                <a:effectLst/>
                <a:uLnTx/>
                <a:uFillTx/>
                <a:latin typeface="Calibri" panose="020F0502020204030204"/>
                <a:ea typeface="+mn-ea"/>
                <a:cs typeface="+mn-cs"/>
              </a:rPr>
              <a:t>Ulaşım Yönetimi</a:t>
            </a:r>
            <a:endParaRPr kumimoji="0" lang="en-US" sz="1400" b="0" i="0" u="none" strike="noStrike" kern="1200" cap="none" spc="0" normalizeH="0" baseline="0" noProof="1">
              <a:ln>
                <a:noFill/>
              </a:ln>
              <a:solidFill>
                <a:prstClr val="black"/>
              </a:solidFill>
              <a:effectLst/>
              <a:uLnTx/>
              <a:uFillTx/>
              <a:latin typeface="Calibri" panose="020F0502020204030204"/>
              <a:ea typeface="+mn-ea"/>
              <a:cs typeface="+mn-cs"/>
            </a:endParaRPr>
          </a:p>
        </p:txBody>
      </p:sp>
      <p:sp>
        <p:nvSpPr>
          <p:cNvPr id="206" name="Shape">
            <a:extLst>
              <a:ext uri="{FF2B5EF4-FFF2-40B4-BE49-F238E27FC236}">
                <a16:creationId xmlns:a16="http://schemas.microsoft.com/office/drawing/2014/main" id="{A2B2E484-1025-45A8-BCAE-8C184462D173}"/>
              </a:ext>
            </a:extLst>
          </p:cNvPr>
          <p:cNvSpPr/>
          <p:nvPr/>
        </p:nvSpPr>
        <p:spPr>
          <a:xfrm rot="10800000" flipV="1">
            <a:off x="3609217" y="2630064"/>
            <a:ext cx="2531167" cy="2661562"/>
          </a:xfrm>
          <a:custGeom>
            <a:avLst/>
            <a:gdLst/>
            <a:ahLst/>
            <a:cxnLst>
              <a:cxn ang="0">
                <a:pos x="wd2" y="hd2"/>
              </a:cxn>
              <a:cxn ang="5400000">
                <a:pos x="wd2" y="hd2"/>
              </a:cxn>
              <a:cxn ang="10800000">
                <a:pos x="wd2" y="hd2"/>
              </a:cxn>
              <a:cxn ang="16200000">
                <a:pos x="wd2" y="hd2"/>
              </a:cxn>
            </a:cxnLst>
            <a:rect l="0" t="0" r="r" b="b"/>
            <a:pathLst>
              <a:path w="21600" h="21600" extrusionOk="0">
                <a:moveTo>
                  <a:pt x="21127" y="21600"/>
                </a:moveTo>
                <a:lnTo>
                  <a:pt x="473" y="21600"/>
                </a:lnTo>
                <a:cubicBezTo>
                  <a:pt x="211" y="21600"/>
                  <a:pt x="0" y="16768"/>
                  <a:pt x="0" y="10800"/>
                </a:cubicBezTo>
                <a:cubicBezTo>
                  <a:pt x="0" y="4832"/>
                  <a:pt x="211" y="0"/>
                  <a:pt x="473" y="0"/>
                </a:cubicBezTo>
                <a:lnTo>
                  <a:pt x="21127" y="0"/>
                </a:lnTo>
                <a:cubicBezTo>
                  <a:pt x="21388" y="0"/>
                  <a:pt x="21600" y="4832"/>
                  <a:pt x="21600" y="10800"/>
                </a:cubicBezTo>
                <a:cubicBezTo>
                  <a:pt x="21599" y="16768"/>
                  <a:pt x="21388" y="21600"/>
                  <a:pt x="21127" y="21600"/>
                </a:cubicBezTo>
                <a:close/>
              </a:path>
            </a:pathLst>
          </a:custGeom>
          <a:solidFill>
            <a:schemeClr val="accent2">
              <a:lumMod val="60000"/>
              <a:lumOff val="40000"/>
            </a:schemeClr>
          </a:solidFill>
          <a:ln w="12700">
            <a:miter lim="400000"/>
          </a:ln>
        </p:spPr>
        <p:txBody>
          <a:bodyPr lIns="38100" tIns="38100" rIns="38100" bIns="38100" anchor="ct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r>
              <a:rPr kumimoji="0" lang="tr-TR" sz="30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rPr>
              <a:t>Halk tavsiyeleri</a:t>
            </a:r>
            <a:endParaRPr kumimoji="0" sz="30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0258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4145ED-2FB2-96B0-83B8-F0AF7F0DA086}"/>
              </a:ext>
            </a:extLst>
          </p:cNvPr>
          <p:cNvGrpSpPr/>
          <p:nvPr/>
        </p:nvGrpSpPr>
        <p:grpSpPr>
          <a:xfrm>
            <a:off x="1352476" y="1741456"/>
            <a:ext cx="1428406" cy="4466481"/>
            <a:chOff x="1387284" y="2783512"/>
            <a:chExt cx="1428406" cy="4466481"/>
          </a:xfrm>
        </p:grpSpPr>
        <p:sp>
          <p:nvSpPr>
            <p:cNvPr id="17" name="Shape">
              <a:extLst>
                <a:ext uri="{FF2B5EF4-FFF2-40B4-BE49-F238E27FC236}">
                  <a16:creationId xmlns:a16="http://schemas.microsoft.com/office/drawing/2014/main" id="{C6978674-6CCC-9B88-3288-2A7068A2542A}"/>
                </a:ext>
              </a:extLst>
            </p:cNvPr>
            <p:cNvSpPr/>
            <p:nvPr/>
          </p:nvSpPr>
          <p:spPr>
            <a:xfrm>
              <a:off x="1461869" y="304908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endParaRPr dirty="0"/>
            </a:p>
          </p:txBody>
        </p:sp>
        <p:sp>
          <p:nvSpPr>
            <p:cNvPr id="18" name="Shape">
              <a:extLst>
                <a:ext uri="{FF2B5EF4-FFF2-40B4-BE49-F238E27FC236}">
                  <a16:creationId xmlns:a16="http://schemas.microsoft.com/office/drawing/2014/main" id="{86C32280-0E9E-2F4E-F268-0C487C93B0C4}"/>
                </a:ext>
              </a:extLst>
            </p:cNvPr>
            <p:cNvSpPr/>
            <p:nvPr/>
          </p:nvSpPr>
          <p:spPr>
            <a:xfrm>
              <a:off x="1461869" y="403968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gradFill flip="none" rotWithShape="1">
              <a:gsLst>
                <a:gs pos="0">
                  <a:srgbClr val="45C0E9">
                    <a:shade val="30000"/>
                    <a:satMod val="115000"/>
                  </a:srgbClr>
                </a:gs>
                <a:gs pos="50000">
                  <a:srgbClr val="45C0E9">
                    <a:shade val="67500"/>
                    <a:satMod val="115000"/>
                  </a:srgbClr>
                </a:gs>
                <a:gs pos="100000">
                  <a:srgbClr val="45C0E9">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Shape">
              <a:extLst>
                <a:ext uri="{FF2B5EF4-FFF2-40B4-BE49-F238E27FC236}">
                  <a16:creationId xmlns:a16="http://schemas.microsoft.com/office/drawing/2014/main" id="{D50176B8-B369-AA7E-A97C-9BFCA56001FA}"/>
                </a:ext>
              </a:extLst>
            </p:cNvPr>
            <p:cNvSpPr/>
            <p:nvPr/>
          </p:nvSpPr>
          <p:spPr>
            <a:xfrm>
              <a:off x="1461869" y="504298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5"/>
                    <a:pt x="21597" y="3785"/>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gradFill flip="none" rotWithShape="1">
              <a:gsLst>
                <a:gs pos="0">
                  <a:srgbClr val="2FAF7C">
                    <a:shade val="30000"/>
                    <a:satMod val="115000"/>
                  </a:srgbClr>
                </a:gs>
                <a:gs pos="50000">
                  <a:srgbClr val="2FAF7C">
                    <a:shade val="67500"/>
                    <a:satMod val="115000"/>
                  </a:srgbClr>
                </a:gs>
                <a:gs pos="100000">
                  <a:srgbClr val="2FAF7C">
                    <a:shade val="100000"/>
                    <a:satMod val="115000"/>
                  </a:srgb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Shape">
              <a:extLst>
                <a:ext uri="{FF2B5EF4-FFF2-40B4-BE49-F238E27FC236}">
                  <a16:creationId xmlns:a16="http://schemas.microsoft.com/office/drawing/2014/main" id="{C86C087B-0E52-C9BF-FEA9-0B052F6DF2DF}"/>
                </a:ext>
              </a:extLst>
            </p:cNvPr>
            <p:cNvSpPr/>
            <p:nvPr/>
          </p:nvSpPr>
          <p:spPr>
            <a:xfrm>
              <a:off x="1696469" y="2916023"/>
              <a:ext cx="439063" cy="43339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041"/>
                  </a:lnTo>
                  <a:lnTo>
                    <a:pt x="178" y="21041"/>
                  </a:lnTo>
                  <a:cubicBezTo>
                    <a:pt x="426" y="21079"/>
                    <a:pt x="950" y="21113"/>
                    <a:pt x="1767" y="21135"/>
                  </a:cubicBezTo>
                  <a:lnTo>
                    <a:pt x="16744" y="21539"/>
                  </a:lnTo>
                  <a:cubicBezTo>
                    <a:pt x="18262" y="21580"/>
                    <a:pt x="19931" y="21600"/>
                    <a:pt x="21600" y="21600"/>
                  </a:cubicBezTo>
                  <a:lnTo>
                    <a:pt x="21600" y="0"/>
                  </a:lnTo>
                  <a:lnTo>
                    <a:pt x="0" y="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Shape">
              <a:extLst>
                <a:ext uri="{FF2B5EF4-FFF2-40B4-BE49-F238E27FC236}">
                  <a16:creationId xmlns:a16="http://schemas.microsoft.com/office/drawing/2014/main" id="{94258056-AA56-EB7F-9D7A-F4B64B075BBB}"/>
                </a:ext>
              </a:extLst>
            </p:cNvPr>
            <p:cNvSpPr/>
            <p:nvPr/>
          </p:nvSpPr>
          <p:spPr>
            <a:xfrm>
              <a:off x="2129575" y="2916022"/>
              <a:ext cx="439063" cy="43339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1669" y="21600"/>
                    <a:pt x="3338" y="21579"/>
                    <a:pt x="4856" y="21539"/>
                  </a:cubicBezTo>
                  <a:lnTo>
                    <a:pt x="19833" y="21135"/>
                  </a:lnTo>
                  <a:cubicBezTo>
                    <a:pt x="20641" y="21113"/>
                    <a:pt x="21165" y="21079"/>
                    <a:pt x="21422" y="21041"/>
                  </a:cubicBezTo>
                  <a:lnTo>
                    <a:pt x="21600" y="21041"/>
                  </a:lnTo>
                  <a:lnTo>
                    <a:pt x="21600" y="0"/>
                  </a:lnTo>
                  <a:lnTo>
                    <a:pt x="0" y="0"/>
                  </a:lnTo>
                  <a:close/>
                </a:path>
              </a:pathLst>
            </a:custGeom>
            <a:solidFill>
              <a:srgbClr val="D2D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Shape">
              <a:extLst>
                <a:ext uri="{FF2B5EF4-FFF2-40B4-BE49-F238E27FC236}">
                  <a16:creationId xmlns:a16="http://schemas.microsoft.com/office/drawing/2014/main" id="{EA079F1D-99A3-F559-75D0-8A1D9ABE8790}"/>
                </a:ext>
              </a:extLst>
            </p:cNvPr>
            <p:cNvSpPr/>
            <p:nvPr/>
          </p:nvSpPr>
          <p:spPr>
            <a:xfrm>
              <a:off x="1693489" y="2783512"/>
              <a:ext cx="872170" cy="317819"/>
            </a:xfrm>
            <a:custGeom>
              <a:avLst/>
              <a:gdLst/>
              <a:ahLst/>
              <a:cxnLst>
                <a:cxn ang="0">
                  <a:pos x="wd2" y="hd2"/>
                </a:cxn>
                <a:cxn ang="5400000">
                  <a:pos x="wd2" y="hd2"/>
                </a:cxn>
                <a:cxn ang="10800000">
                  <a:pos x="wd2" y="hd2"/>
                </a:cxn>
                <a:cxn ang="16200000">
                  <a:pos x="wd2" y="hd2"/>
                </a:cxn>
              </a:cxnLst>
              <a:rect l="0" t="0" r="r" b="b"/>
              <a:pathLst>
                <a:path w="20881" h="20984" extrusionOk="0">
                  <a:moveTo>
                    <a:pt x="8095" y="19833"/>
                  </a:moveTo>
                  <a:lnTo>
                    <a:pt x="852" y="12252"/>
                  </a:lnTo>
                  <a:cubicBezTo>
                    <a:pt x="-359" y="10986"/>
                    <a:pt x="-256" y="7532"/>
                    <a:pt x="1019" y="6542"/>
                  </a:cubicBezTo>
                  <a:lnTo>
                    <a:pt x="8567" y="698"/>
                  </a:lnTo>
                  <a:cubicBezTo>
                    <a:pt x="9773" y="-233"/>
                    <a:pt x="11113" y="-233"/>
                    <a:pt x="12315" y="698"/>
                  </a:cubicBezTo>
                  <a:lnTo>
                    <a:pt x="19863" y="6542"/>
                  </a:lnTo>
                  <a:cubicBezTo>
                    <a:pt x="21138" y="7532"/>
                    <a:pt x="21241" y="10986"/>
                    <a:pt x="20030" y="12252"/>
                  </a:cubicBezTo>
                  <a:lnTo>
                    <a:pt x="12787" y="19833"/>
                  </a:lnTo>
                  <a:cubicBezTo>
                    <a:pt x="11323" y="21367"/>
                    <a:pt x="9563" y="21367"/>
                    <a:pt x="8095" y="19833"/>
                  </a:cubicBezTo>
                  <a:close/>
                </a:path>
              </a:pathLst>
            </a:custGeom>
            <a:solidFill>
              <a:srgbClr val="BDC8CB"/>
            </a:solidFill>
            <a:ln>
              <a:noFill/>
            </a:ln>
          </p:spPr>
          <p:txBody>
            <a:bodyPr vert="horz" wrap="square" lIns="91440" tIns="45720" rIns="91440" bIns="45720" numCol="1" anchor="t" anchorCtr="0" compatLnSpc="1">
              <a:prstTxWarp prst="textNoShape">
                <a:avLst/>
              </a:prstTxWarp>
            </a:bodyPr>
            <a:lstStyle/>
            <a:p>
              <a:endParaRPr/>
            </a:p>
          </p:txBody>
        </p:sp>
        <p:sp>
          <p:nvSpPr>
            <p:cNvPr id="24" name="Shape">
              <a:extLst>
                <a:ext uri="{FF2B5EF4-FFF2-40B4-BE49-F238E27FC236}">
                  <a16:creationId xmlns:a16="http://schemas.microsoft.com/office/drawing/2014/main" id="{68A48B23-47CF-0181-FD70-D13B14799645}"/>
                </a:ext>
              </a:extLst>
            </p:cNvPr>
            <p:cNvSpPr/>
            <p:nvPr/>
          </p:nvSpPr>
          <p:spPr>
            <a:xfrm>
              <a:off x="1461870" y="4264295"/>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45C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Shape">
              <a:extLst>
                <a:ext uri="{FF2B5EF4-FFF2-40B4-BE49-F238E27FC236}">
                  <a16:creationId xmlns:a16="http://schemas.microsoft.com/office/drawing/2014/main" id="{C5F2FFB1-C605-9992-1199-2EFBE379B170}"/>
                </a:ext>
              </a:extLst>
            </p:cNvPr>
            <p:cNvSpPr/>
            <p:nvPr/>
          </p:nvSpPr>
          <p:spPr>
            <a:xfrm>
              <a:off x="2138765" y="4264295"/>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gradFill flip="none" rotWithShape="1">
              <a:gsLst>
                <a:gs pos="0">
                  <a:srgbClr val="45C0E9">
                    <a:shade val="30000"/>
                    <a:satMod val="115000"/>
                  </a:srgbClr>
                </a:gs>
                <a:gs pos="50000">
                  <a:srgbClr val="45C0E9">
                    <a:shade val="67500"/>
                    <a:satMod val="115000"/>
                  </a:srgbClr>
                </a:gs>
                <a:gs pos="100000">
                  <a:srgbClr val="45C0E9">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Shape">
              <a:extLst>
                <a:ext uri="{FF2B5EF4-FFF2-40B4-BE49-F238E27FC236}">
                  <a16:creationId xmlns:a16="http://schemas.microsoft.com/office/drawing/2014/main" id="{B3487EF3-D689-A2E8-487C-5DEC63276C26}"/>
                </a:ext>
              </a:extLst>
            </p:cNvPr>
            <p:cNvSpPr/>
            <p:nvPr/>
          </p:nvSpPr>
          <p:spPr>
            <a:xfrm>
              <a:off x="1461870" y="5258886"/>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2FAF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Shape">
              <a:extLst>
                <a:ext uri="{FF2B5EF4-FFF2-40B4-BE49-F238E27FC236}">
                  <a16:creationId xmlns:a16="http://schemas.microsoft.com/office/drawing/2014/main" id="{2CFB566F-FC1C-2622-EAAE-50DD645172BE}"/>
                </a:ext>
              </a:extLst>
            </p:cNvPr>
            <p:cNvSpPr/>
            <p:nvPr/>
          </p:nvSpPr>
          <p:spPr>
            <a:xfrm>
              <a:off x="2138765" y="5258886"/>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gradFill flip="none" rotWithShape="1">
              <a:gsLst>
                <a:gs pos="0">
                  <a:srgbClr val="2FAF7C">
                    <a:shade val="30000"/>
                    <a:satMod val="115000"/>
                  </a:srgbClr>
                </a:gs>
                <a:gs pos="50000">
                  <a:srgbClr val="2FAF7C">
                    <a:shade val="67500"/>
                    <a:satMod val="115000"/>
                  </a:srgbClr>
                </a:gs>
                <a:gs pos="100000">
                  <a:srgbClr val="2FAF7C">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Shape">
              <a:extLst>
                <a:ext uri="{FF2B5EF4-FFF2-40B4-BE49-F238E27FC236}">
                  <a16:creationId xmlns:a16="http://schemas.microsoft.com/office/drawing/2014/main" id="{21B9458C-9802-1B66-D293-B799C4D1368E}"/>
                </a:ext>
              </a:extLst>
            </p:cNvPr>
            <p:cNvSpPr/>
            <p:nvPr/>
          </p:nvSpPr>
          <p:spPr>
            <a:xfrm>
              <a:off x="1461870" y="3273695"/>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a:p>
          </p:txBody>
        </p:sp>
        <p:sp>
          <p:nvSpPr>
            <p:cNvPr id="29" name="Shape">
              <a:extLst>
                <a:ext uri="{FF2B5EF4-FFF2-40B4-BE49-F238E27FC236}">
                  <a16:creationId xmlns:a16="http://schemas.microsoft.com/office/drawing/2014/main" id="{6F5D12C1-EFA8-CB20-F877-BFA9211B9818}"/>
                </a:ext>
              </a:extLst>
            </p:cNvPr>
            <p:cNvSpPr/>
            <p:nvPr/>
          </p:nvSpPr>
          <p:spPr>
            <a:xfrm>
              <a:off x="2138765" y="3273695"/>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txBody>
            <a:bodyPr vert="horz" wrap="square" lIns="91440" tIns="45720" rIns="91440" bIns="45720" numCol="1" anchor="t" anchorCtr="0" compatLnSpc="1">
              <a:prstTxWarp prst="textNoShape">
                <a:avLst/>
              </a:prstTxWarp>
            </a:bodyPr>
            <a:lstStyle/>
            <a:p>
              <a:endParaRPr dirty="0"/>
            </a:p>
          </p:txBody>
        </p:sp>
        <p:sp>
          <p:nvSpPr>
            <p:cNvPr id="36" name="TextBox 35">
              <a:extLst>
                <a:ext uri="{FF2B5EF4-FFF2-40B4-BE49-F238E27FC236}">
                  <a16:creationId xmlns:a16="http://schemas.microsoft.com/office/drawing/2014/main" id="{17694AF4-16C2-1407-2A67-BD7779004C17}"/>
                </a:ext>
              </a:extLst>
            </p:cNvPr>
            <p:cNvSpPr txBox="1"/>
            <p:nvPr/>
          </p:nvSpPr>
          <p:spPr>
            <a:xfrm>
              <a:off x="1399715" y="3489589"/>
              <a:ext cx="822960" cy="646331"/>
            </a:xfrm>
            <a:prstGeom prst="rect">
              <a:avLst/>
            </a:prstGeom>
          </p:spPr>
          <p:txBody>
            <a:bodyPr wrap="square" anchor="ctr">
              <a:no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z="4400" b="1" dirty="0">
                  <a:effectLst/>
                  <a:latin typeface="Calibri" panose="020F0502020204030204" pitchFamily="34" charset="0"/>
                  <a:cs typeface="Calibri" panose="020F0502020204030204" pitchFamily="34" charset="0"/>
                </a:rPr>
                <a:t>03</a:t>
              </a:r>
            </a:p>
          </p:txBody>
        </p:sp>
        <p:sp>
          <p:nvSpPr>
            <p:cNvPr id="37" name="TextBox 36">
              <a:extLst>
                <a:ext uri="{FF2B5EF4-FFF2-40B4-BE49-F238E27FC236}">
                  <a16:creationId xmlns:a16="http://schemas.microsoft.com/office/drawing/2014/main" id="{7C8BA5DC-B537-D094-8135-8159670AC330}"/>
                </a:ext>
              </a:extLst>
            </p:cNvPr>
            <p:cNvSpPr txBox="1"/>
            <p:nvPr/>
          </p:nvSpPr>
          <p:spPr>
            <a:xfrm>
              <a:off x="1387284" y="4480652"/>
              <a:ext cx="822960" cy="646331"/>
            </a:xfrm>
            <a:prstGeom prst="rect">
              <a:avLst/>
            </a:prstGeom>
          </p:spPr>
          <p:txBody>
            <a:bodyPr wrap="square" lIns="0" rIns="0" anchor="ctr">
              <a:no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z="4400" b="1" dirty="0">
                  <a:solidFill>
                    <a:schemeClr val="bg2">
                      <a:lumMod val="25000"/>
                    </a:schemeClr>
                  </a:solidFill>
                  <a:effectLst/>
                  <a:latin typeface="Calibri" panose="020F0502020204030204" pitchFamily="34" charset="0"/>
                  <a:cs typeface="Calibri" panose="020F0502020204030204" pitchFamily="34" charset="0"/>
                </a:rPr>
                <a:t>02</a:t>
              </a:r>
            </a:p>
          </p:txBody>
        </p:sp>
        <p:sp>
          <p:nvSpPr>
            <p:cNvPr id="38" name="TextBox 37">
              <a:extLst>
                <a:ext uri="{FF2B5EF4-FFF2-40B4-BE49-F238E27FC236}">
                  <a16:creationId xmlns:a16="http://schemas.microsoft.com/office/drawing/2014/main" id="{833414DA-281D-8B19-F76D-9982A4FA1B19}"/>
                </a:ext>
              </a:extLst>
            </p:cNvPr>
            <p:cNvSpPr txBox="1"/>
            <p:nvPr/>
          </p:nvSpPr>
          <p:spPr>
            <a:xfrm>
              <a:off x="1387284" y="5458256"/>
              <a:ext cx="822960" cy="646331"/>
            </a:xfrm>
            <a:prstGeom prst="rect">
              <a:avLst/>
            </a:prstGeom>
          </p:spPr>
          <p:txBody>
            <a:bodyPr wrap="square" lIns="0" rIns="0" anchor="ctr">
              <a:no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z="4400" b="1" dirty="0">
                  <a:solidFill>
                    <a:schemeClr val="bg2">
                      <a:lumMod val="25000"/>
                    </a:schemeClr>
                  </a:solidFill>
                  <a:effectLst/>
                  <a:latin typeface="Calibri" panose="020F0502020204030204" pitchFamily="34" charset="0"/>
                  <a:cs typeface="Calibri" panose="020F0502020204030204" pitchFamily="34" charset="0"/>
                </a:rPr>
                <a:t>01</a:t>
              </a:r>
            </a:p>
          </p:txBody>
        </p:sp>
      </p:grpSp>
      <p:grpSp>
        <p:nvGrpSpPr>
          <p:cNvPr id="40" name="Group 39">
            <a:extLst>
              <a:ext uri="{FF2B5EF4-FFF2-40B4-BE49-F238E27FC236}">
                <a16:creationId xmlns:a16="http://schemas.microsoft.com/office/drawing/2014/main" id="{5312DF94-E149-BCE1-822D-01E71E8589CD}"/>
              </a:ext>
            </a:extLst>
          </p:cNvPr>
          <p:cNvGrpSpPr/>
          <p:nvPr/>
        </p:nvGrpSpPr>
        <p:grpSpPr>
          <a:xfrm rot="5400000">
            <a:off x="1888879" y="-44357"/>
            <a:ext cx="205617" cy="3196059"/>
            <a:chOff x="185057" y="583018"/>
            <a:chExt cx="391886" cy="6204850"/>
          </a:xfrm>
        </p:grpSpPr>
        <p:sp>
          <p:nvSpPr>
            <p:cNvPr id="41" name="Rectangle 40">
              <a:extLst>
                <a:ext uri="{FF2B5EF4-FFF2-40B4-BE49-F238E27FC236}">
                  <a16:creationId xmlns:a16="http://schemas.microsoft.com/office/drawing/2014/main" id="{27C4C880-9E3D-99F7-CDAE-090564704F25}"/>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7B7AF01F-5EB0-8E2E-9550-1DB8C04019F9}"/>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B8AE3B4-0C56-B08E-5115-3A33023FAF60}"/>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88E75B5-88D6-6FB0-1F82-BB05D3A1B5B6}"/>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7EE6E98A-1E6D-1456-E6BD-41D5EBA02174}"/>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TextBox 46">
            <a:extLst>
              <a:ext uri="{FF2B5EF4-FFF2-40B4-BE49-F238E27FC236}">
                <a16:creationId xmlns:a16="http://schemas.microsoft.com/office/drawing/2014/main" id="{793B98E4-4322-7328-DEF4-3CF0F3714F5A}"/>
              </a:ext>
            </a:extLst>
          </p:cNvPr>
          <p:cNvSpPr txBox="1"/>
          <p:nvPr/>
        </p:nvSpPr>
        <p:spPr>
          <a:xfrm>
            <a:off x="304282" y="780447"/>
            <a:ext cx="4014021" cy="692690"/>
          </a:xfrm>
          <a:prstGeom prst="rect">
            <a:avLst/>
          </a:prstGeom>
          <a:noFill/>
        </p:spPr>
        <p:txBody>
          <a:bodyPr wrap="square">
            <a:spAutoFit/>
          </a:bodyPr>
          <a:lstStyle/>
          <a:p>
            <a:pPr>
              <a:lnSpc>
                <a:spcPct val="70000"/>
              </a:lnSpc>
              <a:spcBef>
                <a:spcPct val="0"/>
              </a:spcBef>
            </a:pPr>
            <a:r>
              <a:rPr lang="tr-TR" sz="2700" b="1" dirty="0">
                <a:solidFill>
                  <a:srgbClr val="00B050"/>
                </a:solidFill>
              </a:rPr>
              <a:t>Ulaşım politikasının farklı aşamaları</a:t>
            </a:r>
            <a:endParaRPr lang="en-US" sz="2700" b="1" dirty="0">
              <a:solidFill>
                <a:srgbClr val="00B050"/>
              </a:solidFill>
            </a:endParaRPr>
          </a:p>
        </p:txBody>
      </p:sp>
      <p:cxnSp>
        <p:nvCxnSpPr>
          <p:cNvPr id="53" name="Straight Arrow Connector 52">
            <a:extLst>
              <a:ext uri="{FF2B5EF4-FFF2-40B4-BE49-F238E27FC236}">
                <a16:creationId xmlns:a16="http://schemas.microsoft.com/office/drawing/2014/main" id="{240BF18B-4A34-65AF-7B86-E9F56EB945F4}"/>
              </a:ext>
            </a:extLst>
          </p:cNvPr>
          <p:cNvCxnSpPr>
            <a:cxnSpLocks/>
          </p:cNvCxnSpPr>
          <p:nvPr/>
        </p:nvCxnSpPr>
        <p:spPr>
          <a:xfrm>
            <a:off x="2472754" y="4982188"/>
            <a:ext cx="1748580" cy="1284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D1420182-A3FA-FA86-803B-050430C2257C}"/>
              </a:ext>
            </a:extLst>
          </p:cNvPr>
          <p:cNvCxnSpPr>
            <a:cxnSpLocks/>
          </p:cNvCxnSpPr>
          <p:nvPr/>
        </p:nvCxnSpPr>
        <p:spPr>
          <a:xfrm>
            <a:off x="2530851" y="3549509"/>
            <a:ext cx="6062733" cy="0"/>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9D31B20-D6A1-A90D-1A83-9F79A370AB66}"/>
              </a:ext>
            </a:extLst>
          </p:cNvPr>
          <p:cNvCxnSpPr>
            <a:cxnSpLocks/>
          </p:cNvCxnSpPr>
          <p:nvPr/>
        </p:nvCxnSpPr>
        <p:spPr>
          <a:xfrm flipV="1">
            <a:off x="2564224" y="2353709"/>
            <a:ext cx="1790779" cy="1074"/>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D6D944F7-15A3-9DD4-0626-300DF2D55B7C}"/>
              </a:ext>
            </a:extLst>
          </p:cNvPr>
          <p:cNvSpPr/>
          <p:nvPr/>
        </p:nvSpPr>
        <p:spPr>
          <a:xfrm>
            <a:off x="4299219" y="4359221"/>
            <a:ext cx="111568" cy="1730966"/>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 name="Rectangle 60">
            <a:extLst>
              <a:ext uri="{FF2B5EF4-FFF2-40B4-BE49-F238E27FC236}">
                <a16:creationId xmlns:a16="http://schemas.microsoft.com/office/drawing/2014/main" id="{083EBEF7-0785-EE30-B345-6CDD376FCAFF}"/>
              </a:ext>
            </a:extLst>
          </p:cNvPr>
          <p:cNvSpPr/>
          <p:nvPr/>
        </p:nvSpPr>
        <p:spPr>
          <a:xfrm>
            <a:off x="8726537" y="2618917"/>
            <a:ext cx="74134" cy="2698804"/>
          </a:xfrm>
          <a:prstGeom prst="rect">
            <a:avLst/>
          </a:prstGeom>
          <a:solidFill>
            <a:srgbClr val="45C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a:extLst>
              <a:ext uri="{FF2B5EF4-FFF2-40B4-BE49-F238E27FC236}">
                <a16:creationId xmlns:a16="http://schemas.microsoft.com/office/drawing/2014/main" id="{71E49691-8355-8425-BC0D-E7CE43B1EDC8}"/>
              </a:ext>
            </a:extLst>
          </p:cNvPr>
          <p:cNvSpPr/>
          <p:nvPr/>
        </p:nvSpPr>
        <p:spPr>
          <a:xfrm>
            <a:off x="4486333" y="1386999"/>
            <a:ext cx="117882" cy="191934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952C4E22-24F9-89C7-5BD3-DB6C1E21FBA8}"/>
              </a:ext>
            </a:extLst>
          </p:cNvPr>
          <p:cNvSpPr txBox="1"/>
          <p:nvPr/>
        </p:nvSpPr>
        <p:spPr>
          <a:xfrm>
            <a:off x="4407309" y="4283861"/>
            <a:ext cx="5567281" cy="1815882"/>
          </a:xfrm>
          <a:prstGeom prst="rect">
            <a:avLst/>
          </a:prstGeom>
          <a:noFill/>
        </p:spPr>
        <p:txBody>
          <a:bodyPr wrap="square">
            <a:spAutoFit/>
          </a:bodyPr>
          <a:lstStyle/>
          <a:p>
            <a:pPr marL="285750" indent="-285750">
              <a:buFont typeface="Arial" panose="020B0604020202020204" pitchFamily="34" charset="0"/>
              <a:buChar char="•"/>
            </a:pPr>
            <a:r>
              <a:rPr lang="tr-TR" sz="1600" dirty="0"/>
              <a:t>Trafik şebekesinde ortalama hız</a:t>
            </a:r>
          </a:p>
          <a:p>
            <a:pPr marL="285750" indent="-285750">
              <a:buFont typeface="Arial" panose="020B0604020202020204" pitchFamily="34" charset="0"/>
              <a:buChar char="•"/>
            </a:pPr>
            <a:r>
              <a:rPr lang="tr-TR" sz="1600" dirty="0"/>
              <a:t>Günlere göre farklılık gösteren trafik yoğunluğu</a:t>
            </a:r>
          </a:p>
          <a:p>
            <a:pPr marL="285750" indent="-285750">
              <a:buFont typeface="Arial" panose="020B0604020202020204" pitchFamily="34" charset="0"/>
              <a:buChar char="•"/>
            </a:pPr>
            <a:r>
              <a:rPr lang="tr-TR" sz="1600" dirty="0"/>
              <a:t>Taşıt trafiği</a:t>
            </a:r>
            <a:endParaRPr lang="hr-HR" sz="1600" dirty="0"/>
          </a:p>
          <a:p>
            <a:pPr marL="285750" indent="-285750">
              <a:buFont typeface="Arial" panose="020B0604020202020204" pitchFamily="34" charset="0"/>
              <a:buChar char="•"/>
            </a:pPr>
            <a:r>
              <a:rPr lang="tr-TR" sz="1600" dirty="0"/>
              <a:t>Arabalar için park alanı sorunları</a:t>
            </a:r>
            <a:endParaRPr lang="hr-HR" sz="1600" dirty="0"/>
          </a:p>
          <a:p>
            <a:pPr marL="285750" indent="-285750">
              <a:buFont typeface="Arial" panose="020B0604020202020204" pitchFamily="34" charset="0"/>
              <a:buChar char="•"/>
            </a:pPr>
            <a:r>
              <a:rPr lang="tr-TR" sz="1600" dirty="0"/>
              <a:t>Yol kazaları</a:t>
            </a:r>
            <a:endParaRPr lang="hr-HR" sz="1600" dirty="0"/>
          </a:p>
          <a:p>
            <a:pPr marL="285750" indent="-285750">
              <a:buFont typeface="Arial" panose="020B0604020202020204" pitchFamily="34" charset="0"/>
              <a:buChar char="•"/>
            </a:pPr>
            <a:r>
              <a:rPr lang="tr-TR" sz="1600" dirty="0"/>
              <a:t>Ses kirliliği</a:t>
            </a:r>
            <a:endParaRPr lang="hr-HR" sz="1600" dirty="0"/>
          </a:p>
          <a:p>
            <a:pPr marL="285750" indent="-285750">
              <a:buFont typeface="Arial" panose="020B0604020202020204" pitchFamily="34" charset="0"/>
              <a:buChar char="•"/>
            </a:pPr>
            <a:r>
              <a:rPr lang="tr-TR" sz="1600" dirty="0"/>
              <a:t>Hava kirliliği</a:t>
            </a:r>
            <a:endParaRPr lang="hr-HR" sz="1600" dirty="0"/>
          </a:p>
        </p:txBody>
      </p:sp>
      <p:sp>
        <p:nvSpPr>
          <p:cNvPr id="69" name="TextBox 68">
            <a:extLst>
              <a:ext uri="{FF2B5EF4-FFF2-40B4-BE49-F238E27FC236}">
                <a16:creationId xmlns:a16="http://schemas.microsoft.com/office/drawing/2014/main" id="{7A11387C-6BB4-7ADD-A693-4F8A285B3CA3}"/>
              </a:ext>
            </a:extLst>
          </p:cNvPr>
          <p:cNvSpPr txBox="1"/>
          <p:nvPr/>
        </p:nvSpPr>
        <p:spPr>
          <a:xfrm>
            <a:off x="8763604" y="2618917"/>
            <a:ext cx="3428396" cy="3046988"/>
          </a:xfrm>
          <a:prstGeom prst="rect">
            <a:avLst/>
          </a:prstGeom>
          <a:noFill/>
        </p:spPr>
        <p:txBody>
          <a:bodyPr wrap="square" numCol="1">
            <a:spAutoFit/>
          </a:bodyPr>
          <a:lstStyle/>
          <a:p>
            <a:pPr marL="285750" indent="-285750">
              <a:buFont typeface="Arial" panose="020B0604020202020204" pitchFamily="34" charset="0"/>
              <a:buChar char="•"/>
            </a:pPr>
            <a:r>
              <a:rPr lang="tr-TR" sz="1600" dirty="0"/>
              <a:t>Toplu taşımanın sıklığı ve güvenilebilirliği</a:t>
            </a:r>
          </a:p>
          <a:p>
            <a:pPr marL="285750" indent="-285750">
              <a:buFont typeface="Arial" panose="020B0604020202020204" pitchFamily="34" charset="0"/>
              <a:buChar char="•"/>
            </a:pPr>
            <a:r>
              <a:rPr lang="tr-TR" sz="1600" dirty="0"/>
              <a:t>Otobüs durak ve istasyonlarına erişim</a:t>
            </a:r>
            <a:endParaRPr lang="hr-HR" sz="1600" dirty="0"/>
          </a:p>
          <a:p>
            <a:pPr marL="285750" indent="-285750">
              <a:buFont typeface="Arial" panose="020B0604020202020204" pitchFamily="34" charset="0"/>
              <a:buChar char="•"/>
            </a:pPr>
            <a:r>
              <a:rPr lang="tr-TR" sz="1600" dirty="0"/>
              <a:t>Güvenlik ve tedbir</a:t>
            </a:r>
            <a:endParaRPr lang="hr-HR" sz="1600" dirty="0"/>
          </a:p>
          <a:p>
            <a:pPr marL="285750" indent="-285750">
              <a:buFont typeface="Arial" panose="020B0604020202020204" pitchFamily="34" charset="0"/>
              <a:buChar char="•"/>
            </a:pPr>
            <a:r>
              <a:rPr lang="tr-TR" sz="1600" dirty="0"/>
              <a:t>Kesintisiz bir seyahat</a:t>
            </a:r>
            <a:endParaRPr lang="hr-HR" sz="1600" dirty="0"/>
          </a:p>
          <a:p>
            <a:pPr marL="285750" indent="-285750">
              <a:buFont typeface="Arial" panose="020B0604020202020204" pitchFamily="34" charset="0"/>
              <a:buChar char="•"/>
            </a:pPr>
            <a:r>
              <a:rPr lang="tr-TR" sz="1600" dirty="0"/>
              <a:t>Toplu taşımanın modal dağılımı</a:t>
            </a:r>
            <a:endParaRPr lang="hr-HR" sz="1600" dirty="0"/>
          </a:p>
          <a:p>
            <a:pPr marL="285750" indent="-285750">
              <a:buFont typeface="Arial" panose="020B0604020202020204" pitchFamily="34" charset="0"/>
              <a:buChar char="•"/>
            </a:pPr>
            <a:r>
              <a:rPr lang="tr-TR" sz="1600" dirty="0"/>
              <a:t>Yürümenin/bisiklet sürmenin modal payı</a:t>
            </a:r>
          </a:p>
          <a:p>
            <a:pPr marL="285750" indent="-285750">
              <a:buFont typeface="Arial" panose="020B0604020202020204" pitchFamily="34" charset="0"/>
              <a:buChar char="•"/>
            </a:pPr>
            <a:r>
              <a:rPr lang="tr-TR" sz="1600" dirty="0"/>
              <a:t>A noktasından B noktasına seyahat süresinin farklı ulaşım yöntemleri ile ne kadar sürdüğü</a:t>
            </a:r>
            <a:endParaRPr lang="hr-HR" sz="1600" dirty="0"/>
          </a:p>
        </p:txBody>
      </p:sp>
      <p:sp>
        <p:nvSpPr>
          <p:cNvPr id="71" name="TextBox 70">
            <a:extLst>
              <a:ext uri="{FF2B5EF4-FFF2-40B4-BE49-F238E27FC236}">
                <a16:creationId xmlns:a16="http://schemas.microsoft.com/office/drawing/2014/main" id="{300C156C-1EA7-72D7-4141-3724996BB890}"/>
              </a:ext>
            </a:extLst>
          </p:cNvPr>
          <p:cNvSpPr txBox="1"/>
          <p:nvPr/>
        </p:nvSpPr>
        <p:spPr>
          <a:xfrm>
            <a:off x="4523033" y="1315619"/>
            <a:ext cx="5104743" cy="2062103"/>
          </a:xfrm>
          <a:prstGeom prst="rect">
            <a:avLst/>
          </a:prstGeom>
          <a:noFill/>
        </p:spPr>
        <p:txBody>
          <a:bodyPr wrap="square" numCol="1">
            <a:spAutoFit/>
          </a:bodyPr>
          <a:lstStyle/>
          <a:p>
            <a:pPr marL="285750" indent="-285750">
              <a:buFont typeface="Arial" panose="020B0604020202020204" pitchFamily="34" charset="0"/>
              <a:buChar char="•"/>
            </a:pPr>
            <a:r>
              <a:rPr lang="tr-TR" sz="1600" dirty="0"/>
              <a:t>Farklı seyahat yöntemlerinde geçirilen zaman</a:t>
            </a:r>
          </a:p>
          <a:p>
            <a:pPr marL="285750" indent="-285750">
              <a:buFont typeface="Arial" panose="020B0604020202020204" pitchFamily="34" charset="0"/>
              <a:buChar char="•"/>
            </a:pPr>
            <a:r>
              <a:rPr lang="tr-TR" sz="1600" dirty="0"/>
              <a:t>Caddedeki hareketliliğin yoğunluğu</a:t>
            </a:r>
          </a:p>
          <a:p>
            <a:pPr marL="285750" indent="-285750">
              <a:buFont typeface="Arial" panose="020B0604020202020204" pitchFamily="34" charset="0"/>
              <a:buChar char="•"/>
            </a:pPr>
            <a:r>
              <a:rPr lang="tr-TR" sz="1600" dirty="0"/>
              <a:t>Vatandaşların yaşadığı muhitlerde geçirdikleri zaman</a:t>
            </a:r>
          </a:p>
          <a:p>
            <a:pPr marL="285750" indent="-285750">
              <a:buFont typeface="Arial" panose="020B0604020202020204" pitchFamily="34" charset="0"/>
              <a:buChar char="•"/>
            </a:pPr>
            <a:r>
              <a:rPr lang="tr-TR" sz="1600" dirty="0"/>
              <a:t>Kalitesi yüksek kamu alanlarının değeri</a:t>
            </a:r>
            <a:endParaRPr lang="hr-HR" sz="1600" dirty="0"/>
          </a:p>
          <a:p>
            <a:pPr marL="285750" indent="-285750">
              <a:buFont typeface="Arial" panose="020B0604020202020204" pitchFamily="34" charset="0"/>
              <a:buChar char="•"/>
            </a:pPr>
            <a:r>
              <a:rPr lang="tr-TR" sz="1600" dirty="0"/>
              <a:t>Toplum Sağlığı</a:t>
            </a:r>
            <a:endParaRPr lang="hr-HR" sz="1600" dirty="0"/>
          </a:p>
          <a:p>
            <a:pPr marL="285750" indent="-285750">
              <a:buFont typeface="Arial" panose="020B0604020202020204" pitchFamily="34" charset="0"/>
              <a:buChar char="•"/>
            </a:pPr>
            <a:r>
              <a:rPr lang="tr-TR" sz="1600" dirty="0"/>
              <a:t>Toplumsal etkileşim</a:t>
            </a:r>
            <a:endParaRPr lang="hr-HR" sz="1600" dirty="0"/>
          </a:p>
          <a:p>
            <a:pPr marL="285750" indent="-285750">
              <a:buFont typeface="Arial" panose="020B0604020202020204" pitchFamily="34" charset="0"/>
              <a:buChar char="•"/>
            </a:pPr>
            <a:r>
              <a:rPr lang="tr-TR" sz="1600" dirty="0"/>
              <a:t>Toplumsal adalet ve kapsayıcılık</a:t>
            </a:r>
          </a:p>
          <a:p>
            <a:pPr marL="285750" indent="-285750">
              <a:buFont typeface="Arial" panose="020B0604020202020204" pitchFamily="34" charset="0"/>
              <a:buChar char="•"/>
            </a:pPr>
            <a:r>
              <a:rPr lang="tr-TR" sz="1600" dirty="0"/>
              <a:t>Toplulukların mobilitelerinin sınırlandırılması</a:t>
            </a:r>
            <a:endParaRPr lang="hr-HR" sz="1600" dirty="0"/>
          </a:p>
        </p:txBody>
      </p:sp>
    </p:spTree>
    <p:extLst>
      <p:ext uri="{BB962C8B-B14F-4D97-AF65-F5344CB8AC3E}">
        <p14:creationId xmlns:p14="http://schemas.microsoft.com/office/powerpoint/2010/main" val="9137844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4145ED-2FB2-96B0-83B8-F0AF7F0DA086}"/>
              </a:ext>
            </a:extLst>
          </p:cNvPr>
          <p:cNvGrpSpPr/>
          <p:nvPr/>
        </p:nvGrpSpPr>
        <p:grpSpPr>
          <a:xfrm>
            <a:off x="990103" y="3175490"/>
            <a:ext cx="1790779" cy="3032448"/>
            <a:chOff x="1387284" y="4831176"/>
            <a:chExt cx="1428406" cy="2418817"/>
          </a:xfrm>
        </p:grpSpPr>
        <p:sp>
          <p:nvSpPr>
            <p:cNvPr id="19" name="Shape">
              <a:extLst>
                <a:ext uri="{FF2B5EF4-FFF2-40B4-BE49-F238E27FC236}">
                  <a16:creationId xmlns:a16="http://schemas.microsoft.com/office/drawing/2014/main" id="{D50176B8-B369-AA7E-A97C-9BFCA56001FA}"/>
                </a:ext>
              </a:extLst>
            </p:cNvPr>
            <p:cNvSpPr/>
            <p:nvPr/>
          </p:nvSpPr>
          <p:spPr>
            <a:xfrm>
              <a:off x="1461869" y="504298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5"/>
                    <a:pt x="21597" y="3785"/>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gradFill flip="none" rotWithShape="1">
              <a:gsLst>
                <a:gs pos="0">
                  <a:srgbClr val="2FAF7C">
                    <a:shade val="30000"/>
                    <a:satMod val="115000"/>
                  </a:srgbClr>
                </a:gs>
                <a:gs pos="50000">
                  <a:srgbClr val="2FAF7C">
                    <a:shade val="67500"/>
                    <a:satMod val="115000"/>
                  </a:srgbClr>
                </a:gs>
                <a:gs pos="100000">
                  <a:srgbClr val="2FAF7C">
                    <a:shade val="100000"/>
                    <a:satMod val="115000"/>
                  </a:srgb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Shape">
              <a:extLst>
                <a:ext uri="{FF2B5EF4-FFF2-40B4-BE49-F238E27FC236}">
                  <a16:creationId xmlns:a16="http://schemas.microsoft.com/office/drawing/2014/main" id="{C86C087B-0E52-C9BF-FEA9-0B052F6DF2DF}"/>
                </a:ext>
              </a:extLst>
            </p:cNvPr>
            <p:cNvSpPr/>
            <p:nvPr/>
          </p:nvSpPr>
          <p:spPr>
            <a:xfrm>
              <a:off x="1696469" y="4966355"/>
              <a:ext cx="442325" cy="22836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041"/>
                  </a:lnTo>
                  <a:lnTo>
                    <a:pt x="178" y="21041"/>
                  </a:lnTo>
                  <a:cubicBezTo>
                    <a:pt x="426" y="21079"/>
                    <a:pt x="950" y="21113"/>
                    <a:pt x="1767" y="21135"/>
                  </a:cubicBezTo>
                  <a:lnTo>
                    <a:pt x="16744" y="21539"/>
                  </a:lnTo>
                  <a:cubicBezTo>
                    <a:pt x="18262" y="21580"/>
                    <a:pt x="19931" y="21600"/>
                    <a:pt x="21600" y="21600"/>
                  </a:cubicBezTo>
                  <a:lnTo>
                    <a:pt x="21600" y="0"/>
                  </a:lnTo>
                  <a:lnTo>
                    <a:pt x="0" y="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Shape">
              <a:extLst>
                <a:ext uri="{FF2B5EF4-FFF2-40B4-BE49-F238E27FC236}">
                  <a16:creationId xmlns:a16="http://schemas.microsoft.com/office/drawing/2014/main" id="{94258056-AA56-EB7F-9D7A-F4B64B075BBB}"/>
                </a:ext>
              </a:extLst>
            </p:cNvPr>
            <p:cNvSpPr/>
            <p:nvPr/>
          </p:nvSpPr>
          <p:spPr>
            <a:xfrm>
              <a:off x="2129576" y="4966355"/>
              <a:ext cx="436084" cy="228363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1669" y="21600"/>
                    <a:pt x="3338" y="21579"/>
                    <a:pt x="4856" y="21539"/>
                  </a:cubicBezTo>
                  <a:lnTo>
                    <a:pt x="19833" y="21135"/>
                  </a:lnTo>
                  <a:cubicBezTo>
                    <a:pt x="20641" y="21113"/>
                    <a:pt x="21165" y="21079"/>
                    <a:pt x="21422" y="21041"/>
                  </a:cubicBezTo>
                  <a:lnTo>
                    <a:pt x="21600" y="21041"/>
                  </a:lnTo>
                  <a:lnTo>
                    <a:pt x="21600" y="0"/>
                  </a:lnTo>
                  <a:lnTo>
                    <a:pt x="0" y="0"/>
                  </a:lnTo>
                  <a:close/>
                </a:path>
              </a:pathLst>
            </a:custGeom>
            <a:solidFill>
              <a:srgbClr val="D2D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Shape">
              <a:extLst>
                <a:ext uri="{FF2B5EF4-FFF2-40B4-BE49-F238E27FC236}">
                  <a16:creationId xmlns:a16="http://schemas.microsoft.com/office/drawing/2014/main" id="{EA079F1D-99A3-F559-75D0-8A1D9ABE8790}"/>
                </a:ext>
              </a:extLst>
            </p:cNvPr>
            <p:cNvSpPr/>
            <p:nvPr/>
          </p:nvSpPr>
          <p:spPr>
            <a:xfrm>
              <a:off x="1693489" y="4831176"/>
              <a:ext cx="872170" cy="317819"/>
            </a:xfrm>
            <a:custGeom>
              <a:avLst/>
              <a:gdLst/>
              <a:ahLst/>
              <a:cxnLst>
                <a:cxn ang="0">
                  <a:pos x="wd2" y="hd2"/>
                </a:cxn>
                <a:cxn ang="5400000">
                  <a:pos x="wd2" y="hd2"/>
                </a:cxn>
                <a:cxn ang="10800000">
                  <a:pos x="wd2" y="hd2"/>
                </a:cxn>
                <a:cxn ang="16200000">
                  <a:pos x="wd2" y="hd2"/>
                </a:cxn>
              </a:cxnLst>
              <a:rect l="0" t="0" r="r" b="b"/>
              <a:pathLst>
                <a:path w="20881" h="20984" extrusionOk="0">
                  <a:moveTo>
                    <a:pt x="8095" y="19833"/>
                  </a:moveTo>
                  <a:lnTo>
                    <a:pt x="852" y="12252"/>
                  </a:lnTo>
                  <a:cubicBezTo>
                    <a:pt x="-359" y="10986"/>
                    <a:pt x="-256" y="7532"/>
                    <a:pt x="1019" y="6542"/>
                  </a:cubicBezTo>
                  <a:lnTo>
                    <a:pt x="8567" y="698"/>
                  </a:lnTo>
                  <a:cubicBezTo>
                    <a:pt x="9773" y="-233"/>
                    <a:pt x="11113" y="-233"/>
                    <a:pt x="12315" y="698"/>
                  </a:cubicBezTo>
                  <a:lnTo>
                    <a:pt x="19863" y="6542"/>
                  </a:lnTo>
                  <a:cubicBezTo>
                    <a:pt x="21138" y="7532"/>
                    <a:pt x="21241" y="10986"/>
                    <a:pt x="20030" y="12252"/>
                  </a:cubicBezTo>
                  <a:lnTo>
                    <a:pt x="12787" y="19833"/>
                  </a:lnTo>
                  <a:cubicBezTo>
                    <a:pt x="11323" y="21367"/>
                    <a:pt x="9563" y="21367"/>
                    <a:pt x="8095" y="19833"/>
                  </a:cubicBezTo>
                  <a:close/>
                </a:path>
              </a:pathLst>
            </a:custGeom>
            <a:solidFill>
              <a:srgbClr val="BDC8CB"/>
            </a:solidFill>
            <a:ln>
              <a:noFill/>
            </a:ln>
          </p:spPr>
          <p:txBody>
            <a:bodyPr vert="horz" wrap="square" lIns="91440" tIns="45720" rIns="91440" bIns="45720" numCol="1" anchor="t" anchorCtr="0" compatLnSpc="1">
              <a:prstTxWarp prst="textNoShape">
                <a:avLst/>
              </a:prstTxWarp>
            </a:bodyPr>
            <a:lstStyle/>
            <a:p>
              <a:endParaRPr dirty="0"/>
            </a:p>
          </p:txBody>
        </p:sp>
        <p:sp>
          <p:nvSpPr>
            <p:cNvPr id="26" name="Shape">
              <a:extLst>
                <a:ext uri="{FF2B5EF4-FFF2-40B4-BE49-F238E27FC236}">
                  <a16:creationId xmlns:a16="http://schemas.microsoft.com/office/drawing/2014/main" id="{B3487EF3-D689-A2E8-487C-5DEC63276C26}"/>
                </a:ext>
              </a:extLst>
            </p:cNvPr>
            <p:cNvSpPr/>
            <p:nvPr/>
          </p:nvSpPr>
          <p:spPr>
            <a:xfrm>
              <a:off x="1461870" y="5258886"/>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2FAF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Shape">
              <a:extLst>
                <a:ext uri="{FF2B5EF4-FFF2-40B4-BE49-F238E27FC236}">
                  <a16:creationId xmlns:a16="http://schemas.microsoft.com/office/drawing/2014/main" id="{2CFB566F-FC1C-2622-EAAE-50DD645172BE}"/>
                </a:ext>
              </a:extLst>
            </p:cNvPr>
            <p:cNvSpPr/>
            <p:nvPr/>
          </p:nvSpPr>
          <p:spPr>
            <a:xfrm>
              <a:off x="2138765" y="5258886"/>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gradFill flip="none" rotWithShape="1">
              <a:gsLst>
                <a:gs pos="0">
                  <a:srgbClr val="2FAF7C">
                    <a:shade val="30000"/>
                    <a:satMod val="115000"/>
                  </a:srgbClr>
                </a:gs>
                <a:gs pos="50000">
                  <a:srgbClr val="2FAF7C">
                    <a:shade val="67500"/>
                    <a:satMod val="115000"/>
                  </a:srgbClr>
                </a:gs>
                <a:gs pos="100000">
                  <a:srgbClr val="2FAF7C">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TextBox 37">
              <a:extLst>
                <a:ext uri="{FF2B5EF4-FFF2-40B4-BE49-F238E27FC236}">
                  <a16:creationId xmlns:a16="http://schemas.microsoft.com/office/drawing/2014/main" id="{833414DA-281D-8B19-F76D-9982A4FA1B19}"/>
                </a:ext>
              </a:extLst>
            </p:cNvPr>
            <p:cNvSpPr txBox="1"/>
            <p:nvPr/>
          </p:nvSpPr>
          <p:spPr>
            <a:xfrm>
              <a:off x="1387284" y="5458256"/>
              <a:ext cx="822960" cy="646331"/>
            </a:xfrm>
            <a:prstGeom prst="rect">
              <a:avLst/>
            </a:prstGeom>
          </p:spPr>
          <p:txBody>
            <a:bodyPr wrap="square" lIns="0" rIns="0" anchor="ctr">
              <a:no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z="4400" b="1" dirty="0">
                  <a:solidFill>
                    <a:schemeClr val="bg2">
                      <a:lumMod val="25000"/>
                    </a:schemeClr>
                  </a:solidFill>
                  <a:effectLst/>
                  <a:latin typeface="Calibri" panose="020F0502020204030204" pitchFamily="34" charset="0"/>
                  <a:cs typeface="Calibri" panose="020F0502020204030204" pitchFamily="34" charset="0"/>
                </a:rPr>
                <a:t>01</a:t>
              </a:r>
            </a:p>
          </p:txBody>
        </p:sp>
      </p:grpSp>
      <p:grpSp>
        <p:nvGrpSpPr>
          <p:cNvPr id="40" name="Group 39">
            <a:extLst>
              <a:ext uri="{FF2B5EF4-FFF2-40B4-BE49-F238E27FC236}">
                <a16:creationId xmlns:a16="http://schemas.microsoft.com/office/drawing/2014/main" id="{5312DF94-E149-BCE1-822D-01E71E8589CD}"/>
              </a:ext>
            </a:extLst>
          </p:cNvPr>
          <p:cNvGrpSpPr/>
          <p:nvPr/>
        </p:nvGrpSpPr>
        <p:grpSpPr>
          <a:xfrm rot="5400000">
            <a:off x="1888879" y="-44357"/>
            <a:ext cx="205617" cy="3196059"/>
            <a:chOff x="185057" y="583018"/>
            <a:chExt cx="391886" cy="6204850"/>
          </a:xfrm>
        </p:grpSpPr>
        <p:sp>
          <p:nvSpPr>
            <p:cNvPr id="41" name="Rectangle 40">
              <a:extLst>
                <a:ext uri="{FF2B5EF4-FFF2-40B4-BE49-F238E27FC236}">
                  <a16:creationId xmlns:a16="http://schemas.microsoft.com/office/drawing/2014/main" id="{27C4C880-9E3D-99F7-CDAE-090564704F25}"/>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7B7AF01F-5EB0-8E2E-9550-1DB8C04019F9}"/>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B8AE3B4-0C56-B08E-5115-3A33023FAF60}"/>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88E75B5-88D6-6FB0-1F82-BB05D3A1B5B6}"/>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7EE6E98A-1E6D-1456-E6BD-41D5EBA02174}"/>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TextBox 46">
            <a:extLst>
              <a:ext uri="{FF2B5EF4-FFF2-40B4-BE49-F238E27FC236}">
                <a16:creationId xmlns:a16="http://schemas.microsoft.com/office/drawing/2014/main" id="{793B98E4-4322-7328-DEF4-3CF0F3714F5A}"/>
              </a:ext>
            </a:extLst>
          </p:cNvPr>
          <p:cNvSpPr txBox="1"/>
          <p:nvPr/>
        </p:nvSpPr>
        <p:spPr>
          <a:xfrm>
            <a:off x="304282" y="780447"/>
            <a:ext cx="4014021" cy="692690"/>
          </a:xfrm>
          <a:prstGeom prst="rect">
            <a:avLst/>
          </a:prstGeom>
          <a:noFill/>
        </p:spPr>
        <p:txBody>
          <a:bodyPr wrap="square">
            <a:spAutoFit/>
          </a:bodyPr>
          <a:lstStyle/>
          <a:p>
            <a:pPr>
              <a:lnSpc>
                <a:spcPct val="70000"/>
              </a:lnSpc>
              <a:spcBef>
                <a:spcPct val="0"/>
              </a:spcBef>
            </a:pPr>
            <a:r>
              <a:rPr lang="tr-TR" sz="2700" b="1" dirty="0">
                <a:solidFill>
                  <a:srgbClr val="00B050"/>
                </a:solidFill>
              </a:rPr>
              <a:t>Ulaşım politikasının farklı aşamaları</a:t>
            </a:r>
            <a:endParaRPr lang="en-US" sz="2700" b="1" dirty="0">
              <a:solidFill>
                <a:srgbClr val="00B050"/>
              </a:solidFill>
            </a:endParaRPr>
          </a:p>
        </p:txBody>
      </p:sp>
      <p:cxnSp>
        <p:nvCxnSpPr>
          <p:cNvPr id="53" name="Straight Arrow Connector 52">
            <a:extLst>
              <a:ext uri="{FF2B5EF4-FFF2-40B4-BE49-F238E27FC236}">
                <a16:creationId xmlns:a16="http://schemas.microsoft.com/office/drawing/2014/main" id="{240BF18B-4A34-65AF-7B86-E9F56EB945F4}"/>
              </a:ext>
            </a:extLst>
          </p:cNvPr>
          <p:cNvCxnSpPr>
            <a:cxnSpLocks/>
          </p:cNvCxnSpPr>
          <p:nvPr/>
        </p:nvCxnSpPr>
        <p:spPr>
          <a:xfrm>
            <a:off x="2606423" y="4195310"/>
            <a:ext cx="1748580" cy="12841"/>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D6D944F7-15A3-9DD4-0626-300DF2D55B7C}"/>
              </a:ext>
            </a:extLst>
          </p:cNvPr>
          <p:cNvSpPr/>
          <p:nvPr/>
        </p:nvSpPr>
        <p:spPr>
          <a:xfrm>
            <a:off x="4494005" y="2984641"/>
            <a:ext cx="111568" cy="1991422"/>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66">
            <a:extLst>
              <a:ext uri="{FF2B5EF4-FFF2-40B4-BE49-F238E27FC236}">
                <a16:creationId xmlns:a16="http://schemas.microsoft.com/office/drawing/2014/main" id="{952C4E22-24F9-89C7-5BD3-DB6C1E21FBA8}"/>
              </a:ext>
            </a:extLst>
          </p:cNvPr>
          <p:cNvSpPr txBox="1"/>
          <p:nvPr/>
        </p:nvSpPr>
        <p:spPr>
          <a:xfrm>
            <a:off x="4692491" y="2838269"/>
            <a:ext cx="5567281" cy="2246769"/>
          </a:xfrm>
          <a:prstGeom prst="rect">
            <a:avLst/>
          </a:prstGeom>
          <a:noFill/>
        </p:spPr>
        <p:txBody>
          <a:bodyPr wrap="square">
            <a:spAutoFit/>
          </a:bodyPr>
          <a:lstStyle/>
          <a:p>
            <a:pPr marL="285750" indent="-285750">
              <a:buFont typeface="Arial" panose="020B0604020202020204" pitchFamily="34" charset="0"/>
              <a:buChar char="•"/>
            </a:pPr>
            <a:r>
              <a:rPr lang="tr-TR" sz="2000" dirty="0"/>
              <a:t>Trafik şebekesinde ortalama hız</a:t>
            </a:r>
          </a:p>
          <a:p>
            <a:pPr marL="285750" indent="-285750">
              <a:buFont typeface="Arial" panose="020B0604020202020204" pitchFamily="34" charset="0"/>
              <a:buChar char="•"/>
            </a:pPr>
            <a:r>
              <a:rPr lang="tr-TR" sz="2000" dirty="0"/>
              <a:t>Günlere göre farklılık gösteren trafik yoğunluğu</a:t>
            </a:r>
          </a:p>
          <a:p>
            <a:pPr marL="285750" indent="-285750">
              <a:buFont typeface="Arial" panose="020B0604020202020204" pitchFamily="34" charset="0"/>
              <a:buChar char="•"/>
            </a:pPr>
            <a:r>
              <a:rPr lang="tr-TR" sz="2000" dirty="0"/>
              <a:t>Taşıt trafiği</a:t>
            </a:r>
            <a:endParaRPr lang="hr-HR" sz="2000" dirty="0"/>
          </a:p>
          <a:p>
            <a:pPr marL="285750" indent="-285750">
              <a:buFont typeface="Arial" panose="020B0604020202020204" pitchFamily="34" charset="0"/>
              <a:buChar char="•"/>
            </a:pPr>
            <a:r>
              <a:rPr lang="tr-TR" sz="2000" dirty="0"/>
              <a:t>Arabalar için park alanı sorunları</a:t>
            </a:r>
            <a:endParaRPr lang="hr-HR" sz="2000" dirty="0"/>
          </a:p>
          <a:p>
            <a:pPr marL="285750" indent="-285750">
              <a:buFont typeface="Arial" panose="020B0604020202020204" pitchFamily="34" charset="0"/>
              <a:buChar char="•"/>
            </a:pPr>
            <a:r>
              <a:rPr lang="tr-TR" sz="2000" dirty="0"/>
              <a:t>Yol kazaları</a:t>
            </a:r>
            <a:endParaRPr lang="hr-HR" sz="2000" dirty="0"/>
          </a:p>
          <a:p>
            <a:pPr marL="285750" indent="-285750">
              <a:buFont typeface="Arial" panose="020B0604020202020204" pitchFamily="34" charset="0"/>
              <a:buChar char="•"/>
            </a:pPr>
            <a:r>
              <a:rPr lang="tr-TR" sz="2000" dirty="0"/>
              <a:t>Ses kirliliği</a:t>
            </a:r>
            <a:endParaRPr lang="hr-HR" sz="2000" dirty="0"/>
          </a:p>
          <a:p>
            <a:pPr marL="285750" indent="-285750">
              <a:buFont typeface="Arial" panose="020B0604020202020204" pitchFamily="34" charset="0"/>
              <a:buChar char="•"/>
            </a:pPr>
            <a:r>
              <a:rPr lang="tr-TR" sz="2000" dirty="0"/>
              <a:t>Hava kirliliği</a:t>
            </a:r>
            <a:endParaRPr lang="hr-HR" sz="2000" dirty="0"/>
          </a:p>
        </p:txBody>
      </p:sp>
    </p:spTree>
    <p:extLst>
      <p:ext uri="{BB962C8B-B14F-4D97-AF65-F5344CB8AC3E}">
        <p14:creationId xmlns:p14="http://schemas.microsoft.com/office/powerpoint/2010/main" val="10874669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down)">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4145ED-2FB2-96B0-83B8-F0AF7F0DA086}"/>
              </a:ext>
            </a:extLst>
          </p:cNvPr>
          <p:cNvGrpSpPr/>
          <p:nvPr/>
        </p:nvGrpSpPr>
        <p:grpSpPr>
          <a:xfrm>
            <a:off x="1352476" y="2799353"/>
            <a:ext cx="1428406" cy="3408584"/>
            <a:chOff x="1387284" y="3841409"/>
            <a:chExt cx="1428406" cy="3408584"/>
          </a:xfrm>
        </p:grpSpPr>
        <p:sp>
          <p:nvSpPr>
            <p:cNvPr id="18" name="Shape">
              <a:extLst>
                <a:ext uri="{FF2B5EF4-FFF2-40B4-BE49-F238E27FC236}">
                  <a16:creationId xmlns:a16="http://schemas.microsoft.com/office/drawing/2014/main" id="{86C32280-0E9E-2F4E-F268-0C487C93B0C4}"/>
                </a:ext>
              </a:extLst>
            </p:cNvPr>
            <p:cNvSpPr/>
            <p:nvPr/>
          </p:nvSpPr>
          <p:spPr>
            <a:xfrm>
              <a:off x="1461869" y="403968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gradFill flip="none" rotWithShape="1">
              <a:gsLst>
                <a:gs pos="0">
                  <a:srgbClr val="45C0E9">
                    <a:shade val="30000"/>
                    <a:satMod val="115000"/>
                  </a:srgbClr>
                </a:gs>
                <a:gs pos="50000">
                  <a:srgbClr val="45C0E9">
                    <a:shade val="67500"/>
                    <a:satMod val="115000"/>
                  </a:srgbClr>
                </a:gs>
                <a:gs pos="100000">
                  <a:srgbClr val="45C0E9">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Shape">
              <a:extLst>
                <a:ext uri="{FF2B5EF4-FFF2-40B4-BE49-F238E27FC236}">
                  <a16:creationId xmlns:a16="http://schemas.microsoft.com/office/drawing/2014/main" id="{D50176B8-B369-AA7E-A97C-9BFCA56001FA}"/>
                </a:ext>
              </a:extLst>
            </p:cNvPr>
            <p:cNvSpPr/>
            <p:nvPr/>
          </p:nvSpPr>
          <p:spPr>
            <a:xfrm>
              <a:off x="1461869" y="504298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5"/>
                    <a:pt x="21597" y="3785"/>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gradFill flip="none" rotWithShape="1">
              <a:gsLst>
                <a:gs pos="0">
                  <a:srgbClr val="2FAF7C">
                    <a:shade val="30000"/>
                    <a:satMod val="115000"/>
                  </a:srgbClr>
                </a:gs>
                <a:gs pos="50000">
                  <a:srgbClr val="2FAF7C">
                    <a:shade val="67500"/>
                    <a:satMod val="115000"/>
                  </a:srgbClr>
                </a:gs>
                <a:gs pos="100000">
                  <a:srgbClr val="2FAF7C">
                    <a:shade val="100000"/>
                    <a:satMod val="115000"/>
                  </a:srgb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Shape">
              <a:extLst>
                <a:ext uri="{FF2B5EF4-FFF2-40B4-BE49-F238E27FC236}">
                  <a16:creationId xmlns:a16="http://schemas.microsoft.com/office/drawing/2014/main" id="{C86C087B-0E52-C9BF-FEA9-0B052F6DF2DF}"/>
                </a:ext>
              </a:extLst>
            </p:cNvPr>
            <p:cNvSpPr/>
            <p:nvPr/>
          </p:nvSpPr>
          <p:spPr>
            <a:xfrm>
              <a:off x="1706889" y="3966231"/>
              <a:ext cx="442043" cy="32837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041"/>
                  </a:lnTo>
                  <a:lnTo>
                    <a:pt x="178" y="21041"/>
                  </a:lnTo>
                  <a:cubicBezTo>
                    <a:pt x="426" y="21079"/>
                    <a:pt x="950" y="21113"/>
                    <a:pt x="1767" y="21135"/>
                  </a:cubicBezTo>
                  <a:lnTo>
                    <a:pt x="16744" y="21539"/>
                  </a:lnTo>
                  <a:cubicBezTo>
                    <a:pt x="18262" y="21580"/>
                    <a:pt x="19931" y="21600"/>
                    <a:pt x="21600" y="21600"/>
                  </a:cubicBezTo>
                  <a:lnTo>
                    <a:pt x="21600" y="0"/>
                  </a:lnTo>
                  <a:lnTo>
                    <a:pt x="0" y="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Shape">
              <a:extLst>
                <a:ext uri="{FF2B5EF4-FFF2-40B4-BE49-F238E27FC236}">
                  <a16:creationId xmlns:a16="http://schemas.microsoft.com/office/drawing/2014/main" id="{94258056-AA56-EB7F-9D7A-F4B64B075BBB}"/>
                </a:ext>
              </a:extLst>
            </p:cNvPr>
            <p:cNvSpPr/>
            <p:nvPr/>
          </p:nvSpPr>
          <p:spPr>
            <a:xfrm>
              <a:off x="2138794" y="3966231"/>
              <a:ext cx="429844" cy="328376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1669" y="21600"/>
                    <a:pt x="3338" y="21579"/>
                    <a:pt x="4856" y="21539"/>
                  </a:cubicBezTo>
                  <a:lnTo>
                    <a:pt x="19833" y="21135"/>
                  </a:lnTo>
                  <a:cubicBezTo>
                    <a:pt x="20641" y="21113"/>
                    <a:pt x="21165" y="21079"/>
                    <a:pt x="21422" y="21041"/>
                  </a:cubicBezTo>
                  <a:lnTo>
                    <a:pt x="21600" y="21041"/>
                  </a:lnTo>
                  <a:lnTo>
                    <a:pt x="21600" y="0"/>
                  </a:lnTo>
                  <a:lnTo>
                    <a:pt x="0" y="0"/>
                  </a:lnTo>
                  <a:close/>
                </a:path>
              </a:pathLst>
            </a:custGeom>
            <a:solidFill>
              <a:srgbClr val="D2D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2" name="Shape">
              <a:extLst>
                <a:ext uri="{FF2B5EF4-FFF2-40B4-BE49-F238E27FC236}">
                  <a16:creationId xmlns:a16="http://schemas.microsoft.com/office/drawing/2014/main" id="{EA079F1D-99A3-F559-75D0-8A1D9ABE8790}"/>
                </a:ext>
              </a:extLst>
            </p:cNvPr>
            <p:cNvSpPr/>
            <p:nvPr/>
          </p:nvSpPr>
          <p:spPr>
            <a:xfrm>
              <a:off x="1693489" y="3841409"/>
              <a:ext cx="872170" cy="317819"/>
            </a:xfrm>
            <a:custGeom>
              <a:avLst/>
              <a:gdLst/>
              <a:ahLst/>
              <a:cxnLst>
                <a:cxn ang="0">
                  <a:pos x="wd2" y="hd2"/>
                </a:cxn>
                <a:cxn ang="5400000">
                  <a:pos x="wd2" y="hd2"/>
                </a:cxn>
                <a:cxn ang="10800000">
                  <a:pos x="wd2" y="hd2"/>
                </a:cxn>
                <a:cxn ang="16200000">
                  <a:pos x="wd2" y="hd2"/>
                </a:cxn>
              </a:cxnLst>
              <a:rect l="0" t="0" r="r" b="b"/>
              <a:pathLst>
                <a:path w="20881" h="20984" extrusionOk="0">
                  <a:moveTo>
                    <a:pt x="8095" y="19833"/>
                  </a:moveTo>
                  <a:lnTo>
                    <a:pt x="852" y="12252"/>
                  </a:lnTo>
                  <a:cubicBezTo>
                    <a:pt x="-359" y="10986"/>
                    <a:pt x="-256" y="7532"/>
                    <a:pt x="1019" y="6542"/>
                  </a:cubicBezTo>
                  <a:lnTo>
                    <a:pt x="8567" y="698"/>
                  </a:lnTo>
                  <a:cubicBezTo>
                    <a:pt x="9773" y="-233"/>
                    <a:pt x="11113" y="-233"/>
                    <a:pt x="12315" y="698"/>
                  </a:cubicBezTo>
                  <a:lnTo>
                    <a:pt x="19863" y="6542"/>
                  </a:lnTo>
                  <a:cubicBezTo>
                    <a:pt x="21138" y="7532"/>
                    <a:pt x="21241" y="10986"/>
                    <a:pt x="20030" y="12252"/>
                  </a:cubicBezTo>
                  <a:lnTo>
                    <a:pt x="12787" y="19833"/>
                  </a:lnTo>
                  <a:cubicBezTo>
                    <a:pt x="11323" y="21367"/>
                    <a:pt x="9563" y="21367"/>
                    <a:pt x="8095" y="19833"/>
                  </a:cubicBezTo>
                  <a:close/>
                </a:path>
              </a:pathLst>
            </a:custGeom>
            <a:solidFill>
              <a:srgbClr val="BDC8CB"/>
            </a:solidFill>
            <a:ln>
              <a:noFill/>
            </a:ln>
          </p:spPr>
          <p:txBody>
            <a:bodyPr vert="horz" wrap="square" lIns="91440" tIns="45720" rIns="91440" bIns="45720" numCol="1" anchor="t" anchorCtr="0" compatLnSpc="1">
              <a:prstTxWarp prst="textNoShape">
                <a:avLst/>
              </a:prstTxWarp>
            </a:bodyPr>
            <a:lstStyle/>
            <a:p>
              <a:endParaRPr/>
            </a:p>
          </p:txBody>
        </p:sp>
        <p:sp>
          <p:nvSpPr>
            <p:cNvPr id="24" name="Shape">
              <a:extLst>
                <a:ext uri="{FF2B5EF4-FFF2-40B4-BE49-F238E27FC236}">
                  <a16:creationId xmlns:a16="http://schemas.microsoft.com/office/drawing/2014/main" id="{68A48B23-47CF-0181-FD70-D13B14799645}"/>
                </a:ext>
              </a:extLst>
            </p:cNvPr>
            <p:cNvSpPr/>
            <p:nvPr/>
          </p:nvSpPr>
          <p:spPr>
            <a:xfrm>
              <a:off x="1461870" y="4264295"/>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45C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Shape">
              <a:extLst>
                <a:ext uri="{FF2B5EF4-FFF2-40B4-BE49-F238E27FC236}">
                  <a16:creationId xmlns:a16="http://schemas.microsoft.com/office/drawing/2014/main" id="{C5F2FFB1-C605-9992-1199-2EFBE379B170}"/>
                </a:ext>
              </a:extLst>
            </p:cNvPr>
            <p:cNvSpPr/>
            <p:nvPr/>
          </p:nvSpPr>
          <p:spPr>
            <a:xfrm>
              <a:off x="2138765" y="4264295"/>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gradFill flip="none" rotWithShape="1">
              <a:gsLst>
                <a:gs pos="0">
                  <a:srgbClr val="45C0E9">
                    <a:shade val="30000"/>
                    <a:satMod val="115000"/>
                  </a:srgbClr>
                </a:gs>
                <a:gs pos="50000">
                  <a:srgbClr val="45C0E9">
                    <a:shade val="67500"/>
                    <a:satMod val="115000"/>
                  </a:srgbClr>
                </a:gs>
                <a:gs pos="100000">
                  <a:srgbClr val="45C0E9">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Shape">
              <a:extLst>
                <a:ext uri="{FF2B5EF4-FFF2-40B4-BE49-F238E27FC236}">
                  <a16:creationId xmlns:a16="http://schemas.microsoft.com/office/drawing/2014/main" id="{B3487EF3-D689-A2E8-487C-5DEC63276C26}"/>
                </a:ext>
              </a:extLst>
            </p:cNvPr>
            <p:cNvSpPr/>
            <p:nvPr/>
          </p:nvSpPr>
          <p:spPr>
            <a:xfrm>
              <a:off x="1461870" y="5258886"/>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2FAF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Shape">
              <a:extLst>
                <a:ext uri="{FF2B5EF4-FFF2-40B4-BE49-F238E27FC236}">
                  <a16:creationId xmlns:a16="http://schemas.microsoft.com/office/drawing/2014/main" id="{2CFB566F-FC1C-2622-EAAE-50DD645172BE}"/>
                </a:ext>
              </a:extLst>
            </p:cNvPr>
            <p:cNvSpPr/>
            <p:nvPr/>
          </p:nvSpPr>
          <p:spPr>
            <a:xfrm>
              <a:off x="2138765" y="5258886"/>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gradFill flip="none" rotWithShape="1">
              <a:gsLst>
                <a:gs pos="0">
                  <a:srgbClr val="2FAF7C">
                    <a:shade val="30000"/>
                    <a:satMod val="115000"/>
                  </a:srgbClr>
                </a:gs>
                <a:gs pos="50000">
                  <a:srgbClr val="2FAF7C">
                    <a:shade val="67500"/>
                    <a:satMod val="115000"/>
                  </a:srgbClr>
                </a:gs>
                <a:gs pos="100000">
                  <a:srgbClr val="2FAF7C">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TextBox 36">
              <a:extLst>
                <a:ext uri="{FF2B5EF4-FFF2-40B4-BE49-F238E27FC236}">
                  <a16:creationId xmlns:a16="http://schemas.microsoft.com/office/drawing/2014/main" id="{7C8BA5DC-B537-D094-8135-8159670AC330}"/>
                </a:ext>
              </a:extLst>
            </p:cNvPr>
            <p:cNvSpPr txBox="1"/>
            <p:nvPr/>
          </p:nvSpPr>
          <p:spPr>
            <a:xfrm>
              <a:off x="1387284" y="4480652"/>
              <a:ext cx="822960" cy="646331"/>
            </a:xfrm>
            <a:prstGeom prst="rect">
              <a:avLst/>
            </a:prstGeom>
          </p:spPr>
          <p:txBody>
            <a:bodyPr wrap="square" lIns="0" rIns="0" anchor="ctr">
              <a:no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z="4400" b="1" dirty="0">
                  <a:solidFill>
                    <a:schemeClr val="bg2">
                      <a:lumMod val="25000"/>
                    </a:schemeClr>
                  </a:solidFill>
                  <a:effectLst/>
                  <a:latin typeface="Calibri" panose="020F0502020204030204" pitchFamily="34" charset="0"/>
                  <a:cs typeface="Calibri" panose="020F0502020204030204" pitchFamily="34" charset="0"/>
                </a:rPr>
                <a:t>02</a:t>
              </a:r>
            </a:p>
          </p:txBody>
        </p:sp>
        <p:sp>
          <p:nvSpPr>
            <p:cNvPr id="38" name="TextBox 37">
              <a:extLst>
                <a:ext uri="{FF2B5EF4-FFF2-40B4-BE49-F238E27FC236}">
                  <a16:creationId xmlns:a16="http://schemas.microsoft.com/office/drawing/2014/main" id="{833414DA-281D-8B19-F76D-9982A4FA1B19}"/>
                </a:ext>
              </a:extLst>
            </p:cNvPr>
            <p:cNvSpPr txBox="1"/>
            <p:nvPr/>
          </p:nvSpPr>
          <p:spPr>
            <a:xfrm>
              <a:off x="1387284" y="5458256"/>
              <a:ext cx="822960" cy="646331"/>
            </a:xfrm>
            <a:prstGeom prst="rect">
              <a:avLst/>
            </a:prstGeom>
          </p:spPr>
          <p:txBody>
            <a:bodyPr wrap="square" lIns="0" rIns="0" anchor="ctr">
              <a:no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z="4400" b="1" dirty="0">
                  <a:solidFill>
                    <a:schemeClr val="bg2">
                      <a:lumMod val="25000"/>
                    </a:schemeClr>
                  </a:solidFill>
                  <a:effectLst/>
                  <a:latin typeface="Calibri" panose="020F0502020204030204" pitchFamily="34" charset="0"/>
                  <a:cs typeface="Calibri" panose="020F0502020204030204" pitchFamily="34" charset="0"/>
                </a:rPr>
                <a:t>01</a:t>
              </a:r>
            </a:p>
          </p:txBody>
        </p:sp>
      </p:grpSp>
      <p:grpSp>
        <p:nvGrpSpPr>
          <p:cNvPr id="40" name="Group 39">
            <a:extLst>
              <a:ext uri="{FF2B5EF4-FFF2-40B4-BE49-F238E27FC236}">
                <a16:creationId xmlns:a16="http://schemas.microsoft.com/office/drawing/2014/main" id="{5312DF94-E149-BCE1-822D-01E71E8589CD}"/>
              </a:ext>
            </a:extLst>
          </p:cNvPr>
          <p:cNvGrpSpPr/>
          <p:nvPr/>
        </p:nvGrpSpPr>
        <p:grpSpPr>
          <a:xfrm rot="5400000">
            <a:off x="1888879" y="-44357"/>
            <a:ext cx="205617" cy="3196059"/>
            <a:chOff x="185057" y="583018"/>
            <a:chExt cx="391886" cy="6204850"/>
          </a:xfrm>
        </p:grpSpPr>
        <p:sp>
          <p:nvSpPr>
            <p:cNvPr id="41" name="Rectangle 40">
              <a:extLst>
                <a:ext uri="{FF2B5EF4-FFF2-40B4-BE49-F238E27FC236}">
                  <a16:creationId xmlns:a16="http://schemas.microsoft.com/office/drawing/2014/main" id="{27C4C880-9E3D-99F7-CDAE-090564704F25}"/>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7B7AF01F-5EB0-8E2E-9550-1DB8C04019F9}"/>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B8AE3B4-0C56-B08E-5115-3A33023FAF60}"/>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88E75B5-88D6-6FB0-1F82-BB05D3A1B5B6}"/>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7EE6E98A-1E6D-1456-E6BD-41D5EBA02174}"/>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TextBox 46">
            <a:extLst>
              <a:ext uri="{FF2B5EF4-FFF2-40B4-BE49-F238E27FC236}">
                <a16:creationId xmlns:a16="http://schemas.microsoft.com/office/drawing/2014/main" id="{793B98E4-4322-7328-DEF4-3CF0F3714F5A}"/>
              </a:ext>
            </a:extLst>
          </p:cNvPr>
          <p:cNvSpPr txBox="1"/>
          <p:nvPr/>
        </p:nvSpPr>
        <p:spPr>
          <a:xfrm>
            <a:off x="304282" y="780447"/>
            <a:ext cx="4014021" cy="692690"/>
          </a:xfrm>
          <a:prstGeom prst="rect">
            <a:avLst/>
          </a:prstGeom>
          <a:noFill/>
        </p:spPr>
        <p:txBody>
          <a:bodyPr wrap="square">
            <a:spAutoFit/>
          </a:bodyPr>
          <a:lstStyle/>
          <a:p>
            <a:pPr>
              <a:lnSpc>
                <a:spcPct val="70000"/>
              </a:lnSpc>
              <a:spcBef>
                <a:spcPct val="0"/>
              </a:spcBef>
            </a:pPr>
            <a:r>
              <a:rPr lang="tr-TR" sz="2700" b="1" dirty="0">
                <a:solidFill>
                  <a:srgbClr val="00B050"/>
                </a:solidFill>
              </a:rPr>
              <a:t>Ulaşım politikasının farklı aşamaları</a:t>
            </a:r>
            <a:endParaRPr lang="en-US" sz="2700" b="1" dirty="0">
              <a:solidFill>
                <a:srgbClr val="00B050"/>
              </a:solidFill>
            </a:endParaRPr>
          </a:p>
        </p:txBody>
      </p:sp>
      <p:cxnSp>
        <p:nvCxnSpPr>
          <p:cNvPr id="54" name="Straight Arrow Connector 53">
            <a:extLst>
              <a:ext uri="{FF2B5EF4-FFF2-40B4-BE49-F238E27FC236}">
                <a16:creationId xmlns:a16="http://schemas.microsoft.com/office/drawing/2014/main" id="{D1420182-A3FA-FA86-803B-050430C2257C}"/>
              </a:ext>
            </a:extLst>
          </p:cNvPr>
          <p:cNvCxnSpPr>
            <a:cxnSpLocks/>
          </p:cNvCxnSpPr>
          <p:nvPr/>
        </p:nvCxnSpPr>
        <p:spPr>
          <a:xfrm>
            <a:off x="2530851" y="3549509"/>
            <a:ext cx="2107824" cy="0"/>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083EBEF7-0785-EE30-B345-6CDD376FCAFF}"/>
              </a:ext>
            </a:extLst>
          </p:cNvPr>
          <p:cNvSpPr/>
          <p:nvPr/>
        </p:nvSpPr>
        <p:spPr>
          <a:xfrm>
            <a:off x="4792895" y="2257142"/>
            <a:ext cx="145051" cy="2732105"/>
          </a:xfrm>
          <a:prstGeom prst="rect">
            <a:avLst/>
          </a:prstGeom>
          <a:solidFill>
            <a:srgbClr val="45C0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7A11387C-6BB4-7ADD-A693-4F8A285B3CA3}"/>
              </a:ext>
            </a:extLst>
          </p:cNvPr>
          <p:cNvSpPr txBox="1"/>
          <p:nvPr/>
        </p:nvSpPr>
        <p:spPr>
          <a:xfrm>
            <a:off x="4988253" y="2410328"/>
            <a:ext cx="5188598" cy="2554545"/>
          </a:xfrm>
          <a:prstGeom prst="rect">
            <a:avLst/>
          </a:prstGeom>
          <a:noFill/>
        </p:spPr>
        <p:txBody>
          <a:bodyPr wrap="square" numCol="1">
            <a:spAutoFit/>
          </a:bodyPr>
          <a:lstStyle/>
          <a:p>
            <a:pPr marL="285750" indent="-285750">
              <a:buFont typeface="Arial" panose="020B0604020202020204" pitchFamily="34" charset="0"/>
              <a:buChar char="•"/>
            </a:pPr>
            <a:r>
              <a:rPr lang="tr-TR" sz="2000" dirty="0"/>
              <a:t>Toplu taşımanın sıklığı ve güvenilebilirliği</a:t>
            </a:r>
          </a:p>
          <a:p>
            <a:pPr marL="285750" indent="-285750">
              <a:buFont typeface="Arial" panose="020B0604020202020204" pitchFamily="34" charset="0"/>
              <a:buChar char="•"/>
            </a:pPr>
            <a:r>
              <a:rPr lang="tr-TR" sz="2000" dirty="0"/>
              <a:t>Otobüs durak ve istasyonlarına erişim</a:t>
            </a:r>
            <a:endParaRPr lang="hr-HR" sz="2000" dirty="0"/>
          </a:p>
          <a:p>
            <a:pPr marL="285750" indent="-285750">
              <a:buFont typeface="Arial" panose="020B0604020202020204" pitchFamily="34" charset="0"/>
              <a:buChar char="•"/>
            </a:pPr>
            <a:r>
              <a:rPr lang="tr-TR" sz="2000" dirty="0"/>
              <a:t>Güvenlik ve tedbir</a:t>
            </a:r>
            <a:endParaRPr lang="hr-HR" sz="2000" dirty="0"/>
          </a:p>
          <a:p>
            <a:pPr marL="285750" indent="-285750">
              <a:buFont typeface="Arial" panose="020B0604020202020204" pitchFamily="34" charset="0"/>
              <a:buChar char="•"/>
            </a:pPr>
            <a:r>
              <a:rPr lang="tr-TR" sz="2000" dirty="0"/>
              <a:t>Kesintisiz bir seyahat</a:t>
            </a:r>
            <a:endParaRPr lang="hr-HR" sz="2000" dirty="0"/>
          </a:p>
          <a:p>
            <a:pPr marL="285750" indent="-285750">
              <a:buFont typeface="Arial" panose="020B0604020202020204" pitchFamily="34" charset="0"/>
              <a:buChar char="•"/>
            </a:pPr>
            <a:r>
              <a:rPr lang="tr-TR" sz="2000" dirty="0"/>
              <a:t>Toplu taşımanın modal dağılımı</a:t>
            </a:r>
            <a:endParaRPr lang="hr-HR" sz="2000" dirty="0"/>
          </a:p>
          <a:p>
            <a:pPr marL="285750" indent="-285750">
              <a:buFont typeface="Arial" panose="020B0604020202020204" pitchFamily="34" charset="0"/>
              <a:buChar char="•"/>
            </a:pPr>
            <a:r>
              <a:rPr lang="tr-TR" sz="2000" dirty="0"/>
              <a:t>Yürümenin/bisiklet sürmenin modal payı</a:t>
            </a:r>
          </a:p>
          <a:p>
            <a:pPr marL="285750" indent="-285750">
              <a:buFont typeface="Arial" panose="020B0604020202020204" pitchFamily="34" charset="0"/>
              <a:buChar char="•"/>
            </a:pPr>
            <a:r>
              <a:rPr lang="tr-TR" sz="2000" dirty="0"/>
              <a:t>A noktasından B noktasına seyahat süresinin farklı ulaşım yöntemleri ile ne kadar sürdüğü</a:t>
            </a:r>
            <a:endParaRPr lang="hr-HR" sz="2000" dirty="0"/>
          </a:p>
        </p:txBody>
      </p:sp>
    </p:spTree>
    <p:extLst>
      <p:ext uri="{BB962C8B-B14F-4D97-AF65-F5344CB8AC3E}">
        <p14:creationId xmlns:p14="http://schemas.microsoft.com/office/powerpoint/2010/main" val="419372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4145ED-2FB2-96B0-83B8-F0AF7F0DA086}"/>
              </a:ext>
            </a:extLst>
          </p:cNvPr>
          <p:cNvGrpSpPr/>
          <p:nvPr/>
        </p:nvGrpSpPr>
        <p:grpSpPr>
          <a:xfrm>
            <a:off x="1352476" y="1741456"/>
            <a:ext cx="1428406" cy="4466481"/>
            <a:chOff x="1387284" y="2783512"/>
            <a:chExt cx="1428406" cy="4466481"/>
          </a:xfrm>
        </p:grpSpPr>
        <p:sp>
          <p:nvSpPr>
            <p:cNvPr id="17" name="Shape">
              <a:extLst>
                <a:ext uri="{FF2B5EF4-FFF2-40B4-BE49-F238E27FC236}">
                  <a16:creationId xmlns:a16="http://schemas.microsoft.com/office/drawing/2014/main" id="{C6978674-6CCC-9B88-3288-2A7068A2542A}"/>
                </a:ext>
              </a:extLst>
            </p:cNvPr>
            <p:cNvSpPr/>
            <p:nvPr/>
          </p:nvSpPr>
          <p:spPr>
            <a:xfrm>
              <a:off x="1461869" y="304908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path path="circle">
                <a:fillToRect l="100000" b="100000"/>
              </a:path>
              <a:tileRect t="-100000" r="-100000"/>
            </a:gradFill>
            <a:ln>
              <a:noFill/>
            </a:ln>
          </p:spPr>
          <p:txBody>
            <a:bodyPr vert="horz" wrap="square" lIns="91440" tIns="45720" rIns="91440" bIns="45720" numCol="1" anchor="t" anchorCtr="0" compatLnSpc="1">
              <a:prstTxWarp prst="textNoShape">
                <a:avLst/>
              </a:prstTxWarp>
            </a:bodyPr>
            <a:lstStyle/>
            <a:p>
              <a:endParaRPr dirty="0"/>
            </a:p>
          </p:txBody>
        </p:sp>
        <p:sp>
          <p:nvSpPr>
            <p:cNvPr id="18" name="Shape">
              <a:extLst>
                <a:ext uri="{FF2B5EF4-FFF2-40B4-BE49-F238E27FC236}">
                  <a16:creationId xmlns:a16="http://schemas.microsoft.com/office/drawing/2014/main" id="{86C32280-0E9E-2F4E-F268-0C487C93B0C4}"/>
                </a:ext>
              </a:extLst>
            </p:cNvPr>
            <p:cNvSpPr/>
            <p:nvPr/>
          </p:nvSpPr>
          <p:spPr>
            <a:xfrm>
              <a:off x="1461869" y="403968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3"/>
                    <a:pt x="21597" y="3783"/>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gradFill flip="none" rotWithShape="1">
              <a:gsLst>
                <a:gs pos="0">
                  <a:srgbClr val="45C0E9">
                    <a:shade val="30000"/>
                    <a:satMod val="115000"/>
                  </a:srgbClr>
                </a:gs>
                <a:gs pos="50000">
                  <a:srgbClr val="45C0E9">
                    <a:shade val="67500"/>
                    <a:satMod val="115000"/>
                  </a:srgbClr>
                </a:gs>
                <a:gs pos="100000">
                  <a:srgbClr val="45C0E9">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Shape">
              <a:extLst>
                <a:ext uri="{FF2B5EF4-FFF2-40B4-BE49-F238E27FC236}">
                  <a16:creationId xmlns:a16="http://schemas.microsoft.com/office/drawing/2014/main" id="{D50176B8-B369-AA7E-A97C-9BFCA56001FA}"/>
                </a:ext>
              </a:extLst>
            </p:cNvPr>
            <p:cNvSpPr/>
            <p:nvPr/>
          </p:nvSpPr>
          <p:spPr>
            <a:xfrm>
              <a:off x="1461869" y="5042987"/>
              <a:ext cx="1353821" cy="1223773"/>
            </a:xfrm>
            <a:custGeom>
              <a:avLst/>
              <a:gdLst/>
              <a:ahLst/>
              <a:cxnLst>
                <a:cxn ang="0">
                  <a:pos x="wd2" y="hd2"/>
                </a:cxn>
                <a:cxn ang="5400000">
                  <a:pos x="wd2" y="hd2"/>
                </a:cxn>
                <a:cxn ang="10800000">
                  <a:pos x="wd2" y="hd2"/>
                </a:cxn>
                <a:cxn ang="16200000">
                  <a:pos x="wd2" y="hd2"/>
                </a:cxn>
              </a:cxnLst>
              <a:rect l="0" t="0" r="r" b="b"/>
              <a:pathLst>
                <a:path w="21600" h="21504" extrusionOk="0">
                  <a:moveTo>
                    <a:pt x="21597" y="3783"/>
                  </a:moveTo>
                  <a:cubicBezTo>
                    <a:pt x="21597" y="3785"/>
                    <a:pt x="21597" y="3785"/>
                    <a:pt x="21597" y="3783"/>
                  </a:cubicBezTo>
                  <a:cubicBezTo>
                    <a:pt x="21548" y="3325"/>
                    <a:pt x="21194" y="2888"/>
                    <a:pt x="20549" y="2689"/>
                  </a:cubicBezTo>
                  <a:lnTo>
                    <a:pt x="12741" y="288"/>
                  </a:lnTo>
                  <a:cubicBezTo>
                    <a:pt x="11494" y="-96"/>
                    <a:pt x="10109" y="-96"/>
                    <a:pt x="8862" y="288"/>
                  </a:cubicBezTo>
                  <a:lnTo>
                    <a:pt x="1054" y="2689"/>
                  </a:lnTo>
                  <a:cubicBezTo>
                    <a:pt x="412" y="2888"/>
                    <a:pt x="58" y="3325"/>
                    <a:pt x="6" y="3783"/>
                  </a:cubicBezTo>
                  <a:cubicBezTo>
                    <a:pt x="6" y="3783"/>
                    <a:pt x="6" y="3783"/>
                    <a:pt x="6" y="3783"/>
                  </a:cubicBezTo>
                  <a:lnTo>
                    <a:pt x="0" y="3783"/>
                  </a:lnTo>
                  <a:lnTo>
                    <a:pt x="0" y="17197"/>
                  </a:lnTo>
                  <a:lnTo>
                    <a:pt x="86" y="17197"/>
                  </a:lnTo>
                  <a:cubicBezTo>
                    <a:pt x="213" y="17489"/>
                    <a:pt x="475" y="17753"/>
                    <a:pt x="881" y="17920"/>
                  </a:cubicBezTo>
                  <a:lnTo>
                    <a:pt x="8373" y="21031"/>
                  </a:lnTo>
                  <a:cubicBezTo>
                    <a:pt x="9130" y="21346"/>
                    <a:pt x="9965" y="21504"/>
                    <a:pt x="10800" y="21504"/>
                  </a:cubicBezTo>
                  <a:cubicBezTo>
                    <a:pt x="11635" y="21504"/>
                    <a:pt x="12470" y="21346"/>
                    <a:pt x="13227" y="21031"/>
                  </a:cubicBezTo>
                  <a:lnTo>
                    <a:pt x="20719" y="17920"/>
                  </a:lnTo>
                  <a:cubicBezTo>
                    <a:pt x="21125" y="17753"/>
                    <a:pt x="21387" y="17489"/>
                    <a:pt x="21514" y="17197"/>
                  </a:cubicBezTo>
                  <a:lnTo>
                    <a:pt x="21600" y="17197"/>
                  </a:lnTo>
                  <a:lnTo>
                    <a:pt x="21600" y="3783"/>
                  </a:lnTo>
                  <a:lnTo>
                    <a:pt x="21597" y="3783"/>
                  </a:lnTo>
                  <a:close/>
                </a:path>
              </a:pathLst>
            </a:custGeom>
            <a:gradFill flip="none" rotWithShape="1">
              <a:gsLst>
                <a:gs pos="0">
                  <a:srgbClr val="2FAF7C">
                    <a:shade val="30000"/>
                    <a:satMod val="115000"/>
                  </a:srgbClr>
                </a:gs>
                <a:gs pos="50000">
                  <a:srgbClr val="2FAF7C">
                    <a:shade val="67500"/>
                    <a:satMod val="115000"/>
                  </a:srgbClr>
                </a:gs>
                <a:gs pos="100000">
                  <a:srgbClr val="2FAF7C">
                    <a:shade val="100000"/>
                    <a:satMod val="115000"/>
                  </a:srgbClr>
                </a:gs>
              </a:gsLst>
              <a:lin ang="27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Shape">
              <a:extLst>
                <a:ext uri="{FF2B5EF4-FFF2-40B4-BE49-F238E27FC236}">
                  <a16:creationId xmlns:a16="http://schemas.microsoft.com/office/drawing/2014/main" id="{C86C087B-0E52-C9BF-FEA9-0B052F6DF2DF}"/>
                </a:ext>
              </a:extLst>
            </p:cNvPr>
            <p:cNvSpPr/>
            <p:nvPr/>
          </p:nvSpPr>
          <p:spPr>
            <a:xfrm>
              <a:off x="1696469" y="2916023"/>
              <a:ext cx="439063" cy="433397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041"/>
                  </a:lnTo>
                  <a:lnTo>
                    <a:pt x="178" y="21041"/>
                  </a:lnTo>
                  <a:cubicBezTo>
                    <a:pt x="426" y="21079"/>
                    <a:pt x="950" y="21113"/>
                    <a:pt x="1767" y="21135"/>
                  </a:cubicBezTo>
                  <a:lnTo>
                    <a:pt x="16744" y="21539"/>
                  </a:lnTo>
                  <a:cubicBezTo>
                    <a:pt x="18262" y="21580"/>
                    <a:pt x="19931" y="21600"/>
                    <a:pt x="21600" y="21600"/>
                  </a:cubicBezTo>
                  <a:lnTo>
                    <a:pt x="21600" y="0"/>
                  </a:lnTo>
                  <a:lnTo>
                    <a:pt x="0" y="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Shape">
              <a:extLst>
                <a:ext uri="{FF2B5EF4-FFF2-40B4-BE49-F238E27FC236}">
                  <a16:creationId xmlns:a16="http://schemas.microsoft.com/office/drawing/2014/main" id="{94258056-AA56-EB7F-9D7A-F4B64B075BBB}"/>
                </a:ext>
              </a:extLst>
            </p:cNvPr>
            <p:cNvSpPr/>
            <p:nvPr/>
          </p:nvSpPr>
          <p:spPr>
            <a:xfrm>
              <a:off x="2129575" y="2916022"/>
              <a:ext cx="439063" cy="433397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1669" y="21600"/>
                    <a:pt x="3338" y="21579"/>
                    <a:pt x="4856" y="21539"/>
                  </a:cubicBezTo>
                  <a:lnTo>
                    <a:pt x="19833" y="21135"/>
                  </a:lnTo>
                  <a:cubicBezTo>
                    <a:pt x="20641" y="21113"/>
                    <a:pt x="21165" y="21079"/>
                    <a:pt x="21422" y="21041"/>
                  </a:cubicBezTo>
                  <a:lnTo>
                    <a:pt x="21600" y="21041"/>
                  </a:lnTo>
                  <a:lnTo>
                    <a:pt x="21600" y="0"/>
                  </a:lnTo>
                  <a:lnTo>
                    <a:pt x="0" y="0"/>
                  </a:lnTo>
                  <a:close/>
                </a:path>
              </a:pathLst>
            </a:custGeom>
            <a:solidFill>
              <a:srgbClr val="D2D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Shape">
              <a:extLst>
                <a:ext uri="{FF2B5EF4-FFF2-40B4-BE49-F238E27FC236}">
                  <a16:creationId xmlns:a16="http://schemas.microsoft.com/office/drawing/2014/main" id="{EA079F1D-99A3-F559-75D0-8A1D9ABE8790}"/>
                </a:ext>
              </a:extLst>
            </p:cNvPr>
            <p:cNvSpPr/>
            <p:nvPr/>
          </p:nvSpPr>
          <p:spPr>
            <a:xfrm>
              <a:off x="1693489" y="2783512"/>
              <a:ext cx="872170" cy="317819"/>
            </a:xfrm>
            <a:custGeom>
              <a:avLst/>
              <a:gdLst/>
              <a:ahLst/>
              <a:cxnLst>
                <a:cxn ang="0">
                  <a:pos x="wd2" y="hd2"/>
                </a:cxn>
                <a:cxn ang="5400000">
                  <a:pos x="wd2" y="hd2"/>
                </a:cxn>
                <a:cxn ang="10800000">
                  <a:pos x="wd2" y="hd2"/>
                </a:cxn>
                <a:cxn ang="16200000">
                  <a:pos x="wd2" y="hd2"/>
                </a:cxn>
              </a:cxnLst>
              <a:rect l="0" t="0" r="r" b="b"/>
              <a:pathLst>
                <a:path w="20881" h="20984" extrusionOk="0">
                  <a:moveTo>
                    <a:pt x="8095" y="19833"/>
                  </a:moveTo>
                  <a:lnTo>
                    <a:pt x="852" y="12252"/>
                  </a:lnTo>
                  <a:cubicBezTo>
                    <a:pt x="-359" y="10986"/>
                    <a:pt x="-256" y="7532"/>
                    <a:pt x="1019" y="6542"/>
                  </a:cubicBezTo>
                  <a:lnTo>
                    <a:pt x="8567" y="698"/>
                  </a:lnTo>
                  <a:cubicBezTo>
                    <a:pt x="9773" y="-233"/>
                    <a:pt x="11113" y="-233"/>
                    <a:pt x="12315" y="698"/>
                  </a:cubicBezTo>
                  <a:lnTo>
                    <a:pt x="19863" y="6542"/>
                  </a:lnTo>
                  <a:cubicBezTo>
                    <a:pt x="21138" y="7532"/>
                    <a:pt x="21241" y="10986"/>
                    <a:pt x="20030" y="12252"/>
                  </a:cubicBezTo>
                  <a:lnTo>
                    <a:pt x="12787" y="19833"/>
                  </a:lnTo>
                  <a:cubicBezTo>
                    <a:pt x="11323" y="21367"/>
                    <a:pt x="9563" y="21367"/>
                    <a:pt x="8095" y="19833"/>
                  </a:cubicBezTo>
                  <a:close/>
                </a:path>
              </a:pathLst>
            </a:custGeom>
            <a:solidFill>
              <a:srgbClr val="BDC8CB"/>
            </a:solidFill>
            <a:ln>
              <a:noFill/>
            </a:ln>
          </p:spPr>
          <p:txBody>
            <a:bodyPr vert="horz" wrap="square" lIns="91440" tIns="45720" rIns="91440" bIns="45720" numCol="1" anchor="t" anchorCtr="0" compatLnSpc="1">
              <a:prstTxWarp prst="textNoShape">
                <a:avLst/>
              </a:prstTxWarp>
            </a:bodyPr>
            <a:lstStyle/>
            <a:p>
              <a:endParaRPr/>
            </a:p>
          </p:txBody>
        </p:sp>
        <p:sp>
          <p:nvSpPr>
            <p:cNvPr id="24" name="Shape">
              <a:extLst>
                <a:ext uri="{FF2B5EF4-FFF2-40B4-BE49-F238E27FC236}">
                  <a16:creationId xmlns:a16="http://schemas.microsoft.com/office/drawing/2014/main" id="{68A48B23-47CF-0181-FD70-D13B14799645}"/>
                </a:ext>
              </a:extLst>
            </p:cNvPr>
            <p:cNvSpPr/>
            <p:nvPr/>
          </p:nvSpPr>
          <p:spPr>
            <a:xfrm>
              <a:off x="1461870" y="4264295"/>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45C0E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25" name="Shape">
              <a:extLst>
                <a:ext uri="{FF2B5EF4-FFF2-40B4-BE49-F238E27FC236}">
                  <a16:creationId xmlns:a16="http://schemas.microsoft.com/office/drawing/2014/main" id="{C5F2FFB1-C605-9992-1199-2EFBE379B170}"/>
                </a:ext>
              </a:extLst>
            </p:cNvPr>
            <p:cNvSpPr/>
            <p:nvPr/>
          </p:nvSpPr>
          <p:spPr>
            <a:xfrm>
              <a:off x="2138765" y="4264295"/>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gradFill flip="none" rotWithShape="1">
              <a:gsLst>
                <a:gs pos="0">
                  <a:srgbClr val="45C0E9">
                    <a:shade val="30000"/>
                    <a:satMod val="115000"/>
                  </a:srgbClr>
                </a:gs>
                <a:gs pos="50000">
                  <a:srgbClr val="45C0E9">
                    <a:shade val="67500"/>
                    <a:satMod val="115000"/>
                  </a:srgbClr>
                </a:gs>
                <a:gs pos="100000">
                  <a:srgbClr val="45C0E9">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Shape">
              <a:extLst>
                <a:ext uri="{FF2B5EF4-FFF2-40B4-BE49-F238E27FC236}">
                  <a16:creationId xmlns:a16="http://schemas.microsoft.com/office/drawing/2014/main" id="{B3487EF3-D689-A2E8-487C-5DEC63276C26}"/>
                </a:ext>
              </a:extLst>
            </p:cNvPr>
            <p:cNvSpPr/>
            <p:nvPr/>
          </p:nvSpPr>
          <p:spPr>
            <a:xfrm>
              <a:off x="1461870" y="5258886"/>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200"/>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2FAF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Shape">
              <a:extLst>
                <a:ext uri="{FF2B5EF4-FFF2-40B4-BE49-F238E27FC236}">
                  <a16:creationId xmlns:a16="http://schemas.microsoft.com/office/drawing/2014/main" id="{2CFB566F-FC1C-2622-EAAE-50DD645172BE}"/>
                </a:ext>
              </a:extLst>
            </p:cNvPr>
            <p:cNvSpPr/>
            <p:nvPr/>
          </p:nvSpPr>
          <p:spPr>
            <a:xfrm>
              <a:off x="2138765" y="5258886"/>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5"/>
                    <a:pt x="21084" y="16707"/>
                    <a:pt x="21336" y="16350"/>
                  </a:cubicBezTo>
                  <a:lnTo>
                    <a:pt x="21508" y="16350"/>
                  </a:lnTo>
                  <a:lnTo>
                    <a:pt x="21508" y="0"/>
                  </a:lnTo>
                  <a:lnTo>
                    <a:pt x="21497" y="0"/>
                  </a:lnTo>
                  <a:close/>
                </a:path>
              </a:pathLst>
            </a:custGeom>
            <a:gradFill flip="none" rotWithShape="1">
              <a:gsLst>
                <a:gs pos="0">
                  <a:srgbClr val="2FAF7C">
                    <a:shade val="30000"/>
                    <a:satMod val="115000"/>
                  </a:srgbClr>
                </a:gs>
                <a:gs pos="50000">
                  <a:srgbClr val="2FAF7C">
                    <a:shade val="67500"/>
                    <a:satMod val="115000"/>
                  </a:srgbClr>
                </a:gs>
                <a:gs pos="100000">
                  <a:srgbClr val="2FAF7C">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Shape">
              <a:extLst>
                <a:ext uri="{FF2B5EF4-FFF2-40B4-BE49-F238E27FC236}">
                  <a16:creationId xmlns:a16="http://schemas.microsoft.com/office/drawing/2014/main" id="{21B9458C-9802-1B66-D293-B799C4D1368E}"/>
                </a:ext>
              </a:extLst>
            </p:cNvPr>
            <p:cNvSpPr/>
            <p:nvPr/>
          </p:nvSpPr>
          <p:spPr>
            <a:xfrm>
              <a:off x="1461870" y="3273695"/>
              <a:ext cx="676924" cy="1008508"/>
            </a:xfrm>
            <a:custGeom>
              <a:avLst/>
              <a:gdLst/>
              <a:ahLst/>
              <a:cxnLst>
                <a:cxn ang="0">
                  <a:pos x="wd2" y="hd2"/>
                </a:cxn>
                <a:cxn ang="5400000">
                  <a:pos x="wd2" y="hd2"/>
                </a:cxn>
                <a:cxn ang="10800000">
                  <a:pos x="wd2" y="hd2"/>
                </a:cxn>
                <a:cxn ang="16200000">
                  <a:pos x="wd2" y="hd2"/>
                </a:cxn>
              </a:cxnLst>
              <a:rect l="0" t="0" r="r" b="b"/>
              <a:pathLst>
                <a:path w="21509" h="21600" extrusionOk="0">
                  <a:moveTo>
                    <a:pt x="16675" y="5315"/>
                  </a:moveTo>
                  <a:lnTo>
                    <a:pt x="1755" y="1523"/>
                  </a:lnTo>
                  <a:cubicBezTo>
                    <a:pt x="477" y="1197"/>
                    <a:pt x="-91" y="585"/>
                    <a:pt x="12" y="0"/>
                  </a:cubicBezTo>
                  <a:lnTo>
                    <a:pt x="1" y="0"/>
                  </a:lnTo>
                  <a:lnTo>
                    <a:pt x="1" y="16350"/>
                  </a:lnTo>
                  <a:lnTo>
                    <a:pt x="173" y="16350"/>
                  </a:lnTo>
                  <a:cubicBezTo>
                    <a:pt x="425" y="16707"/>
                    <a:pt x="947" y="17028"/>
                    <a:pt x="1755" y="17232"/>
                  </a:cubicBezTo>
                  <a:lnTo>
                    <a:pt x="16675" y="21023"/>
                  </a:lnTo>
                  <a:cubicBezTo>
                    <a:pt x="18183" y="21407"/>
                    <a:pt x="19846" y="21600"/>
                    <a:pt x="21509" y="21600"/>
                  </a:cubicBezTo>
                  <a:lnTo>
                    <a:pt x="21509" y="5892"/>
                  </a:lnTo>
                  <a:cubicBezTo>
                    <a:pt x="19846" y="5892"/>
                    <a:pt x="18183" y="5699"/>
                    <a:pt x="16675" y="5315"/>
                  </a:cubicBez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a:p>
          </p:txBody>
        </p:sp>
        <p:sp>
          <p:nvSpPr>
            <p:cNvPr id="29" name="Shape">
              <a:extLst>
                <a:ext uri="{FF2B5EF4-FFF2-40B4-BE49-F238E27FC236}">
                  <a16:creationId xmlns:a16="http://schemas.microsoft.com/office/drawing/2014/main" id="{6F5D12C1-EFA8-CB20-F877-BFA9211B9818}"/>
                </a:ext>
              </a:extLst>
            </p:cNvPr>
            <p:cNvSpPr/>
            <p:nvPr/>
          </p:nvSpPr>
          <p:spPr>
            <a:xfrm>
              <a:off x="2138765" y="3273695"/>
              <a:ext cx="676925" cy="1008508"/>
            </a:xfrm>
            <a:custGeom>
              <a:avLst/>
              <a:gdLst/>
              <a:ahLst/>
              <a:cxnLst>
                <a:cxn ang="0">
                  <a:pos x="wd2" y="hd2"/>
                </a:cxn>
                <a:cxn ang="5400000">
                  <a:pos x="wd2" y="hd2"/>
                </a:cxn>
                <a:cxn ang="10800000">
                  <a:pos x="wd2" y="hd2"/>
                </a:cxn>
                <a:cxn ang="16200000">
                  <a:pos x="wd2" y="hd2"/>
                </a:cxn>
              </a:cxnLst>
              <a:rect l="0" t="0" r="r" b="b"/>
              <a:pathLst>
                <a:path w="21509" h="21600" extrusionOk="0">
                  <a:moveTo>
                    <a:pt x="21497" y="0"/>
                  </a:moveTo>
                  <a:cubicBezTo>
                    <a:pt x="21600" y="588"/>
                    <a:pt x="21032" y="1200"/>
                    <a:pt x="19754" y="1523"/>
                  </a:cubicBezTo>
                  <a:lnTo>
                    <a:pt x="4834" y="5315"/>
                  </a:lnTo>
                  <a:cubicBezTo>
                    <a:pt x="3326" y="5699"/>
                    <a:pt x="1663" y="5892"/>
                    <a:pt x="0" y="5892"/>
                  </a:cubicBezTo>
                  <a:lnTo>
                    <a:pt x="0" y="21600"/>
                  </a:lnTo>
                  <a:cubicBezTo>
                    <a:pt x="1663" y="21600"/>
                    <a:pt x="3326" y="21407"/>
                    <a:pt x="4834" y="21023"/>
                  </a:cubicBezTo>
                  <a:lnTo>
                    <a:pt x="19754" y="17232"/>
                  </a:lnTo>
                  <a:cubicBezTo>
                    <a:pt x="20562" y="17028"/>
                    <a:pt x="21084" y="16707"/>
                    <a:pt x="21336" y="16350"/>
                  </a:cubicBezTo>
                  <a:lnTo>
                    <a:pt x="21508" y="16350"/>
                  </a:lnTo>
                  <a:lnTo>
                    <a:pt x="21508" y="0"/>
                  </a:lnTo>
                  <a:lnTo>
                    <a:pt x="21497" y="0"/>
                  </a:lnTo>
                  <a:close/>
                </a:path>
              </a:pathLst>
            </a:cu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5400000" scaled="1"/>
              <a:tileRect/>
            </a:gradFill>
            <a:ln>
              <a:noFill/>
            </a:ln>
          </p:spPr>
          <p:txBody>
            <a:bodyPr vert="horz" wrap="square" lIns="91440" tIns="45720" rIns="91440" bIns="45720" numCol="1" anchor="t" anchorCtr="0" compatLnSpc="1">
              <a:prstTxWarp prst="textNoShape">
                <a:avLst/>
              </a:prstTxWarp>
            </a:bodyPr>
            <a:lstStyle/>
            <a:p>
              <a:endParaRPr dirty="0"/>
            </a:p>
          </p:txBody>
        </p:sp>
        <p:sp>
          <p:nvSpPr>
            <p:cNvPr id="36" name="TextBox 35">
              <a:extLst>
                <a:ext uri="{FF2B5EF4-FFF2-40B4-BE49-F238E27FC236}">
                  <a16:creationId xmlns:a16="http://schemas.microsoft.com/office/drawing/2014/main" id="{17694AF4-16C2-1407-2A67-BD7779004C17}"/>
                </a:ext>
              </a:extLst>
            </p:cNvPr>
            <p:cNvSpPr txBox="1"/>
            <p:nvPr/>
          </p:nvSpPr>
          <p:spPr>
            <a:xfrm>
              <a:off x="1399715" y="3489589"/>
              <a:ext cx="822960" cy="646331"/>
            </a:xfrm>
            <a:prstGeom prst="rect">
              <a:avLst/>
            </a:prstGeom>
          </p:spPr>
          <p:txBody>
            <a:bodyPr wrap="square" anchor="ctr">
              <a:no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z="4400" b="1" dirty="0">
                  <a:effectLst/>
                  <a:latin typeface="Calibri" panose="020F0502020204030204" pitchFamily="34" charset="0"/>
                  <a:cs typeface="Calibri" panose="020F0502020204030204" pitchFamily="34" charset="0"/>
                </a:rPr>
                <a:t>03</a:t>
              </a:r>
            </a:p>
          </p:txBody>
        </p:sp>
        <p:sp>
          <p:nvSpPr>
            <p:cNvPr id="37" name="TextBox 36">
              <a:extLst>
                <a:ext uri="{FF2B5EF4-FFF2-40B4-BE49-F238E27FC236}">
                  <a16:creationId xmlns:a16="http://schemas.microsoft.com/office/drawing/2014/main" id="{7C8BA5DC-B537-D094-8135-8159670AC330}"/>
                </a:ext>
              </a:extLst>
            </p:cNvPr>
            <p:cNvSpPr txBox="1"/>
            <p:nvPr/>
          </p:nvSpPr>
          <p:spPr>
            <a:xfrm>
              <a:off x="1387284" y="4480652"/>
              <a:ext cx="822960" cy="646331"/>
            </a:xfrm>
            <a:prstGeom prst="rect">
              <a:avLst/>
            </a:prstGeom>
          </p:spPr>
          <p:txBody>
            <a:bodyPr wrap="square" lIns="0" rIns="0" anchor="ctr">
              <a:no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z="4400" b="1" dirty="0">
                  <a:solidFill>
                    <a:schemeClr val="bg2">
                      <a:lumMod val="25000"/>
                    </a:schemeClr>
                  </a:solidFill>
                  <a:effectLst/>
                  <a:latin typeface="Calibri" panose="020F0502020204030204" pitchFamily="34" charset="0"/>
                  <a:cs typeface="Calibri" panose="020F0502020204030204" pitchFamily="34" charset="0"/>
                </a:rPr>
                <a:t>02</a:t>
              </a:r>
            </a:p>
          </p:txBody>
        </p:sp>
        <p:sp>
          <p:nvSpPr>
            <p:cNvPr id="38" name="TextBox 37">
              <a:extLst>
                <a:ext uri="{FF2B5EF4-FFF2-40B4-BE49-F238E27FC236}">
                  <a16:creationId xmlns:a16="http://schemas.microsoft.com/office/drawing/2014/main" id="{833414DA-281D-8B19-F76D-9982A4FA1B19}"/>
                </a:ext>
              </a:extLst>
            </p:cNvPr>
            <p:cNvSpPr txBox="1"/>
            <p:nvPr/>
          </p:nvSpPr>
          <p:spPr>
            <a:xfrm>
              <a:off x="1387284" y="5458256"/>
              <a:ext cx="822960" cy="646331"/>
            </a:xfrm>
            <a:prstGeom prst="rect">
              <a:avLst/>
            </a:prstGeom>
          </p:spPr>
          <p:txBody>
            <a:bodyPr wrap="square" lIns="0" rIns="0" anchor="ctr">
              <a:noAutofit/>
              <a:scene3d>
                <a:camera prst="perspectiveHeroicExtremeLeftFacing">
                  <a:rot lat="1200000" lon="2358725" rev="0"/>
                </a:camera>
                <a:lightRig rig="threePt" dir="t"/>
              </a:scene3d>
            </a:bodyPr>
            <a:lstStyle>
              <a:defPPr>
                <a:defRPr lang="en-US"/>
              </a:defPPr>
              <a:lvl1pPr algn="ctr">
                <a:defRPr sz="3600">
                  <a:solidFill>
                    <a:schemeClr val="bg1"/>
                  </a:solidFill>
                  <a:effectLst>
                    <a:outerShdw blurRad="38100" dist="38100" dir="2700000" algn="tl">
                      <a:srgbClr val="000000">
                        <a:alpha val="43137"/>
                      </a:srgbClr>
                    </a:outerShdw>
                  </a:effectLst>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sz="4400" b="1" dirty="0">
                  <a:solidFill>
                    <a:schemeClr val="bg2">
                      <a:lumMod val="25000"/>
                    </a:schemeClr>
                  </a:solidFill>
                  <a:effectLst/>
                  <a:latin typeface="Calibri" panose="020F0502020204030204" pitchFamily="34" charset="0"/>
                  <a:cs typeface="Calibri" panose="020F0502020204030204" pitchFamily="34" charset="0"/>
                </a:rPr>
                <a:t>01</a:t>
              </a:r>
            </a:p>
          </p:txBody>
        </p:sp>
      </p:grpSp>
      <p:grpSp>
        <p:nvGrpSpPr>
          <p:cNvPr id="40" name="Group 39">
            <a:extLst>
              <a:ext uri="{FF2B5EF4-FFF2-40B4-BE49-F238E27FC236}">
                <a16:creationId xmlns:a16="http://schemas.microsoft.com/office/drawing/2014/main" id="{5312DF94-E149-BCE1-822D-01E71E8589CD}"/>
              </a:ext>
            </a:extLst>
          </p:cNvPr>
          <p:cNvGrpSpPr/>
          <p:nvPr/>
        </p:nvGrpSpPr>
        <p:grpSpPr>
          <a:xfrm rot="5400000">
            <a:off x="1888879" y="-44357"/>
            <a:ext cx="205617" cy="3196059"/>
            <a:chOff x="185057" y="583018"/>
            <a:chExt cx="391886" cy="6204850"/>
          </a:xfrm>
        </p:grpSpPr>
        <p:sp>
          <p:nvSpPr>
            <p:cNvPr id="41" name="Rectangle 40">
              <a:extLst>
                <a:ext uri="{FF2B5EF4-FFF2-40B4-BE49-F238E27FC236}">
                  <a16:creationId xmlns:a16="http://schemas.microsoft.com/office/drawing/2014/main" id="{27C4C880-9E3D-99F7-CDAE-090564704F25}"/>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7B7AF01F-5EB0-8E2E-9550-1DB8C04019F9}"/>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Rectangle 42">
              <a:extLst>
                <a:ext uri="{FF2B5EF4-FFF2-40B4-BE49-F238E27FC236}">
                  <a16:creationId xmlns:a16="http://schemas.microsoft.com/office/drawing/2014/main" id="{EB8AE3B4-0C56-B08E-5115-3A33023FAF60}"/>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C88E75B5-88D6-6FB0-1F82-BB05D3A1B5B6}"/>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7EE6E98A-1E6D-1456-E6BD-41D5EBA02174}"/>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7" name="TextBox 46">
            <a:extLst>
              <a:ext uri="{FF2B5EF4-FFF2-40B4-BE49-F238E27FC236}">
                <a16:creationId xmlns:a16="http://schemas.microsoft.com/office/drawing/2014/main" id="{793B98E4-4322-7328-DEF4-3CF0F3714F5A}"/>
              </a:ext>
            </a:extLst>
          </p:cNvPr>
          <p:cNvSpPr txBox="1"/>
          <p:nvPr/>
        </p:nvSpPr>
        <p:spPr>
          <a:xfrm>
            <a:off x="304282" y="780447"/>
            <a:ext cx="4014021" cy="692690"/>
          </a:xfrm>
          <a:prstGeom prst="rect">
            <a:avLst/>
          </a:prstGeom>
          <a:noFill/>
        </p:spPr>
        <p:txBody>
          <a:bodyPr wrap="square">
            <a:spAutoFit/>
          </a:bodyPr>
          <a:lstStyle/>
          <a:p>
            <a:pPr>
              <a:lnSpc>
                <a:spcPct val="70000"/>
              </a:lnSpc>
              <a:spcBef>
                <a:spcPct val="0"/>
              </a:spcBef>
            </a:pPr>
            <a:r>
              <a:rPr lang="tr-TR" sz="2700" b="1" dirty="0">
                <a:solidFill>
                  <a:srgbClr val="00B050"/>
                </a:solidFill>
              </a:rPr>
              <a:t>Ulaşım politikasının farklı aşamaları</a:t>
            </a:r>
            <a:endParaRPr lang="en-US" sz="2700" b="1" dirty="0">
              <a:solidFill>
                <a:srgbClr val="00B050"/>
              </a:solidFill>
            </a:endParaRPr>
          </a:p>
        </p:txBody>
      </p:sp>
      <p:cxnSp>
        <p:nvCxnSpPr>
          <p:cNvPr id="56" name="Straight Arrow Connector 55">
            <a:extLst>
              <a:ext uri="{FF2B5EF4-FFF2-40B4-BE49-F238E27FC236}">
                <a16:creationId xmlns:a16="http://schemas.microsoft.com/office/drawing/2014/main" id="{19D31B20-D6A1-A90D-1A83-9F79A370AB66}"/>
              </a:ext>
            </a:extLst>
          </p:cNvPr>
          <p:cNvCxnSpPr>
            <a:cxnSpLocks/>
          </p:cNvCxnSpPr>
          <p:nvPr/>
        </p:nvCxnSpPr>
        <p:spPr>
          <a:xfrm flipV="1">
            <a:off x="2484984" y="2752774"/>
            <a:ext cx="1790779" cy="1074"/>
          </a:xfrm>
          <a:prstGeom prst="straightConnector1">
            <a:avLst/>
          </a:prstGeom>
          <a:ln w="190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71E49691-8355-8425-BC0D-E7CE43B1EDC8}"/>
              </a:ext>
            </a:extLst>
          </p:cNvPr>
          <p:cNvSpPr/>
          <p:nvPr/>
        </p:nvSpPr>
        <p:spPr>
          <a:xfrm>
            <a:off x="4328234" y="1807149"/>
            <a:ext cx="117882" cy="240860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TextBox 70">
            <a:extLst>
              <a:ext uri="{FF2B5EF4-FFF2-40B4-BE49-F238E27FC236}">
                <a16:creationId xmlns:a16="http://schemas.microsoft.com/office/drawing/2014/main" id="{300C156C-1EA7-72D7-4141-3724996BB890}"/>
              </a:ext>
            </a:extLst>
          </p:cNvPr>
          <p:cNvSpPr txBox="1"/>
          <p:nvPr/>
        </p:nvSpPr>
        <p:spPr>
          <a:xfrm>
            <a:off x="4523033" y="1741527"/>
            <a:ext cx="7749706" cy="2554545"/>
          </a:xfrm>
          <a:prstGeom prst="rect">
            <a:avLst/>
          </a:prstGeom>
          <a:noFill/>
        </p:spPr>
        <p:txBody>
          <a:bodyPr wrap="square" numCol="1">
            <a:spAutoFit/>
          </a:bodyPr>
          <a:lstStyle/>
          <a:p>
            <a:pPr marL="285750" indent="-285750">
              <a:buFont typeface="Arial" panose="020B0604020202020204" pitchFamily="34" charset="0"/>
              <a:buChar char="•"/>
            </a:pPr>
            <a:r>
              <a:rPr lang="tr-TR" sz="2000" dirty="0"/>
              <a:t>Farklı seyahat yöntemlerinde geçirilen zaman</a:t>
            </a:r>
          </a:p>
          <a:p>
            <a:pPr marL="285750" indent="-285750">
              <a:buFont typeface="Arial" panose="020B0604020202020204" pitchFamily="34" charset="0"/>
              <a:buChar char="•"/>
            </a:pPr>
            <a:r>
              <a:rPr lang="tr-TR" sz="2000" dirty="0"/>
              <a:t>Caddedeki hareketliliğin yoğunluğu</a:t>
            </a:r>
          </a:p>
          <a:p>
            <a:pPr marL="285750" indent="-285750">
              <a:buFont typeface="Arial" panose="020B0604020202020204" pitchFamily="34" charset="0"/>
              <a:buChar char="•"/>
            </a:pPr>
            <a:r>
              <a:rPr lang="tr-TR" sz="2000" dirty="0"/>
              <a:t>Vatandaşların yaşadığı muhitlerde geçirdikleri zaman</a:t>
            </a:r>
          </a:p>
          <a:p>
            <a:pPr marL="285750" indent="-285750">
              <a:buFont typeface="Arial" panose="020B0604020202020204" pitchFamily="34" charset="0"/>
              <a:buChar char="•"/>
            </a:pPr>
            <a:r>
              <a:rPr lang="tr-TR" sz="2000" dirty="0"/>
              <a:t>Kalitesi yüksek kamu alanlarının değeri</a:t>
            </a:r>
            <a:endParaRPr lang="hr-HR" sz="2000" dirty="0"/>
          </a:p>
          <a:p>
            <a:pPr marL="285750" indent="-285750">
              <a:buFont typeface="Arial" panose="020B0604020202020204" pitchFamily="34" charset="0"/>
              <a:buChar char="•"/>
            </a:pPr>
            <a:r>
              <a:rPr lang="tr-TR" sz="2000" dirty="0"/>
              <a:t>Toplum Sağlığı</a:t>
            </a:r>
            <a:endParaRPr lang="hr-HR" sz="2000" dirty="0"/>
          </a:p>
          <a:p>
            <a:pPr marL="285750" indent="-285750">
              <a:buFont typeface="Arial" panose="020B0604020202020204" pitchFamily="34" charset="0"/>
              <a:buChar char="•"/>
            </a:pPr>
            <a:r>
              <a:rPr lang="tr-TR" sz="2000" dirty="0"/>
              <a:t>Toplumsal etkileşim</a:t>
            </a:r>
            <a:endParaRPr lang="hr-HR" sz="2000" dirty="0"/>
          </a:p>
          <a:p>
            <a:pPr marL="285750" indent="-285750">
              <a:buFont typeface="Arial" panose="020B0604020202020204" pitchFamily="34" charset="0"/>
              <a:buChar char="•"/>
            </a:pPr>
            <a:r>
              <a:rPr lang="tr-TR" sz="2000" dirty="0"/>
              <a:t>Toplumsal adalet ve kapsayıcılık</a:t>
            </a:r>
          </a:p>
          <a:p>
            <a:pPr marL="285750" indent="-285750">
              <a:buFont typeface="Arial" panose="020B0604020202020204" pitchFamily="34" charset="0"/>
              <a:buChar char="•"/>
            </a:pPr>
            <a:r>
              <a:rPr lang="tr-TR" sz="2000" dirty="0"/>
              <a:t>Toplulukların mobilitelerinin sınırlandırılması</a:t>
            </a:r>
            <a:endParaRPr lang="hr-HR" sz="2000" dirty="0"/>
          </a:p>
        </p:txBody>
      </p:sp>
    </p:spTree>
    <p:extLst>
      <p:ext uri="{BB962C8B-B14F-4D97-AF65-F5344CB8AC3E}">
        <p14:creationId xmlns:p14="http://schemas.microsoft.com/office/powerpoint/2010/main" val="2255342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7FC403C-BD46-E264-F66B-8B0A8C6F9859}"/>
              </a:ext>
            </a:extLst>
          </p:cNvPr>
          <p:cNvGrpSpPr/>
          <p:nvPr/>
        </p:nvGrpSpPr>
        <p:grpSpPr>
          <a:xfrm>
            <a:off x="-45686" y="806548"/>
            <a:ext cx="4083729" cy="872650"/>
            <a:chOff x="-1" y="1242873"/>
            <a:chExt cx="4083729" cy="872650"/>
          </a:xfrm>
        </p:grpSpPr>
        <p:sp>
          <p:nvSpPr>
            <p:cNvPr id="3" name="Title 1">
              <a:extLst>
                <a:ext uri="{FF2B5EF4-FFF2-40B4-BE49-F238E27FC236}">
                  <a16:creationId xmlns:a16="http://schemas.microsoft.com/office/drawing/2014/main" id="{989CD382-840E-9141-8CBB-42A09DF6B07D}"/>
                </a:ext>
              </a:extLst>
            </p:cNvPr>
            <p:cNvSpPr txBox="1">
              <a:spLocks/>
            </p:cNvSpPr>
            <p:nvPr/>
          </p:nvSpPr>
          <p:spPr>
            <a:xfrm>
              <a:off x="-1" y="1242873"/>
              <a:ext cx="4083729" cy="690529"/>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tr-TR" sz="3200" b="1" dirty="0">
                  <a:solidFill>
                    <a:srgbClr val="00B050"/>
                  </a:solidFill>
                  <a:latin typeface="Calibri" panose="020F0502020204030204"/>
                </a:rPr>
                <a:t>Mevcut Trafik Planlama Yöntemlerine karşı SKUp</a:t>
              </a:r>
              <a:endParaRPr kumimoji="0" lang="en-US" sz="3200" b="1" i="0" u="none" strike="noStrike" kern="1200" cap="none" spc="0" normalizeH="0" baseline="0" noProof="0" dirty="0">
                <a:ln>
                  <a:noFill/>
                </a:ln>
                <a:solidFill>
                  <a:srgbClr val="00B050"/>
                </a:solidFill>
                <a:effectLst/>
                <a:uLnTx/>
                <a:uFillTx/>
                <a:latin typeface="Calibri" panose="020F0502020204030204"/>
                <a:ea typeface="+mj-ea"/>
                <a:cs typeface="+mj-cs"/>
              </a:endParaRPr>
            </a:p>
          </p:txBody>
        </p:sp>
        <p:grpSp>
          <p:nvGrpSpPr>
            <p:cNvPr id="6" name="Group 5">
              <a:extLst>
                <a:ext uri="{FF2B5EF4-FFF2-40B4-BE49-F238E27FC236}">
                  <a16:creationId xmlns:a16="http://schemas.microsoft.com/office/drawing/2014/main" id="{9BA659E4-0977-EE69-DF10-374381E77655}"/>
                </a:ext>
              </a:extLst>
            </p:cNvPr>
            <p:cNvGrpSpPr/>
            <p:nvPr/>
          </p:nvGrpSpPr>
          <p:grpSpPr>
            <a:xfrm rot="5400000">
              <a:off x="1904639" y="109041"/>
              <a:ext cx="205617" cy="3807347"/>
              <a:chOff x="185057" y="583016"/>
              <a:chExt cx="391887" cy="6204852"/>
            </a:xfrm>
          </p:grpSpPr>
          <p:sp>
            <p:nvSpPr>
              <p:cNvPr id="7" name="Rectangle 6">
                <a:extLst>
                  <a:ext uri="{FF2B5EF4-FFF2-40B4-BE49-F238E27FC236}">
                    <a16:creationId xmlns:a16="http://schemas.microsoft.com/office/drawing/2014/main" id="{E89BF84D-74BC-F2C3-E903-BD2387A4F4E5}"/>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E41584D-E55F-B8CB-729D-B992DDFD1503}"/>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C410E47F-1528-21D7-19AC-C83DA1243630}"/>
                  </a:ext>
                </a:extLst>
              </p:cNvPr>
              <p:cNvSpPr/>
              <p:nvPr/>
            </p:nvSpPr>
            <p:spPr>
              <a:xfrm>
                <a:off x="185058" y="1823988"/>
                <a:ext cx="391885"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6200FEB-3696-C2D9-9DA3-1CCE5E65CB8E}"/>
                  </a:ext>
                </a:extLst>
              </p:cNvPr>
              <p:cNvSpPr/>
              <p:nvPr/>
            </p:nvSpPr>
            <p:spPr>
              <a:xfrm>
                <a:off x="185058" y="583016"/>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34E17AA-4657-D0DE-F0AA-6E822A244A48}"/>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pic>
        <p:nvPicPr>
          <p:cNvPr id="15" name="Picture 14" descr="A picture containing text, sky, road">
            <a:extLst>
              <a:ext uri="{FF2B5EF4-FFF2-40B4-BE49-F238E27FC236}">
                <a16:creationId xmlns:a16="http://schemas.microsoft.com/office/drawing/2014/main" id="{EB4AC1E9-5895-3481-3B6C-9A9AFD62D0AA}"/>
              </a:ext>
            </a:extLst>
          </p:cNvPr>
          <p:cNvPicPr>
            <a:picLocks noChangeAspect="1"/>
          </p:cNvPicPr>
          <p:nvPr/>
        </p:nvPicPr>
        <p:blipFill>
          <a:blip r:embed="rId3"/>
          <a:stretch>
            <a:fillRect/>
          </a:stretch>
        </p:blipFill>
        <p:spPr>
          <a:xfrm>
            <a:off x="4298270" y="1393145"/>
            <a:ext cx="3618563" cy="1413501"/>
          </a:xfrm>
          <a:prstGeom prst="rect">
            <a:avLst/>
          </a:prstGeom>
        </p:spPr>
      </p:pic>
      <p:sp>
        <p:nvSpPr>
          <p:cNvPr id="70" name="TextBox 69">
            <a:extLst>
              <a:ext uri="{FF2B5EF4-FFF2-40B4-BE49-F238E27FC236}">
                <a16:creationId xmlns:a16="http://schemas.microsoft.com/office/drawing/2014/main" id="{41E000BF-06DE-CAF0-8DA8-30617B643E70}"/>
              </a:ext>
            </a:extLst>
          </p:cNvPr>
          <p:cNvSpPr txBox="1"/>
          <p:nvPr/>
        </p:nvSpPr>
        <p:spPr>
          <a:xfrm>
            <a:off x="1368656" y="2049006"/>
            <a:ext cx="3141986" cy="692690"/>
          </a:xfrm>
          <a:prstGeom prst="rect">
            <a:avLst/>
          </a:prstGeom>
          <a:noFill/>
        </p:spPr>
        <p:txBody>
          <a:bodyPr wrap="square">
            <a:spAutoFit/>
          </a:bodyPr>
          <a:lstStyle/>
          <a:p>
            <a:pPr marL="0" marR="0" lvl="0" indent="0" algn="r" defTabSz="914400" rtl="0" eaLnBrk="1" fontAlgn="auto" latinLnBrk="0" hangingPunct="1">
              <a:lnSpc>
                <a:spcPct val="70000"/>
              </a:lnSpc>
              <a:spcBef>
                <a:spcPct val="0"/>
              </a:spcBef>
              <a:spcAft>
                <a:spcPts val="0"/>
              </a:spcAft>
              <a:buClrTx/>
              <a:buSzTx/>
              <a:buFontTx/>
              <a:buNone/>
              <a:tabLst/>
              <a:defRPr/>
            </a:pPr>
            <a:r>
              <a:rPr kumimoji="0" lang="tr-TR" sz="2700" b="1" i="0" u="none" strike="noStrike" kern="1200" cap="none" spc="0" normalizeH="0" baseline="0" noProof="0" dirty="0">
                <a:ln>
                  <a:noFill/>
                </a:ln>
                <a:solidFill>
                  <a:srgbClr val="45C0E9"/>
                </a:solidFill>
                <a:effectLst/>
                <a:uLnTx/>
                <a:uFillTx/>
                <a:latin typeface="Calibri" panose="020F0502020204030204"/>
                <a:ea typeface="+mn-ea"/>
                <a:cs typeface="+mn-cs"/>
              </a:rPr>
              <a:t>Mevcut Trafik Planlama Yöntemleri</a:t>
            </a:r>
            <a:endParaRPr kumimoji="0" lang="en-US" sz="2700" b="1" i="0" u="none" strike="noStrike" kern="1200" cap="none" spc="0" normalizeH="0" baseline="0" noProof="0" dirty="0">
              <a:ln>
                <a:noFill/>
              </a:ln>
              <a:solidFill>
                <a:srgbClr val="45C0E9"/>
              </a:solidFill>
              <a:effectLst/>
              <a:uLnTx/>
              <a:uFillTx/>
              <a:latin typeface="Calibri" panose="020F0502020204030204"/>
              <a:ea typeface="+mn-ea"/>
              <a:cs typeface="+mn-cs"/>
            </a:endParaRPr>
          </a:p>
        </p:txBody>
      </p:sp>
      <p:sp>
        <p:nvSpPr>
          <p:cNvPr id="71" name="TextBox 70">
            <a:extLst>
              <a:ext uri="{FF2B5EF4-FFF2-40B4-BE49-F238E27FC236}">
                <a16:creationId xmlns:a16="http://schemas.microsoft.com/office/drawing/2014/main" id="{DB79B463-27DF-1A38-CCCD-8422CB4F596D}"/>
              </a:ext>
            </a:extLst>
          </p:cNvPr>
          <p:cNvSpPr txBox="1"/>
          <p:nvPr/>
        </p:nvSpPr>
        <p:spPr>
          <a:xfrm>
            <a:off x="7629236" y="2049006"/>
            <a:ext cx="4228523" cy="692690"/>
          </a:xfrm>
          <a:prstGeom prst="rect">
            <a:avLst/>
          </a:prstGeom>
          <a:noFill/>
        </p:spPr>
        <p:txBody>
          <a:bodyPr wrap="square">
            <a:spAutoFit/>
          </a:bodyPr>
          <a:lstStyle/>
          <a:p>
            <a:pPr marL="0" marR="0" lvl="0" indent="0" algn="l" defTabSz="914400" rtl="0" eaLnBrk="1" fontAlgn="auto" latinLnBrk="0" hangingPunct="1">
              <a:lnSpc>
                <a:spcPct val="70000"/>
              </a:lnSpc>
              <a:spcBef>
                <a:spcPct val="0"/>
              </a:spcBef>
              <a:spcAft>
                <a:spcPts val="0"/>
              </a:spcAft>
              <a:buClrTx/>
              <a:buSzTx/>
              <a:buFontTx/>
              <a:buNone/>
              <a:tabLst/>
              <a:defRPr/>
            </a:pPr>
            <a:r>
              <a:rPr kumimoji="0" lang="tr-TR" sz="2700" b="1" i="0" u="none" strike="noStrike" kern="1200" cap="none" spc="0" normalizeH="0" baseline="0" noProof="0" dirty="0">
                <a:ln>
                  <a:noFill/>
                </a:ln>
                <a:solidFill>
                  <a:srgbClr val="45C0E9"/>
                </a:solidFill>
                <a:effectLst/>
                <a:uLnTx/>
                <a:uFillTx/>
                <a:latin typeface="Calibri" panose="020F0502020204030204"/>
                <a:ea typeface="+mn-ea"/>
                <a:cs typeface="+mn-cs"/>
              </a:rPr>
              <a:t>Sürdürülebilir Kentsel Ulaşım Planlama Yöntemleri</a:t>
            </a:r>
            <a:endParaRPr kumimoji="0" lang="en-US" sz="2700" b="1" i="0" u="none" strike="noStrike" kern="1200" cap="none" spc="0" normalizeH="0" baseline="0" noProof="0" dirty="0">
              <a:ln>
                <a:noFill/>
              </a:ln>
              <a:solidFill>
                <a:srgbClr val="45C0E9"/>
              </a:solidFill>
              <a:effectLst/>
              <a:uLnTx/>
              <a:uFillTx/>
              <a:latin typeface="Calibri" panose="020F0502020204030204"/>
              <a:ea typeface="+mn-ea"/>
              <a:cs typeface="+mn-cs"/>
            </a:endParaRPr>
          </a:p>
        </p:txBody>
      </p:sp>
      <p:sp>
        <p:nvSpPr>
          <p:cNvPr id="113" name="Arrow: Chevron 112">
            <a:extLst>
              <a:ext uri="{FF2B5EF4-FFF2-40B4-BE49-F238E27FC236}">
                <a16:creationId xmlns:a16="http://schemas.microsoft.com/office/drawing/2014/main" id="{9B3E03F2-DC68-C82C-B70A-C2EBE1B5B42E}"/>
              </a:ext>
            </a:extLst>
          </p:cNvPr>
          <p:cNvSpPr/>
          <p:nvPr/>
        </p:nvSpPr>
        <p:spPr>
          <a:xfrm>
            <a:off x="5015840" y="2973688"/>
            <a:ext cx="1731112" cy="261704"/>
          </a:xfrm>
          <a:prstGeom prst="chevron">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id="{EF5D26F0-C076-6AD6-85C0-9E532B5BC8D9}"/>
              </a:ext>
            </a:extLst>
          </p:cNvPr>
          <p:cNvGrpSpPr/>
          <p:nvPr/>
        </p:nvGrpSpPr>
        <p:grpSpPr>
          <a:xfrm>
            <a:off x="1120582" y="2875281"/>
            <a:ext cx="3678700" cy="2631088"/>
            <a:chOff x="2498051" y="1888700"/>
            <a:chExt cx="3678700" cy="2145450"/>
          </a:xfrm>
        </p:grpSpPr>
        <p:sp>
          <p:nvSpPr>
            <p:cNvPr id="12" name="TextBox 11">
              <a:extLst>
                <a:ext uri="{FF2B5EF4-FFF2-40B4-BE49-F238E27FC236}">
                  <a16:creationId xmlns:a16="http://schemas.microsoft.com/office/drawing/2014/main" id="{6852C843-3C24-0435-EC22-CE1AEAD94E37}"/>
                </a:ext>
              </a:extLst>
            </p:cNvPr>
            <p:cNvSpPr txBox="1"/>
            <p:nvPr/>
          </p:nvSpPr>
          <p:spPr>
            <a:xfrm>
              <a:off x="2958497" y="1888700"/>
              <a:ext cx="3218254" cy="2760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600" dirty="0">
                  <a:solidFill>
                    <a:prstClr val="black"/>
                  </a:solidFill>
                  <a:latin typeface="Calibri" panose="020F0502020204030204"/>
                </a:rPr>
                <a:t>Trafik sorunlarını temel alır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CA48C2D-BF72-DA8F-FEEC-6E9F46F7F00C}"/>
                </a:ext>
              </a:extLst>
            </p:cNvPr>
            <p:cNvSpPr txBox="1"/>
            <p:nvPr/>
          </p:nvSpPr>
          <p:spPr>
            <a:xfrm>
              <a:off x="2821601" y="2262577"/>
              <a:ext cx="3355149" cy="2760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mn-cs"/>
                </a:rPr>
                <a:t>Ana hedefi trafik akış hızını artırmaktır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B846DD9C-FB3A-A153-1995-5611059CD224}"/>
                </a:ext>
              </a:extLst>
            </p:cNvPr>
            <p:cNvSpPr txBox="1"/>
            <p:nvPr/>
          </p:nvSpPr>
          <p:spPr>
            <a:xfrm>
              <a:off x="4089255" y="2636454"/>
              <a:ext cx="2087495" cy="2760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mn-cs"/>
                </a:rPr>
                <a:t>Modaliteye önem verir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65FFBF5-2442-3FFF-4322-0525897E91D6}"/>
                </a:ext>
              </a:extLst>
            </p:cNvPr>
            <p:cNvSpPr txBox="1"/>
            <p:nvPr/>
          </p:nvSpPr>
          <p:spPr>
            <a:xfrm>
              <a:off x="3753494" y="3010331"/>
              <a:ext cx="2423257" cy="2760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mn-cs"/>
                </a:rPr>
                <a:t>Ana konusu altyapıdır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40FCD9EC-5CD9-E934-F891-A9B341A1E751}"/>
                </a:ext>
              </a:extLst>
            </p:cNvPr>
            <p:cNvSpPr txBox="1"/>
            <p:nvPr/>
          </p:nvSpPr>
          <p:spPr>
            <a:xfrm>
              <a:off x="2634947" y="3384208"/>
              <a:ext cx="3541803" cy="2760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600" dirty="0">
                  <a:solidFill>
                    <a:prstClr val="black"/>
                  </a:solidFill>
                  <a:latin typeface="Calibri" panose="020F0502020204030204"/>
                </a:rPr>
                <a:t>Çıktısı bölgesel planlama dokümanlarıdır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06523F14-B061-D770-D112-6D6D740C8187}"/>
                </a:ext>
              </a:extLst>
            </p:cNvPr>
            <p:cNvSpPr txBox="1"/>
            <p:nvPr/>
          </p:nvSpPr>
          <p:spPr>
            <a:xfrm>
              <a:off x="2498051" y="3758085"/>
              <a:ext cx="3678699" cy="2760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tr-TR" sz="1600" dirty="0">
                  <a:solidFill>
                    <a:prstClr val="black"/>
                  </a:solidFill>
                  <a:latin typeface="Calibri" panose="020F0502020204030204"/>
                </a:rPr>
                <a:t>Kısa ve orta vadeli uygulama planı hazırlar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0" name="Arrow: Chevron 19">
            <a:extLst>
              <a:ext uri="{FF2B5EF4-FFF2-40B4-BE49-F238E27FC236}">
                <a16:creationId xmlns:a16="http://schemas.microsoft.com/office/drawing/2014/main" id="{59222D93-72D2-D571-82AB-4AC640710EA6}"/>
              </a:ext>
            </a:extLst>
          </p:cNvPr>
          <p:cNvSpPr/>
          <p:nvPr/>
        </p:nvSpPr>
        <p:spPr>
          <a:xfrm>
            <a:off x="5015840" y="3429000"/>
            <a:ext cx="1731112" cy="261704"/>
          </a:xfrm>
          <a:prstGeom prst="chevron">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Arrow: Chevron 20">
            <a:extLst>
              <a:ext uri="{FF2B5EF4-FFF2-40B4-BE49-F238E27FC236}">
                <a16:creationId xmlns:a16="http://schemas.microsoft.com/office/drawing/2014/main" id="{41F826CA-54C7-AF77-EDCC-4CBAEA2CB7CA}"/>
              </a:ext>
            </a:extLst>
          </p:cNvPr>
          <p:cNvSpPr/>
          <p:nvPr/>
        </p:nvSpPr>
        <p:spPr>
          <a:xfrm>
            <a:off x="5015840" y="3938860"/>
            <a:ext cx="1731112" cy="261704"/>
          </a:xfrm>
          <a:prstGeom prst="chevron">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Arrow: Chevron 21">
            <a:extLst>
              <a:ext uri="{FF2B5EF4-FFF2-40B4-BE49-F238E27FC236}">
                <a16:creationId xmlns:a16="http://schemas.microsoft.com/office/drawing/2014/main" id="{5848007C-6282-23E1-6641-07F09A145B47}"/>
              </a:ext>
            </a:extLst>
          </p:cNvPr>
          <p:cNvSpPr/>
          <p:nvPr/>
        </p:nvSpPr>
        <p:spPr>
          <a:xfrm>
            <a:off x="5015840" y="4318093"/>
            <a:ext cx="1731112" cy="261704"/>
          </a:xfrm>
          <a:prstGeom prst="chevron">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Arrow: Chevron 22">
            <a:extLst>
              <a:ext uri="{FF2B5EF4-FFF2-40B4-BE49-F238E27FC236}">
                <a16:creationId xmlns:a16="http://schemas.microsoft.com/office/drawing/2014/main" id="{D8022DB6-C452-8E81-01D5-657922D4EE27}"/>
              </a:ext>
            </a:extLst>
          </p:cNvPr>
          <p:cNvSpPr/>
          <p:nvPr/>
        </p:nvSpPr>
        <p:spPr>
          <a:xfrm>
            <a:off x="5023722" y="4790527"/>
            <a:ext cx="1731112" cy="261704"/>
          </a:xfrm>
          <a:prstGeom prst="chevron">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Arrow: Chevron 23">
            <a:extLst>
              <a:ext uri="{FF2B5EF4-FFF2-40B4-BE49-F238E27FC236}">
                <a16:creationId xmlns:a16="http://schemas.microsoft.com/office/drawing/2014/main" id="{7DFBAAD9-3445-EAA8-F3E7-FBB8D7AA9453}"/>
              </a:ext>
            </a:extLst>
          </p:cNvPr>
          <p:cNvSpPr/>
          <p:nvPr/>
        </p:nvSpPr>
        <p:spPr>
          <a:xfrm>
            <a:off x="4986293" y="5245839"/>
            <a:ext cx="1731112" cy="261704"/>
          </a:xfrm>
          <a:prstGeom prst="chevron">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5" name="Group 24">
            <a:extLst>
              <a:ext uri="{FF2B5EF4-FFF2-40B4-BE49-F238E27FC236}">
                <a16:creationId xmlns:a16="http://schemas.microsoft.com/office/drawing/2014/main" id="{A900390C-6491-767A-B227-8E23C5AFBE8A}"/>
              </a:ext>
            </a:extLst>
          </p:cNvPr>
          <p:cNvGrpSpPr/>
          <p:nvPr/>
        </p:nvGrpSpPr>
        <p:grpSpPr>
          <a:xfrm>
            <a:off x="6683371" y="2913539"/>
            <a:ext cx="5765399" cy="2920902"/>
            <a:chOff x="1699827" y="1781132"/>
            <a:chExt cx="5212357" cy="2920902"/>
          </a:xfrm>
        </p:grpSpPr>
        <p:sp>
          <p:nvSpPr>
            <p:cNvPr id="26" name="TextBox 25">
              <a:extLst>
                <a:ext uri="{FF2B5EF4-FFF2-40B4-BE49-F238E27FC236}">
                  <a16:creationId xmlns:a16="http://schemas.microsoft.com/office/drawing/2014/main" id="{F8EC507B-E725-EC64-DA04-34389D796D9B}"/>
                </a:ext>
              </a:extLst>
            </p:cNvPr>
            <p:cNvSpPr txBox="1"/>
            <p:nvPr/>
          </p:nvSpPr>
          <p:spPr>
            <a:xfrm>
              <a:off x="1764435" y="1781132"/>
              <a:ext cx="164006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mn-cs"/>
                </a:rPr>
                <a:t>İnsanları temel alır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9F33F84E-67A8-6C21-92AD-9C86AE8385BB}"/>
                </a:ext>
              </a:extLst>
            </p:cNvPr>
            <p:cNvSpPr txBox="1"/>
            <p:nvPr/>
          </p:nvSpPr>
          <p:spPr>
            <a:xfrm>
              <a:off x="1730596" y="2112390"/>
              <a:ext cx="48773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mn-cs"/>
                </a:rPr>
                <a:t>Ana hedefleri, uygunluk, hayat kalitesi, sürdürülebilirlik, sosyal eşitlik, sağlık ve yaşanabilir bir çevre kalitesi gibi konulardır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B7C90F0E-9E1A-18BB-FBFE-E25DAC059BFC}"/>
                </a:ext>
              </a:extLst>
            </p:cNvPr>
            <p:cNvSpPr txBox="1"/>
            <p:nvPr/>
          </p:nvSpPr>
          <p:spPr>
            <a:xfrm>
              <a:off x="1699827" y="2648014"/>
              <a:ext cx="521235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solidFill>
                    <a:prstClr val="black"/>
                  </a:solidFill>
                  <a:latin typeface="Calibri" panose="020F0502020204030204"/>
                </a:rPr>
                <a:t>Her türlü ulaşım yönteminin dengeli geliştirilmesini içerir, daha temiz ve sürdürülebilir ulaşım yöntemlerine yönelir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AD3991D1-3610-4722-3909-894627B1707D}"/>
                </a:ext>
              </a:extLst>
            </p:cNvPr>
            <p:cNvSpPr txBox="1"/>
            <p:nvPr/>
          </p:nvSpPr>
          <p:spPr>
            <a:xfrm>
              <a:off x="1721746" y="3210580"/>
              <a:ext cx="488618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600" dirty="0">
                  <a:solidFill>
                    <a:prstClr val="black"/>
                  </a:solidFill>
                  <a:latin typeface="Calibri" panose="020F0502020204030204"/>
                </a:rPr>
                <a:t>Tasarruflu çözümler üretmek için farklı konuları bir araya getirir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007E4E6D-BF22-377E-AEC0-36F8A9E66E14}"/>
                </a:ext>
              </a:extLst>
            </p:cNvPr>
            <p:cNvSpPr txBox="1"/>
            <p:nvPr/>
          </p:nvSpPr>
          <p:spPr>
            <a:xfrm>
              <a:off x="1721746" y="3576901"/>
              <a:ext cx="495829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mn-cs"/>
                </a:rPr>
                <a:t>Çıktısı hem </a:t>
              </a:r>
              <a:r>
                <a:rPr lang="tr-TR" sz="1600" dirty="0">
                  <a:solidFill>
                    <a:prstClr val="black"/>
                  </a:solidFill>
                  <a:latin typeface="Calibri" panose="020F0502020204030204"/>
                </a:rPr>
                <a:t>bölgesel planlama dokümanları hem de bu dokümanları destekleyen politika ve stratejilerdir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CF22AC7F-B4C1-DDB5-C746-37E117E67106}"/>
                </a:ext>
              </a:extLst>
            </p:cNvPr>
            <p:cNvSpPr txBox="1"/>
            <p:nvPr/>
          </p:nvSpPr>
          <p:spPr>
            <a:xfrm>
              <a:off x="1757309" y="4117259"/>
              <a:ext cx="492273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0" normalizeH="0" baseline="0" noProof="0" dirty="0">
                  <a:ln>
                    <a:noFill/>
                  </a:ln>
                  <a:solidFill>
                    <a:prstClr val="black"/>
                  </a:solidFill>
                  <a:effectLst/>
                  <a:uLnTx/>
                  <a:uFillTx/>
                  <a:latin typeface="Calibri" panose="020F0502020204030204"/>
                  <a:ea typeface="+mn-ea"/>
                  <a:cs typeface="+mn-cs"/>
                </a:rPr>
                <a:t>Uzun vadeli vizyon ve stratejiyi temel alarak kısa ve orta-uzun vadeli uygulama planları ortaya koyar</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092782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C4B09E98-DC74-37C1-32D5-23EE2454CA06}"/>
              </a:ext>
            </a:extLst>
          </p:cNvPr>
          <p:cNvSpPr txBox="1"/>
          <p:nvPr/>
        </p:nvSpPr>
        <p:spPr>
          <a:xfrm>
            <a:off x="86668" y="1542873"/>
            <a:ext cx="3278357" cy="692690"/>
          </a:xfrm>
          <a:prstGeom prst="rect">
            <a:avLst/>
          </a:prstGeom>
          <a:noFill/>
        </p:spPr>
        <p:txBody>
          <a:bodyPr wrap="square">
            <a:spAutoFit/>
          </a:bodyPr>
          <a:lstStyle/>
          <a:p>
            <a:pPr>
              <a:lnSpc>
                <a:spcPct val="70000"/>
              </a:lnSpc>
              <a:spcBef>
                <a:spcPct val="0"/>
              </a:spcBef>
            </a:pPr>
            <a:r>
              <a:rPr lang="tr-TR" sz="2700" b="1" dirty="0">
                <a:solidFill>
                  <a:srgbClr val="43BFE9"/>
                </a:solidFill>
              </a:rPr>
              <a:t>Şehirler gerçekten de değişebilir mi? </a:t>
            </a:r>
            <a:endParaRPr lang="hr-HR" sz="2700" b="1" dirty="0">
              <a:solidFill>
                <a:srgbClr val="43BFE9"/>
              </a:solidFill>
            </a:endParaRPr>
          </a:p>
        </p:txBody>
      </p:sp>
      <p:pic>
        <p:nvPicPr>
          <p:cNvPr id="4" name="Content Placeholder 4">
            <a:extLst>
              <a:ext uri="{FF2B5EF4-FFF2-40B4-BE49-F238E27FC236}">
                <a16:creationId xmlns:a16="http://schemas.microsoft.com/office/drawing/2014/main" id="{436D7445-62B8-C76C-0D58-430E503329BB}"/>
              </a:ext>
            </a:extLst>
          </p:cNvPr>
          <p:cNvPicPr>
            <a:picLocks noChangeAspect="1"/>
          </p:cNvPicPr>
          <p:nvPr/>
        </p:nvPicPr>
        <p:blipFill>
          <a:blip r:embed="rId4"/>
          <a:stretch>
            <a:fillRect/>
          </a:stretch>
        </p:blipFill>
        <p:spPr>
          <a:xfrm>
            <a:off x="3365025" y="1564336"/>
            <a:ext cx="8449149" cy="3729327"/>
          </a:xfrm>
          <a:prstGeom prst="rect">
            <a:avLst/>
          </a:prstGeom>
        </p:spPr>
      </p:pic>
      <p:sp>
        <p:nvSpPr>
          <p:cNvPr id="6" name="TekstniOkvir 5">
            <a:extLst>
              <a:ext uri="{FF2B5EF4-FFF2-40B4-BE49-F238E27FC236}">
                <a16:creationId xmlns:a16="http://schemas.microsoft.com/office/drawing/2014/main" id="{B8F5066F-3605-6D6F-A312-0B67BC73EA5C}"/>
              </a:ext>
            </a:extLst>
          </p:cNvPr>
          <p:cNvSpPr txBox="1"/>
          <p:nvPr/>
        </p:nvSpPr>
        <p:spPr>
          <a:xfrm>
            <a:off x="3365025" y="5298128"/>
            <a:ext cx="6773586" cy="369332"/>
          </a:xfrm>
          <a:prstGeom prst="rect">
            <a:avLst/>
          </a:prstGeom>
          <a:noFill/>
        </p:spPr>
        <p:txBody>
          <a:bodyPr wrap="square">
            <a:spAutoFit/>
          </a:bodyPr>
          <a:lstStyle/>
          <a:p>
            <a:r>
              <a:rPr lang="en-US" sz="1800" b="1" dirty="0">
                <a:solidFill>
                  <a:srgbClr val="2FAF7C"/>
                </a:solidFill>
              </a:rPr>
              <a:t>Ljubljana</a:t>
            </a:r>
            <a:r>
              <a:rPr lang="hr-HR" sz="1800" b="1" dirty="0">
                <a:solidFill>
                  <a:srgbClr val="2FAF7C"/>
                </a:solidFill>
              </a:rPr>
              <a:t>, </a:t>
            </a:r>
            <a:r>
              <a:rPr lang="en-US" b="1" dirty="0">
                <a:solidFill>
                  <a:srgbClr val="2FAF7C"/>
                </a:solidFill>
              </a:rPr>
              <a:t>Slovenia</a:t>
            </a:r>
            <a:r>
              <a:rPr lang="en-US" sz="1800" b="1" dirty="0">
                <a:solidFill>
                  <a:srgbClr val="2FAF7C"/>
                </a:solidFill>
              </a:rPr>
              <a:t> – </a:t>
            </a:r>
            <a:r>
              <a:rPr lang="tr-TR" sz="1800" b="1" dirty="0">
                <a:solidFill>
                  <a:srgbClr val="2FAF7C"/>
                </a:solidFill>
              </a:rPr>
              <a:t>SKUp ile değişen şehir merkezi</a:t>
            </a:r>
            <a:endParaRPr lang="hr-HR" b="1" dirty="0">
              <a:solidFill>
                <a:srgbClr val="2FAF7C"/>
              </a:solidFill>
            </a:endParaRPr>
          </a:p>
        </p:txBody>
      </p:sp>
      <p:grpSp>
        <p:nvGrpSpPr>
          <p:cNvPr id="13" name="Group 12">
            <a:extLst>
              <a:ext uri="{FF2B5EF4-FFF2-40B4-BE49-F238E27FC236}">
                <a16:creationId xmlns:a16="http://schemas.microsoft.com/office/drawing/2014/main" id="{7230957B-A9D0-BA5E-323F-036CAF4555C6}"/>
              </a:ext>
            </a:extLst>
          </p:cNvPr>
          <p:cNvGrpSpPr/>
          <p:nvPr/>
        </p:nvGrpSpPr>
        <p:grpSpPr>
          <a:xfrm rot="5400000">
            <a:off x="1581890" y="670798"/>
            <a:ext cx="205617" cy="3196059"/>
            <a:chOff x="185057" y="583018"/>
            <a:chExt cx="391886" cy="6204850"/>
          </a:xfrm>
        </p:grpSpPr>
        <p:sp>
          <p:nvSpPr>
            <p:cNvPr id="14" name="Rectangle 13">
              <a:extLst>
                <a:ext uri="{FF2B5EF4-FFF2-40B4-BE49-F238E27FC236}">
                  <a16:creationId xmlns:a16="http://schemas.microsoft.com/office/drawing/2014/main" id="{CCC09D7E-7F52-C7A6-6E57-DC6FBB82E889}"/>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193CC5BC-0B37-4D60-8255-22143E40A0A7}"/>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48745974-E5F0-FB07-B0D6-3D10AEB26B9D}"/>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96E916F6-6ABA-22CF-EE22-D419F126EF95}"/>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7E9997-9B06-7CB7-19B7-6AF4E9BF635B}"/>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63911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kstniOkvir 5">
            <a:extLst>
              <a:ext uri="{FF2B5EF4-FFF2-40B4-BE49-F238E27FC236}">
                <a16:creationId xmlns:a16="http://schemas.microsoft.com/office/drawing/2014/main" id="{2F77FCBA-A7F1-DA40-9E31-ED6B009AB43C}"/>
              </a:ext>
            </a:extLst>
          </p:cNvPr>
          <p:cNvSpPr txBox="1"/>
          <p:nvPr/>
        </p:nvSpPr>
        <p:spPr>
          <a:xfrm>
            <a:off x="157886" y="874136"/>
            <a:ext cx="4627785" cy="692690"/>
          </a:xfrm>
          <a:prstGeom prst="rect">
            <a:avLst/>
          </a:prstGeom>
          <a:noFill/>
        </p:spPr>
        <p:txBody>
          <a:bodyPr wrap="square">
            <a:spAutoFit/>
          </a:bodyPr>
          <a:lstStyle/>
          <a:p>
            <a:pPr>
              <a:lnSpc>
                <a:spcPct val="70000"/>
              </a:lnSpc>
              <a:spcBef>
                <a:spcPct val="0"/>
              </a:spcBef>
            </a:pPr>
            <a:r>
              <a:rPr lang="tr-TR" sz="2700" b="1" dirty="0">
                <a:solidFill>
                  <a:srgbClr val="2FAF7C"/>
                </a:solidFill>
              </a:rPr>
              <a:t>Sürdürülebilir kentsel hareketlilik plan süreci (SKUp)</a:t>
            </a:r>
            <a:endParaRPr lang="hr-HR" sz="2700" b="1" dirty="0">
              <a:solidFill>
                <a:srgbClr val="2FAF7C"/>
              </a:solidFill>
            </a:endParaRPr>
          </a:p>
        </p:txBody>
      </p:sp>
      <p:grpSp>
        <p:nvGrpSpPr>
          <p:cNvPr id="13" name="Group 12">
            <a:extLst>
              <a:ext uri="{FF2B5EF4-FFF2-40B4-BE49-F238E27FC236}">
                <a16:creationId xmlns:a16="http://schemas.microsoft.com/office/drawing/2014/main" id="{36C5E463-7614-A946-7B85-CD10B8922240}"/>
              </a:ext>
            </a:extLst>
          </p:cNvPr>
          <p:cNvGrpSpPr/>
          <p:nvPr/>
        </p:nvGrpSpPr>
        <p:grpSpPr>
          <a:xfrm rot="5400000">
            <a:off x="1706644" y="26426"/>
            <a:ext cx="205617" cy="3196059"/>
            <a:chOff x="185057" y="583018"/>
            <a:chExt cx="391886" cy="6204850"/>
          </a:xfrm>
        </p:grpSpPr>
        <p:sp>
          <p:nvSpPr>
            <p:cNvPr id="14" name="Rectangle 13">
              <a:extLst>
                <a:ext uri="{FF2B5EF4-FFF2-40B4-BE49-F238E27FC236}">
                  <a16:creationId xmlns:a16="http://schemas.microsoft.com/office/drawing/2014/main" id="{3FE3D778-6066-77BF-898D-7228217AB813}"/>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5849FEF-008E-95AA-0D6F-05A8BEA46A83}"/>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DB3801DF-0832-D434-6CA9-771FCA246720}"/>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5858365E-9938-29CF-A521-D57E7762AD6F}"/>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EA9F039-6851-B6E9-9510-0969FAAEA6DC}"/>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8" name="Group 37">
            <a:extLst>
              <a:ext uri="{FF2B5EF4-FFF2-40B4-BE49-F238E27FC236}">
                <a16:creationId xmlns:a16="http://schemas.microsoft.com/office/drawing/2014/main" id="{2C986705-F898-9BF9-2644-AC6732C24722}"/>
              </a:ext>
            </a:extLst>
          </p:cNvPr>
          <p:cNvGrpSpPr/>
          <p:nvPr/>
        </p:nvGrpSpPr>
        <p:grpSpPr>
          <a:xfrm>
            <a:off x="93372" y="1387870"/>
            <a:ext cx="11190350" cy="4844776"/>
            <a:chOff x="713918" y="1224527"/>
            <a:chExt cx="10517474" cy="4553460"/>
          </a:xfrm>
        </p:grpSpPr>
        <p:sp>
          <p:nvSpPr>
            <p:cNvPr id="39" name="Shape">
              <a:extLst>
                <a:ext uri="{FF2B5EF4-FFF2-40B4-BE49-F238E27FC236}">
                  <a16:creationId xmlns:a16="http://schemas.microsoft.com/office/drawing/2014/main" id="{D8A8C782-3931-1814-6669-8AC14A643B2D}"/>
                </a:ext>
              </a:extLst>
            </p:cNvPr>
            <p:cNvSpPr/>
            <p:nvPr/>
          </p:nvSpPr>
          <p:spPr>
            <a:xfrm>
              <a:off x="713918" y="3250639"/>
              <a:ext cx="1564337" cy="507516"/>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772"/>
                    <a:pt x="1566" y="21600"/>
                    <a:pt x="3504" y="21600"/>
                  </a:cubicBezTo>
                  <a:lnTo>
                    <a:pt x="21600" y="21600"/>
                  </a:lnTo>
                  <a:lnTo>
                    <a:pt x="21600" y="0"/>
                  </a:lnTo>
                  <a:lnTo>
                    <a:pt x="3504" y="0"/>
                  </a:lnTo>
                  <a:cubicBezTo>
                    <a:pt x="1566" y="0"/>
                    <a:pt x="0" y="4828"/>
                    <a:pt x="0" y="10800"/>
                  </a:cubicBezTo>
                  <a:close/>
                </a:path>
              </a:pathLst>
            </a:custGeom>
            <a:solidFill>
              <a:schemeClr val="accent4">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40" name="Rectangle">
              <a:extLst>
                <a:ext uri="{FF2B5EF4-FFF2-40B4-BE49-F238E27FC236}">
                  <a16:creationId xmlns:a16="http://schemas.microsoft.com/office/drawing/2014/main" id="{A8A65624-004D-1AB2-BA7D-E26C5715E6D6}"/>
                </a:ext>
              </a:extLst>
            </p:cNvPr>
            <p:cNvSpPr/>
            <p:nvPr/>
          </p:nvSpPr>
          <p:spPr>
            <a:xfrm>
              <a:off x="2340948" y="3250640"/>
              <a:ext cx="1592697" cy="507513"/>
            </a:xfrm>
            <a:prstGeom prst="rect">
              <a:avLst/>
            </a:prstGeom>
            <a:solidFill>
              <a:schemeClr val="accent4">
                <a:lumMod val="40000"/>
                <a:lumOff val="60000"/>
              </a:schemeClr>
            </a:solidFill>
            <a:ln w="12700">
              <a:miter lim="400000"/>
            </a:ln>
          </p:spPr>
          <p:txBody>
            <a:bodyPr lIns="38100" tIns="38100" rIns="38100" bIns="38100" anchor="ctr"/>
            <a:lstStyle/>
            <a:p>
              <a:pPr>
                <a:defRPr sz="3000">
                  <a:solidFill>
                    <a:srgbClr val="FFFFFF"/>
                  </a:solidFill>
                </a:defRPr>
              </a:pPr>
              <a:endParaRPr/>
            </a:p>
          </p:txBody>
        </p:sp>
        <p:sp>
          <p:nvSpPr>
            <p:cNvPr id="41" name="Shape">
              <a:extLst>
                <a:ext uri="{FF2B5EF4-FFF2-40B4-BE49-F238E27FC236}">
                  <a16:creationId xmlns:a16="http://schemas.microsoft.com/office/drawing/2014/main" id="{70EBA1C7-4D89-2F0D-CF8D-1B6EE9C73294}"/>
                </a:ext>
              </a:extLst>
            </p:cNvPr>
            <p:cNvSpPr/>
            <p:nvPr/>
          </p:nvSpPr>
          <p:spPr>
            <a:xfrm>
              <a:off x="6012957" y="1235513"/>
              <a:ext cx="1224003" cy="1126979"/>
            </a:xfrm>
            <a:custGeom>
              <a:avLst/>
              <a:gdLst/>
              <a:ahLst/>
              <a:cxnLst>
                <a:cxn ang="0">
                  <a:pos x="wd2" y="hd2"/>
                </a:cxn>
                <a:cxn ang="5400000">
                  <a:pos x="wd2" y="hd2"/>
                </a:cxn>
                <a:cxn ang="10800000">
                  <a:pos x="wd2" y="hd2"/>
                </a:cxn>
                <a:cxn ang="16200000">
                  <a:pos x="wd2" y="hd2"/>
                </a:cxn>
              </a:cxnLst>
              <a:rect l="0" t="0" r="r" b="b"/>
              <a:pathLst>
                <a:path w="21600" h="21600" extrusionOk="0">
                  <a:moveTo>
                    <a:pt x="14593" y="6437"/>
                  </a:moveTo>
                  <a:cubicBezTo>
                    <a:pt x="10589" y="2403"/>
                    <a:pt x="5426" y="143"/>
                    <a:pt x="0" y="0"/>
                  </a:cubicBezTo>
                  <a:lnTo>
                    <a:pt x="0" y="9727"/>
                  </a:lnTo>
                  <a:cubicBezTo>
                    <a:pt x="6190" y="9985"/>
                    <a:pt x="11459" y="14963"/>
                    <a:pt x="12565" y="21600"/>
                  </a:cubicBezTo>
                  <a:lnTo>
                    <a:pt x="21600" y="21600"/>
                  </a:lnTo>
                  <a:cubicBezTo>
                    <a:pt x="21047" y="15792"/>
                    <a:pt x="18571" y="10414"/>
                    <a:pt x="14593" y="6437"/>
                  </a:cubicBezTo>
                  <a:close/>
                </a:path>
              </a:pathLst>
            </a:custGeom>
            <a:solidFill>
              <a:schemeClr val="accent6">
                <a:lumMod val="40000"/>
                <a:lumOff val="60000"/>
              </a:schemeClr>
            </a:solidFill>
            <a:ln w="12700">
              <a:miter lim="400000"/>
            </a:ln>
          </p:spPr>
          <p:txBody>
            <a:bodyPr lIns="38100" tIns="38100" rIns="38100" bIns="38100" anchor="ctr"/>
            <a:lstStyle/>
            <a:p>
              <a:pPr>
                <a:defRPr sz="3000">
                  <a:solidFill>
                    <a:srgbClr val="FFFFFF"/>
                  </a:solidFill>
                </a:defRPr>
              </a:pPr>
              <a:endParaRPr/>
            </a:p>
          </p:txBody>
        </p:sp>
        <p:sp>
          <p:nvSpPr>
            <p:cNvPr id="42" name="Shape">
              <a:extLst>
                <a:ext uri="{FF2B5EF4-FFF2-40B4-BE49-F238E27FC236}">
                  <a16:creationId xmlns:a16="http://schemas.microsoft.com/office/drawing/2014/main" id="{D7DD094A-1FDC-3B8A-0134-FF1AEDCF5609}"/>
                </a:ext>
              </a:extLst>
            </p:cNvPr>
            <p:cNvSpPr/>
            <p:nvPr/>
          </p:nvSpPr>
          <p:spPr>
            <a:xfrm>
              <a:off x="4714320" y="1235513"/>
              <a:ext cx="1224003" cy="112697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035" y="21600"/>
                  </a:lnTo>
                  <a:cubicBezTo>
                    <a:pt x="10141" y="14991"/>
                    <a:pt x="15436" y="10013"/>
                    <a:pt x="21600" y="9727"/>
                  </a:cubicBezTo>
                  <a:lnTo>
                    <a:pt x="21600" y="0"/>
                  </a:lnTo>
                  <a:cubicBezTo>
                    <a:pt x="16174" y="143"/>
                    <a:pt x="11011" y="2403"/>
                    <a:pt x="7007" y="6437"/>
                  </a:cubicBezTo>
                  <a:cubicBezTo>
                    <a:pt x="3056" y="10442"/>
                    <a:pt x="579" y="15821"/>
                    <a:pt x="0" y="21600"/>
                  </a:cubicBezTo>
                  <a:close/>
                </a:path>
              </a:pathLst>
            </a:custGeom>
            <a:solidFill>
              <a:schemeClr val="accent6">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43" name="Shape">
              <a:extLst>
                <a:ext uri="{FF2B5EF4-FFF2-40B4-BE49-F238E27FC236}">
                  <a16:creationId xmlns:a16="http://schemas.microsoft.com/office/drawing/2014/main" id="{CDF3158D-E5A3-8A54-0DCB-14E7D13518F1}"/>
                </a:ext>
              </a:extLst>
            </p:cNvPr>
            <p:cNvSpPr/>
            <p:nvPr/>
          </p:nvSpPr>
          <p:spPr>
            <a:xfrm>
              <a:off x="3997829" y="2414734"/>
              <a:ext cx="1229977" cy="1337451"/>
            </a:xfrm>
            <a:custGeom>
              <a:avLst/>
              <a:gdLst/>
              <a:ahLst/>
              <a:cxnLst>
                <a:cxn ang="0">
                  <a:pos x="wd2" y="hd2"/>
                </a:cxn>
                <a:cxn ang="5400000">
                  <a:pos x="wd2" y="hd2"/>
                </a:cxn>
                <a:cxn ang="10800000">
                  <a:pos x="wd2" y="hd2"/>
                </a:cxn>
                <a:cxn ang="16200000">
                  <a:pos x="wd2" y="hd2"/>
                </a:cxn>
              </a:cxnLst>
              <a:rect l="0" t="0" r="r" b="b"/>
              <a:pathLst>
                <a:path w="21600" h="21600" extrusionOk="0">
                  <a:moveTo>
                    <a:pt x="0" y="13404"/>
                  </a:moveTo>
                  <a:lnTo>
                    <a:pt x="0" y="21600"/>
                  </a:lnTo>
                  <a:cubicBezTo>
                    <a:pt x="11901" y="21287"/>
                    <a:pt x="21521" y="12246"/>
                    <a:pt x="21521" y="1229"/>
                  </a:cubicBezTo>
                  <a:cubicBezTo>
                    <a:pt x="21521" y="820"/>
                    <a:pt x="21548" y="410"/>
                    <a:pt x="21600" y="0"/>
                  </a:cubicBezTo>
                  <a:lnTo>
                    <a:pt x="12661" y="0"/>
                  </a:lnTo>
                  <a:cubicBezTo>
                    <a:pt x="12635" y="410"/>
                    <a:pt x="12609" y="820"/>
                    <a:pt x="12609" y="1229"/>
                  </a:cubicBezTo>
                  <a:cubicBezTo>
                    <a:pt x="12583" y="7714"/>
                    <a:pt x="6973" y="13090"/>
                    <a:pt x="0" y="13404"/>
                  </a:cubicBezTo>
                  <a:close/>
                </a:path>
              </a:pathLst>
            </a:custGeom>
            <a:solidFill>
              <a:schemeClr val="accent4">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44" name="Shape">
              <a:extLst>
                <a:ext uri="{FF2B5EF4-FFF2-40B4-BE49-F238E27FC236}">
                  <a16:creationId xmlns:a16="http://schemas.microsoft.com/office/drawing/2014/main" id="{61ED049E-DEB8-B87B-6ED3-81126FFAB653}"/>
                </a:ext>
              </a:extLst>
            </p:cNvPr>
            <p:cNvSpPr/>
            <p:nvPr/>
          </p:nvSpPr>
          <p:spPr>
            <a:xfrm>
              <a:off x="6729445" y="3250640"/>
              <a:ext cx="1200124" cy="1310580"/>
            </a:xfrm>
            <a:custGeom>
              <a:avLst/>
              <a:gdLst/>
              <a:ahLst/>
              <a:cxnLst>
                <a:cxn ang="0">
                  <a:pos x="wd2" y="hd2"/>
                </a:cxn>
                <a:cxn ang="5400000">
                  <a:pos x="wd2" y="hd2"/>
                </a:cxn>
                <a:cxn ang="10800000">
                  <a:pos x="wd2" y="hd2"/>
                </a:cxn>
                <a:cxn ang="16200000">
                  <a:pos x="wd2" y="hd2"/>
                </a:cxn>
              </a:cxnLst>
              <a:rect l="0" t="0" r="r" b="b"/>
              <a:pathLst>
                <a:path w="21600" h="21600" extrusionOk="0">
                  <a:moveTo>
                    <a:pt x="27" y="20788"/>
                  </a:moveTo>
                  <a:cubicBezTo>
                    <a:pt x="27" y="21059"/>
                    <a:pt x="27" y="21329"/>
                    <a:pt x="0" y="21600"/>
                  </a:cubicBezTo>
                  <a:lnTo>
                    <a:pt x="9134" y="21600"/>
                  </a:lnTo>
                  <a:cubicBezTo>
                    <a:pt x="9134" y="21329"/>
                    <a:pt x="9161" y="21059"/>
                    <a:pt x="9161" y="20788"/>
                  </a:cubicBezTo>
                  <a:cubicBezTo>
                    <a:pt x="9161" y="14293"/>
                    <a:pt x="14588" y="8930"/>
                    <a:pt x="21600" y="8389"/>
                  </a:cubicBezTo>
                  <a:lnTo>
                    <a:pt x="21600" y="0"/>
                  </a:lnTo>
                  <a:cubicBezTo>
                    <a:pt x="15878" y="271"/>
                    <a:pt x="10531" y="2460"/>
                    <a:pt x="6502" y="6249"/>
                  </a:cubicBezTo>
                  <a:cubicBezTo>
                    <a:pt x="2310" y="10185"/>
                    <a:pt x="27" y="15351"/>
                    <a:pt x="27" y="20788"/>
                  </a:cubicBezTo>
                  <a:close/>
                </a:path>
              </a:pathLst>
            </a:custGeom>
            <a:solidFill>
              <a:schemeClr val="accent2">
                <a:lumMod val="40000"/>
                <a:lumOff val="60000"/>
              </a:schemeClr>
            </a:solidFill>
            <a:ln w="12700">
              <a:miter lim="400000"/>
            </a:ln>
          </p:spPr>
          <p:txBody>
            <a:bodyPr lIns="38100" tIns="38100" rIns="38100" bIns="38100" anchor="ctr"/>
            <a:lstStyle/>
            <a:p>
              <a:pPr>
                <a:defRPr sz="3000">
                  <a:solidFill>
                    <a:srgbClr val="FFFFFF"/>
                  </a:solidFill>
                </a:defRPr>
              </a:pPr>
              <a:endParaRPr/>
            </a:p>
          </p:txBody>
        </p:sp>
        <p:sp>
          <p:nvSpPr>
            <p:cNvPr id="45" name="Shape">
              <a:extLst>
                <a:ext uri="{FF2B5EF4-FFF2-40B4-BE49-F238E27FC236}">
                  <a16:creationId xmlns:a16="http://schemas.microsoft.com/office/drawing/2014/main" id="{EFB99201-D7C3-2FEB-9577-DD1B53E849B3}"/>
                </a:ext>
              </a:extLst>
            </p:cNvPr>
            <p:cNvSpPr/>
            <p:nvPr/>
          </p:nvSpPr>
          <p:spPr>
            <a:xfrm>
              <a:off x="6012956" y="2414734"/>
              <a:ext cx="1232963" cy="1337451"/>
            </a:xfrm>
            <a:custGeom>
              <a:avLst/>
              <a:gdLst/>
              <a:ahLst/>
              <a:cxnLst>
                <a:cxn ang="0">
                  <a:pos x="wd2" y="hd2"/>
                </a:cxn>
                <a:cxn ang="5400000">
                  <a:pos x="wd2" y="hd2"/>
                </a:cxn>
                <a:cxn ang="10800000">
                  <a:pos x="wd2" y="hd2"/>
                </a:cxn>
                <a:cxn ang="16200000">
                  <a:pos x="wd2" y="hd2"/>
                </a:cxn>
              </a:cxnLst>
              <a:rect l="0" t="0" r="r" b="b"/>
              <a:pathLst>
                <a:path w="21600" h="21600" extrusionOk="0">
                  <a:moveTo>
                    <a:pt x="21600" y="1229"/>
                  </a:moveTo>
                  <a:cubicBezTo>
                    <a:pt x="21600" y="820"/>
                    <a:pt x="21574" y="410"/>
                    <a:pt x="21548" y="0"/>
                  </a:cubicBezTo>
                  <a:lnTo>
                    <a:pt x="12631" y="0"/>
                  </a:lnTo>
                  <a:cubicBezTo>
                    <a:pt x="12683" y="410"/>
                    <a:pt x="12709" y="820"/>
                    <a:pt x="12709" y="1229"/>
                  </a:cubicBezTo>
                  <a:cubicBezTo>
                    <a:pt x="12709" y="7787"/>
                    <a:pt x="7061" y="13163"/>
                    <a:pt x="0" y="13404"/>
                  </a:cubicBezTo>
                  <a:lnTo>
                    <a:pt x="0" y="21600"/>
                  </a:lnTo>
                  <a:cubicBezTo>
                    <a:pt x="11951" y="21359"/>
                    <a:pt x="21600" y="12319"/>
                    <a:pt x="21600" y="1229"/>
                  </a:cubicBezTo>
                  <a:close/>
                </a:path>
              </a:pathLst>
            </a:custGeom>
            <a:solidFill>
              <a:schemeClr val="accent6">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46" name="Shape">
              <a:extLst>
                <a:ext uri="{FF2B5EF4-FFF2-40B4-BE49-F238E27FC236}">
                  <a16:creationId xmlns:a16="http://schemas.microsoft.com/office/drawing/2014/main" id="{5ADF2C01-6AC7-CBF5-5C44-E65CF0BE76C2}"/>
                </a:ext>
              </a:extLst>
            </p:cNvPr>
            <p:cNvSpPr/>
            <p:nvPr/>
          </p:nvSpPr>
          <p:spPr>
            <a:xfrm>
              <a:off x="9640184" y="3250639"/>
              <a:ext cx="1591208" cy="507516"/>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4828"/>
                    <a:pt x="20060" y="0"/>
                    <a:pt x="18155" y="0"/>
                  </a:cubicBezTo>
                  <a:lnTo>
                    <a:pt x="0" y="0"/>
                  </a:lnTo>
                  <a:lnTo>
                    <a:pt x="0" y="21600"/>
                  </a:lnTo>
                  <a:lnTo>
                    <a:pt x="18155" y="21600"/>
                  </a:lnTo>
                  <a:cubicBezTo>
                    <a:pt x="20060" y="21600"/>
                    <a:pt x="21600" y="16708"/>
                    <a:pt x="21600" y="10800"/>
                  </a:cubicBezTo>
                  <a:close/>
                </a:path>
              </a:pathLst>
            </a:custGeom>
            <a:solidFill>
              <a:schemeClr val="accent2">
                <a:lumMod val="75000"/>
              </a:schemeClr>
            </a:solidFill>
            <a:ln w="12700">
              <a:miter lim="400000"/>
            </a:ln>
          </p:spPr>
          <p:txBody>
            <a:bodyPr lIns="38100" tIns="38100" rIns="38100" bIns="38100" anchor="ctr"/>
            <a:lstStyle/>
            <a:p>
              <a:pPr>
                <a:defRPr sz="3000">
                  <a:solidFill>
                    <a:srgbClr val="FFFFFF"/>
                  </a:solidFill>
                </a:defRPr>
              </a:pPr>
              <a:endParaRPr/>
            </a:p>
          </p:txBody>
        </p:sp>
        <p:sp>
          <p:nvSpPr>
            <p:cNvPr id="47" name="Shape">
              <a:extLst>
                <a:ext uri="{FF2B5EF4-FFF2-40B4-BE49-F238E27FC236}">
                  <a16:creationId xmlns:a16="http://schemas.microsoft.com/office/drawing/2014/main" id="{69187A77-DC05-D0C3-E182-B652865AE363}"/>
                </a:ext>
              </a:extLst>
            </p:cNvPr>
            <p:cNvSpPr/>
            <p:nvPr/>
          </p:nvSpPr>
          <p:spPr>
            <a:xfrm>
              <a:off x="7983302" y="3250639"/>
              <a:ext cx="1592701" cy="5075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20" y="21600"/>
                    <a:pt x="40" y="21600"/>
                    <a:pt x="61" y="21600"/>
                  </a:cubicBezTo>
                  <a:lnTo>
                    <a:pt x="21600" y="21600"/>
                  </a:lnTo>
                  <a:lnTo>
                    <a:pt x="21600" y="0"/>
                  </a:lnTo>
                  <a:lnTo>
                    <a:pt x="61" y="0"/>
                  </a:lnTo>
                  <a:cubicBezTo>
                    <a:pt x="20" y="0"/>
                    <a:pt x="20" y="0"/>
                    <a:pt x="0" y="0"/>
                  </a:cubicBezTo>
                  <a:close/>
                </a:path>
              </a:pathLst>
            </a:custGeom>
            <a:solidFill>
              <a:schemeClr val="accent2">
                <a:lumMod val="60000"/>
                <a:lumOff val="40000"/>
              </a:schemeClr>
            </a:solidFill>
            <a:ln w="12700">
              <a:miter lim="400000"/>
            </a:ln>
          </p:spPr>
          <p:txBody>
            <a:bodyPr lIns="38100" tIns="38100" rIns="38100" bIns="38100" anchor="ctr"/>
            <a:lstStyle/>
            <a:p>
              <a:pPr>
                <a:defRPr sz="3000">
                  <a:solidFill>
                    <a:srgbClr val="FFFFFF"/>
                  </a:solidFill>
                </a:defRPr>
              </a:pPr>
              <a:endParaRPr/>
            </a:p>
          </p:txBody>
        </p:sp>
        <p:sp>
          <p:nvSpPr>
            <p:cNvPr id="48" name="Shape">
              <a:extLst>
                <a:ext uri="{FF2B5EF4-FFF2-40B4-BE49-F238E27FC236}">
                  <a16:creationId xmlns:a16="http://schemas.microsoft.com/office/drawing/2014/main" id="{AB88E5EA-9652-88D0-6687-85F718DEAB0A}"/>
                </a:ext>
              </a:extLst>
            </p:cNvPr>
            <p:cNvSpPr/>
            <p:nvPr/>
          </p:nvSpPr>
          <p:spPr>
            <a:xfrm>
              <a:off x="6012957" y="4623912"/>
              <a:ext cx="1228482" cy="1153848"/>
            </a:xfrm>
            <a:custGeom>
              <a:avLst/>
              <a:gdLst/>
              <a:ahLst/>
              <a:cxnLst>
                <a:cxn ang="0">
                  <a:pos x="wd2" y="hd2"/>
                </a:cxn>
                <a:cxn ang="5400000">
                  <a:pos x="wd2" y="hd2"/>
                </a:cxn>
                <a:cxn ang="10800000">
                  <a:pos x="wd2" y="hd2"/>
                </a:cxn>
                <a:cxn ang="16200000">
                  <a:pos x="wd2" y="hd2"/>
                </a:cxn>
              </a:cxnLst>
              <a:rect l="0" t="0" r="r" b="b"/>
              <a:pathLst>
                <a:path w="21600" h="21600" extrusionOk="0">
                  <a:moveTo>
                    <a:pt x="0" y="12099"/>
                  </a:moveTo>
                  <a:lnTo>
                    <a:pt x="0" y="21600"/>
                  </a:lnTo>
                  <a:cubicBezTo>
                    <a:pt x="11286" y="21321"/>
                    <a:pt x="20629" y="11988"/>
                    <a:pt x="21600" y="0"/>
                  </a:cubicBezTo>
                  <a:lnTo>
                    <a:pt x="12624" y="0"/>
                  </a:lnTo>
                  <a:cubicBezTo>
                    <a:pt x="11705" y="6734"/>
                    <a:pt x="6404" y="11820"/>
                    <a:pt x="0" y="12099"/>
                  </a:cubicBezTo>
                  <a:close/>
                </a:path>
              </a:pathLst>
            </a:custGeom>
            <a:solidFill>
              <a:schemeClr val="accent5">
                <a:lumMod val="75000"/>
              </a:schemeClr>
            </a:solidFill>
            <a:ln w="12700">
              <a:miter lim="400000"/>
            </a:ln>
          </p:spPr>
          <p:txBody>
            <a:bodyPr lIns="38100" tIns="38100" rIns="38100" bIns="38100" anchor="ctr"/>
            <a:lstStyle/>
            <a:p>
              <a:pPr>
                <a:defRPr sz="3000">
                  <a:solidFill>
                    <a:srgbClr val="FFFFFF"/>
                  </a:solidFill>
                </a:defRPr>
              </a:pPr>
              <a:endParaRPr/>
            </a:p>
          </p:txBody>
        </p:sp>
        <p:sp>
          <p:nvSpPr>
            <p:cNvPr id="49" name="Shape">
              <a:extLst>
                <a:ext uri="{FF2B5EF4-FFF2-40B4-BE49-F238E27FC236}">
                  <a16:creationId xmlns:a16="http://schemas.microsoft.com/office/drawing/2014/main" id="{AE96A2E4-4DDD-580F-32DA-71303FE99821}"/>
                </a:ext>
              </a:extLst>
            </p:cNvPr>
            <p:cNvSpPr/>
            <p:nvPr/>
          </p:nvSpPr>
          <p:spPr>
            <a:xfrm>
              <a:off x="4714318" y="3250640"/>
              <a:ext cx="1232963" cy="1310580"/>
            </a:xfrm>
            <a:custGeom>
              <a:avLst/>
              <a:gdLst/>
              <a:ahLst/>
              <a:cxnLst>
                <a:cxn ang="0">
                  <a:pos x="wd2" y="hd2"/>
                </a:cxn>
                <a:cxn ang="5400000">
                  <a:pos x="wd2" y="hd2"/>
                </a:cxn>
                <a:cxn ang="10800000">
                  <a:pos x="wd2" y="hd2"/>
                </a:cxn>
                <a:cxn ang="16200000">
                  <a:pos x="wd2" y="hd2"/>
                </a:cxn>
              </a:cxnLst>
              <a:rect l="0" t="0" r="r" b="b"/>
              <a:pathLst>
                <a:path w="21600" h="21600" extrusionOk="0">
                  <a:moveTo>
                    <a:pt x="21600" y="8364"/>
                  </a:moveTo>
                  <a:lnTo>
                    <a:pt x="21600" y="0"/>
                  </a:lnTo>
                  <a:cubicBezTo>
                    <a:pt x="9649" y="271"/>
                    <a:pt x="0" y="9496"/>
                    <a:pt x="0" y="20788"/>
                  </a:cubicBezTo>
                  <a:cubicBezTo>
                    <a:pt x="0" y="21059"/>
                    <a:pt x="0" y="21305"/>
                    <a:pt x="26" y="21600"/>
                  </a:cubicBezTo>
                  <a:lnTo>
                    <a:pt x="8917" y="21600"/>
                  </a:lnTo>
                  <a:cubicBezTo>
                    <a:pt x="8891" y="21329"/>
                    <a:pt x="8891" y="21059"/>
                    <a:pt x="8891" y="20788"/>
                  </a:cubicBezTo>
                  <a:cubicBezTo>
                    <a:pt x="8891" y="14097"/>
                    <a:pt x="14539" y="8635"/>
                    <a:pt x="21600" y="8364"/>
                  </a:cubicBezTo>
                  <a:close/>
                </a:path>
              </a:pathLst>
            </a:custGeom>
            <a:solidFill>
              <a:schemeClr val="accent5">
                <a:lumMod val="20000"/>
                <a:lumOff val="80000"/>
              </a:schemeClr>
            </a:solidFill>
            <a:ln w="12700">
              <a:miter lim="400000"/>
            </a:ln>
          </p:spPr>
          <p:txBody>
            <a:bodyPr lIns="38100" tIns="38100" rIns="38100" bIns="38100" anchor="ctr"/>
            <a:lstStyle/>
            <a:p>
              <a:pPr>
                <a:defRPr sz="3000">
                  <a:solidFill>
                    <a:srgbClr val="FFFFFF"/>
                  </a:solidFill>
                </a:defRPr>
              </a:pPr>
              <a:endParaRPr/>
            </a:p>
          </p:txBody>
        </p:sp>
        <p:sp>
          <p:nvSpPr>
            <p:cNvPr id="50" name="Shape">
              <a:extLst>
                <a:ext uri="{FF2B5EF4-FFF2-40B4-BE49-F238E27FC236}">
                  <a16:creationId xmlns:a16="http://schemas.microsoft.com/office/drawing/2014/main" id="{BAF617B3-2BE2-1C9F-0E12-D540EBA6583F}"/>
                </a:ext>
              </a:extLst>
            </p:cNvPr>
            <p:cNvSpPr/>
            <p:nvPr/>
          </p:nvSpPr>
          <p:spPr>
            <a:xfrm>
              <a:off x="4714320" y="4623912"/>
              <a:ext cx="1228482" cy="1153848"/>
            </a:xfrm>
            <a:custGeom>
              <a:avLst/>
              <a:gdLst/>
              <a:ahLst/>
              <a:cxnLst>
                <a:cxn ang="0">
                  <a:pos x="wd2" y="hd2"/>
                </a:cxn>
                <a:cxn ang="5400000">
                  <a:pos x="wd2" y="hd2"/>
                </a:cxn>
                <a:cxn ang="10800000">
                  <a:pos x="wd2" y="hd2"/>
                </a:cxn>
                <a:cxn ang="16200000">
                  <a:pos x="wd2" y="hd2"/>
                </a:cxn>
              </a:cxnLst>
              <a:rect l="0" t="0" r="r" b="b"/>
              <a:pathLst>
                <a:path w="21600" h="21600" extrusionOk="0">
                  <a:moveTo>
                    <a:pt x="8976" y="0"/>
                  </a:moveTo>
                  <a:lnTo>
                    <a:pt x="0" y="0"/>
                  </a:lnTo>
                  <a:cubicBezTo>
                    <a:pt x="971" y="11988"/>
                    <a:pt x="10288" y="21321"/>
                    <a:pt x="21600" y="21600"/>
                  </a:cubicBezTo>
                  <a:lnTo>
                    <a:pt x="21600" y="12099"/>
                  </a:lnTo>
                  <a:cubicBezTo>
                    <a:pt x="15170" y="11820"/>
                    <a:pt x="9868" y="6734"/>
                    <a:pt x="8976" y="0"/>
                  </a:cubicBezTo>
                  <a:close/>
                </a:path>
              </a:pathLst>
            </a:custGeom>
            <a:solidFill>
              <a:schemeClr val="accent5">
                <a:lumMod val="40000"/>
                <a:lumOff val="60000"/>
              </a:schemeClr>
            </a:solidFill>
            <a:ln w="12700">
              <a:miter lim="400000"/>
            </a:ln>
          </p:spPr>
          <p:txBody>
            <a:bodyPr lIns="38100" tIns="38100" rIns="38100" bIns="38100" anchor="ctr"/>
            <a:lstStyle/>
            <a:p>
              <a:pPr>
                <a:defRPr sz="3000">
                  <a:solidFill>
                    <a:srgbClr val="FFFFFF"/>
                  </a:solidFill>
                </a:defRPr>
              </a:pPr>
              <a:endParaRPr/>
            </a:p>
          </p:txBody>
        </p:sp>
        <p:sp>
          <p:nvSpPr>
            <p:cNvPr id="51" name="Shape">
              <a:extLst>
                <a:ext uri="{FF2B5EF4-FFF2-40B4-BE49-F238E27FC236}">
                  <a16:creationId xmlns:a16="http://schemas.microsoft.com/office/drawing/2014/main" id="{B21E6826-67BC-2BB8-9491-62C5FB34C860}"/>
                </a:ext>
              </a:extLst>
            </p:cNvPr>
            <p:cNvSpPr/>
            <p:nvPr/>
          </p:nvSpPr>
          <p:spPr>
            <a:xfrm>
              <a:off x="5371102" y="1862441"/>
              <a:ext cx="1224003" cy="122400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79" y="21600"/>
                    <a:pt x="21600" y="16753"/>
                    <a:pt x="21600" y="10800"/>
                  </a:cubicBezTo>
                  <a:cubicBezTo>
                    <a:pt x="21600" y="4821"/>
                    <a:pt x="16753" y="0"/>
                    <a:pt x="10800" y="0"/>
                  </a:cubicBezTo>
                  <a:cubicBezTo>
                    <a:pt x="4821" y="0"/>
                    <a:pt x="0" y="4847"/>
                    <a:pt x="0" y="10800"/>
                  </a:cubicBezTo>
                  <a:lnTo>
                    <a:pt x="0" y="21600"/>
                  </a:lnTo>
                  <a:lnTo>
                    <a:pt x="10800" y="21600"/>
                  </a:lnTo>
                  <a:close/>
                </a:path>
              </a:pathLst>
            </a:custGeom>
            <a:solidFill>
              <a:schemeClr val="bg1"/>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52" name="Shape">
              <a:extLst>
                <a:ext uri="{FF2B5EF4-FFF2-40B4-BE49-F238E27FC236}">
                  <a16:creationId xmlns:a16="http://schemas.microsoft.com/office/drawing/2014/main" id="{BF2C237C-FF17-EA0F-E292-5DFB536D564E}"/>
                </a:ext>
              </a:extLst>
            </p:cNvPr>
            <p:cNvSpPr/>
            <p:nvPr/>
          </p:nvSpPr>
          <p:spPr>
            <a:xfrm>
              <a:off x="5371102" y="3907422"/>
              <a:ext cx="1224003" cy="12240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21" y="0"/>
                    <a:pt x="0" y="4847"/>
                    <a:pt x="0" y="10800"/>
                  </a:cubicBezTo>
                  <a:cubicBezTo>
                    <a:pt x="0" y="16779"/>
                    <a:pt x="4847" y="21600"/>
                    <a:pt x="10800" y="21600"/>
                  </a:cubicBezTo>
                  <a:cubicBezTo>
                    <a:pt x="16779" y="21600"/>
                    <a:pt x="21600" y="16753"/>
                    <a:pt x="21600" y="10800"/>
                  </a:cubicBezTo>
                  <a:lnTo>
                    <a:pt x="21600" y="0"/>
                  </a:lnTo>
                  <a:lnTo>
                    <a:pt x="10800" y="0"/>
                  </a:lnTo>
                  <a:close/>
                </a:path>
              </a:pathLst>
            </a:custGeom>
            <a:solidFill>
              <a:schemeClr val="bg1"/>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000">
                  <a:solidFill>
                    <a:srgbClr val="FFFFFF"/>
                  </a:solidFill>
                </a:defRPr>
              </a:pPr>
              <a:endParaRPr/>
            </a:p>
          </p:txBody>
        </p:sp>
        <p:sp>
          <p:nvSpPr>
            <p:cNvPr id="53" name="TextBox 52">
              <a:extLst>
                <a:ext uri="{FF2B5EF4-FFF2-40B4-BE49-F238E27FC236}">
                  <a16:creationId xmlns:a16="http://schemas.microsoft.com/office/drawing/2014/main" id="{E7A60F90-E3D7-6CB9-C500-5974B367AA02}"/>
                </a:ext>
              </a:extLst>
            </p:cNvPr>
            <p:cNvSpPr txBox="1"/>
            <p:nvPr/>
          </p:nvSpPr>
          <p:spPr>
            <a:xfrm>
              <a:off x="921610" y="3287443"/>
              <a:ext cx="1148952" cy="433905"/>
            </a:xfrm>
            <a:prstGeom prst="rect">
              <a:avLst/>
            </a:prstGeom>
            <a:noFill/>
          </p:spPr>
          <p:txBody>
            <a:bodyPr wrap="square" lIns="0" rIns="0" rtlCol="0" anchor="ctr">
              <a:spAutoFit/>
            </a:bodyPr>
            <a:lstStyle/>
            <a:p>
              <a:pPr algn="ctr"/>
              <a:r>
                <a:rPr lang="tr-TR" sz="1200" b="1" noProof="1"/>
                <a:t>Çalışma şeması Oluşturulur</a:t>
              </a:r>
              <a:endParaRPr lang="en-US" sz="1200" b="1" noProof="1"/>
            </a:p>
          </p:txBody>
        </p:sp>
        <p:sp>
          <p:nvSpPr>
            <p:cNvPr id="54" name="TextBox 53">
              <a:extLst>
                <a:ext uri="{FF2B5EF4-FFF2-40B4-BE49-F238E27FC236}">
                  <a16:creationId xmlns:a16="http://schemas.microsoft.com/office/drawing/2014/main" id="{608F53FD-AD0B-4FC3-7E11-8468B927E9BA}"/>
                </a:ext>
              </a:extLst>
            </p:cNvPr>
            <p:cNvSpPr txBox="1"/>
            <p:nvPr/>
          </p:nvSpPr>
          <p:spPr>
            <a:xfrm>
              <a:off x="2529975" y="3181230"/>
              <a:ext cx="1148952" cy="646331"/>
            </a:xfrm>
            <a:prstGeom prst="rect">
              <a:avLst/>
            </a:prstGeom>
            <a:noFill/>
          </p:spPr>
          <p:txBody>
            <a:bodyPr wrap="square" lIns="0" rIns="0" rtlCol="0" anchor="ctr">
              <a:spAutoFit/>
            </a:bodyPr>
            <a:lstStyle/>
            <a:p>
              <a:pPr algn="ctr"/>
              <a:r>
                <a:rPr lang="tr-TR" sz="1200" b="1" noProof="1">
                  <a:solidFill>
                    <a:schemeClr val="tx1">
                      <a:lumMod val="85000"/>
                      <a:lumOff val="15000"/>
                    </a:schemeClr>
                  </a:solidFill>
                </a:rPr>
                <a:t>Planlama çerçevesi belirlenir</a:t>
              </a:r>
              <a:endParaRPr lang="en-US" sz="1200" b="1" noProof="1">
                <a:solidFill>
                  <a:schemeClr val="tx1">
                    <a:lumMod val="85000"/>
                    <a:lumOff val="15000"/>
                  </a:schemeClr>
                </a:solidFill>
              </a:endParaRPr>
            </a:p>
          </p:txBody>
        </p:sp>
        <p:sp>
          <p:nvSpPr>
            <p:cNvPr id="55" name="TextBox 54">
              <a:extLst>
                <a:ext uri="{FF2B5EF4-FFF2-40B4-BE49-F238E27FC236}">
                  <a16:creationId xmlns:a16="http://schemas.microsoft.com/office/drawing/2014/main" id="{172B5103-1980-4C3A-9F35-EA3D45011398}"/>
                </a:ext>
              </a:extLst>
            </p:cNvPr>
            <p:cNvSpPr txBox="1"/>
            <p:nvPr/>
          </p:nvSpPr>
          <p:spPr>
            <a:xfrm>
              <a:off x="8244975" y="3287443"/>
              <a:ext cx="1148952" cy="433905"/>
            </a:xfrm>
            <a:prstGeom prst="rect">
              <a:avLst/>
            </a:prstGeom>
            <a:noFill/>
          </p:spPr>
          <p:txBody>
            <a:bodyPr wrap="square" lIns="0" rIns="0" rtlCol="0" anchor="ctr">
              <a:spAutoFit/>
            </a:bodyPr>
            <a:lstStyle/>
            <a:p>
              <a:pPr algn="ctr"/>
              <a:r>
                <a:rPr lang="tr-TR" sz="1200" b="1" noProof="1">
                  <a:solidFill>
                    <a:schemeClr val="bg1"/>
                  </a:solidFill>
                </a:rPr>
                <a:t>İzle, ayak uydur ve iletişim kur</a:t>
              </a:r>
              <a:endParaRPr lang="en-US" sz="1200" b="1" noProof="1">
                <a:solidFill>
                  <a:schemeClr val="bg1"/>
                </a:solidFill>
              </a:endParaRPr>
            </a:p>
          </p:txBody>
        </p:sp>
        <p:sp>
          <p:nvSpPr>
            <p:cNvPr id="56" name="TextBox 55">
              <a:extLst>
                <a:ext uri="{FF2B5EF4-FFF2-40B4-BE49-F238E27FC236}">
                  <a16:creationId xmlns:a16="http://schemas.microsoft.com/office/drawing/2014/main" id="{D64AD857-B504-CC5E-70FF-CE4CC9F60D6E}"/>
                </a:ext>
              </a:extLst>
            </p:cNvPr>
            <p:cNvSpPr txBox="1"/>
            <p:nvPr/>
          </p:nvSpPr>
          <p:spPr>
            <a:xfrm>
              <a:off x="9853340" y="3287443"/>
              <a:ext cx="1148952" cy="433905"/>
            </a:xfrm>
            <a:prstGeom prst="rect">
              <a:avLst/>
            </a:prstGeom>
            <a:noFill/>
          </p:spPr>
          <p:txBody>
            <a:bodyPr wrap="square" lIns="0" rIns="0" rtlCol="0" anchor="ctr">
              <a:spAutoFit/>
            </a:bodyPr>
            <a:lstStyle/>
            <a:p>
              <a:pPr algn="ctr"/>
              <a:r>
                <a:rPr lang="tr-TR" sz="1200" b="1" noProof="1">
                  <a:solidFill>
                    <a:schemeClr val="bg1"/>
                  </a:solidFill>
                </a:rPr>
                <a:t>Gözden geçir ve ders çıkar</a:t>
              </a:r>
              <a:endParaRPr lang="en-US" sz="1200" b="1" noProof="1">
                <a:solidFill>
                  <a:schemeClr val="bg1"/>
                </a:solidFill>
              </a:endParaRPr>
            </a:p>
          </p:txBody>
        </p:sp>
        <p:sp>
          <p:nvSpPr>
            <p:cNvPr id="57" name="TextBox 56">
              <a:extLst>
                <a:ext uri="{FF2B5EF4-FFF2-40B4-BE49-F238E27FC236}">
                  <a16:creationId xmlns:a16="http://schemas.microsoft.com/office/drawing/2014/main" id="{DDBC8043-8467-1A6A-998F-B807DD8B38B9}"/>
                </a:ext>
              </a:extLst>
            </p:cNvPr>
            <p:cNvSpPr txBox="1"/>
            <p:nvPr/>
          </p:nvSpPr>
          <p:spPr>
            <a:xfrm rot="18900000">
              <a:off x="4104941" y="2815581"/>
              <a:ext cx="1148952" cy="646331"/>
            </a:xfrm>
            <a:prstGeom prst="rect">
              <a:avLst/>
            </a:prstGeom>
            <a:noFill/>
          </p:spPr>
          <p:txBody>
            <a:bodyPr wrap="square" lIns="0" rIns="0" rtlCol="0" anchor="ctr">
              <a:spAutoFit/>
            </a:bodyPr>
            <a:lstStyle/>
            <a:p>
              <a:pPr algn="ctr"/>
              <a:r>
                <a:rPr lang="tr-TR" sz="1200" b="1" noProof="1">
                  <a:solidFill>
                    <a:schemeClr val="tx1">
                      <a:lumMod val="85000"/>
                      <a:lumOff val="15000"/>
                    </a:schemeClr>
                  </a:solidFill>
                </a:rPr>
                <a:t>Mevcut hareketliliğin analizi</a:t>
              </a:r>
              <a:endParaRPr lang="en-US" sz="1200" b="1" noProof="1">
                <a:solidFill>
                  <a:schemeClr val="tx1">
                    <a:lumMod val="85000"/>
                    <a:lumOff val="15000"/>
                  </a:schemeClr>
                </a:solidFill>
              </a:endParaRPr>
            </a:p>
          </p:txBody>
        </p:sp>
        <p:sp>
          <p:nvSpPr>
            <p:cNvPr id="58" name="TextBox 57">
              <a:extLst>
                <a:ext uri="{FF2B5EF4-FFF2-40B4-BE49-F238E27FC236}">
                  <a16:creationId xmlns:a16="http://schemas.microsoft.com/office/drawing/2014/main" id="{F45AED32-5752-8B6A-CF52-2BDA2B51ECA8}"/>
                </a:ext>
              </a:extLst>
            </p:cNvPr>
            <p:cNvSpPr txBox="1"/>
            <p:nvPr/>
          </p:nvSpPr>
          <p:spPr>
            <a:xfrm rot="18900000">
              <a:off x="4673400" y="3509770"/>
              <a:ext cx="1148952" cy="607467"/>
            </a:xfrm>
            <a:prstGeom prst="rect">
              <a:avLst/>
            </a:prstGeom>
            <a:noFill/>
          </p:spPr>
          <p:txBody>
            <a:bodyPr wrap="square" lIns="0" rIns="0" rtlCol="0" anchor="ctr">
              <a:spAutoFit/>
            </a:bodyPr>
            <a:lstStyle/>
            <a:p>
              <a:pPr algn="ctr"/>
              <a:r>
                <a:rPr lang="tr-TR" sz="1200" b="1" noProof="1">
                  <a:solidFill>
                    <a:schemeClr val="tx1">
                      <a:lumMod val="85000"/>
                      <a:lumOff val="15000"/>
                    </a:schemeClr>
                  </a:solidFill>
                </a:rPr>
                <a:t>Paydaşlarla önlemlerin belirlenmesi</a:t>
              </a:r>
              <a:endParaRPr lang="en-US" sz="1200" b="1" noProof="1">
                <a:solidFill>
                  <a:schemeClr val="tx1">
                    <a:lumMod val="85000"/>
                    <a:lumOff val="15000"/>
                  </a:schemeClr>
                </a:solidFill>
              </a:endParaRPr>
            </a:p>
          </p:txBody>
        </p:sp>
        <p:sp>
          <p:nvSpPr>
            <p:cNvPr id="59" name="TextBox 58">
              <a:extLst>
                <a:ext uri="{FF2B5EF4-FFF2-40B4-BE49-F238E27FC236}">
                  <a16:creationId xmlns:a16="http://schemas.microsoft.com/office/drawing/2014/main" id="{064D327E-F4E4-7983-FD49-827B0CFE2DE0}"/>
                </a:ext>
              </a:extLst>
            </p:cNvPr>
            <p:cNvSpPr txBox="1"/>
            <p:nvPr/>
          </p:nvSpPr>
          <p:spPr>
            <a:xfrm rot="18900000">
              <a:off x="6097027" y="4941167"/>
              <a:ext cx="1148952" cy="607467"/>
            </a:xfrm>
            <a:prstGeom prst="rect">
              <a:avLst/>
            </a:prstGeom>
            <a:noFill/>
          </p:spPr>
          <p:txBody>
            <a:bodyPr wrap="square" lIns="0" rIns="0" rtlCol="0" anchor="ctr">
              <a:spAutoFit/>
            </a:bodyPr>
            <a:lstStyle/>
            <a:p>
              <a:pPr algn="ctr"/>
              <a:r>
                <a:rPr lang="tr-TR" sz="1200" b="1" noProof="1">
                  <a:solidFill>
                    <a:schemeClr val="bg1"/>
                  </a:solidFill>
                </a:rPr>
                <a:t>Uygulama ve finansman için hazırlık</a:t>
              </a:r>
              <a:endParaRPr lang="en-US" sz="1200" b="1" noProof="1">
                <a:solidFill>
                  <a:schemeClr val="bg1"/>
                </a:solidFill>
              </a:endParaRPr>
            </a:p>
          </p:txBody>
        </p:sp>
        <p:sp>
          <p:nvSpPr>
            <p:cNvPr id="60" name="TextBox 59">
              <a:extLst>
                <a:ext uri="{FF2B5EF4-FFF2-40B4-BE49-F238E27FC236}">
                  <a16:creationId xmlns:a16="http://schemas.microsoft.com/office/drawing/2014/main" id="{055867BC-1D21-21AC-8C98-89F68FB3F072}"/>
                </a:ext>
              </a:extLst>
            </p:cNvPr>
            <p:cNvSpPr txBox="1"/>
            <p:nvPr/>
          </p:nvSpPr>
          <p:spPr>
            <a:xfrm rot="18900000">
              <a:off x="6758334" y="3591269"/>
              <a:ext cx="1148952" cy="433905"/>
            </a:xfrm>
            <a:prstGeom prst="rect">
              <a:avLst/>
            </a:prstGeom>
            <a:noFill/>
          </p:spPr>
          <p:txBody>
            <a:bodyPr wrap="square" lIns="0" rIns="0" rtlCol="0" anchor="ctr">
              <a:spAutoFit/>
            </a:bodyPr>
            <a:lstStyle/>
            <a:p>
              <a:pPr algn="ctr"/>
              <a:r>
                <a:rPr lang="tr-TR" sz="1200" b="1" noProof="1">
                  <a:solidFill>
                    <a:schemeClr val="bg1"/>
                  </a:solidFill>
                </a:rPr>
                <a:t>Uygulamanın yönetilmesi</a:t>
              </a:r>
              <a:endParaRPr lang="en-US" sz="1200" b="1" noProof="1">
                <a:solidFill>
                  <a:schemeClr val="bg1"/>
                </a:solidFill>
              </a:endParaRPr>
            </a:p>
          </p:txBody>
        </p:sp>
        <p:sp>
          <p:nvSpPr>
            <p:cNvPr id="61" name="TextBox 60">
              <a:extLst>
                <a:ext uri="{FF2B5EF4-FFF2-40B4-BE49-F238E27FC236}">
                  <a16:creationId xmlns:a16="http://schemas.microsoft.com/office/drawing/2014/main" id="{4183FE4A-9534-96D2-FF90-2E8AAAB7DFD3}"/>
                </a:ext>
              </a:extLst>
            </p:cNvPr>
            <p:cNvSpPr txBox="1"/>
            <p:nvPr/>
          </p:nvSpPr>
          <p:spPr>
            <a:xfrm rot="18900000">
              <a:off x="6097027" y="2835015"/>
              <a:ext cx="1148952" cy="607467"/>
            </a:xfrm>
            <a:prstGeom prst="rect">
              <a:avLst/>
            </a:prstGeom>
            <a:noFill/>
          </p:spPr>
          <p:txBody>
            <a:bodyPr wrap="square" lIns="0" rIns="0" rtlCol="0" anchor="ctr">
              <a:spAutoFit/>
            </a:bodyPr>
            <a:lstStyle/>
            <a:p>
              <a:pPr algn="ctr"/>
              <a:r>
                <a:rPr lang="tr-TR" sz="1200" b="1" noProof="1">
                  <a:solidFill>
                    <a:schemeClr val="tx1">
                      <a:lumMod val="85000"/>
                      <a:lumOff val="15000"/>
                    </a:schemeClr>
                  </a:solidFill>
                </a:rPr>
                <a:t>Hedeflerin ve indikatörlerin belirlenmesi</a:t>
              </a:r>
              <a:endParaRPr lang="en-US" sz="1200" b="1" noProof="1">
                <a:solidFill>
                  <a:schemeClr val="tx1">
                    <a:lumMod val="85000"/>
                    <a:lumOff val="15000"/>
                  </a:schemeClr>
                </a:solidFill>
              </a:endParaRPr>
            </a:p>
          </p:txBody>
        </p:sp>
        <p:sp>
          <p:nvSpPr>
            <p:cNvPr id="62" name="TextBox 61">
              <a:extLst>
                <a:ext uri="{FF2B5EF4-FFF2-40B4-BE49-F238E27FC236}">
                  <a16:creationId xmlns:a16="http://schemas.microsoft.com/office/drawing/2014/main" id="{226677B0-6D7E-C0B6-96E7-2F5B52B552AE}"/>
                </a:ext>
              </a:extLst>
            </p:cNvPr>
            <p:cNvSpPr txBox="1"/>
            <p:nvPr/>
          </p:nvSpPr>
          <p:spPr>
            <a:xfrm rot="18900000">
              <a:off x="4725427" y="1484805"/>
              <a:ext cx="1148952" cy="646331"/>
            </a:xfrm>
            <a:prstGeom prst="rect">
              <a:avLst/>
            </a:prstGeom>
            <a:noFill/>
          </p:spPr>
          <p:txBody>
            <a:bodyPr wrap="square" lIns="0" rIns="0" rtlCol="0" anchor="ctr">
              <a:spAutoFit/>
            </a:bodyPr>
            <a:lstStyle/>
            <a:p>
              <a:pPr algn="ctr"/>
              <a:r>
                <a:rPr lang="tr-TR" sz="1200" b="1" noProof="1">
                  <a:solidFill>
                    <a:schemeClr val="tx1">
                      <a:lumMod val="85000"/>
                      <a:lumOff val="15000"/>
                    </a:schemeClr>
                  </a:solidFill>
                </a:rPr>
                <a:t>Senaryoların belirlenmesi ve değerlendirilmesi</a:t>
              </a:r>
              <a:endParaRPr lang="en-US" sz="1200" b="1" noProof="1">
                <a:solidFill>
                  <a:schemeClr val="tx1">
                    <a:lumMod val="85000"/>
                    <a:lumOff val="15000"/>
                  </a:schemeClr>
                </a:solidFill>
              </a:endParaRPr>
            </a:p>
          </p:txBody>
        </p:sp>
        <p:sp>
          <p:nvSpPr>
            <p:cNvPr id="63" name="TextBox 62">
              <a:extLst>
                <a:ext uri="{FF2B5EF4-FFF2-40B4-BE49-F238E27FC236}">
                  <a16:creationId xmlns:a16="http://schemas.microsoft.com/office/drawing/2014/main" id="{D24B99C5-4A61-9416-8B73-247E379ADD86}"/>
                </a:ext>
              </a:extLst>
            </p:cNvPr>
            <p:cNvSpPr txBox="1"/>
            <p:nvPr/>
          </p:nvSpPr>
          <p:spPr>
            <a:xfrm rot="2700000">
              <a:off x="6072535" y="1475837"/>
              <a:ext cx="1148952" cy="646331"/>
            </a:xfrm>
            <a:prstGeom prst="rect">
              <a:avLst/>
            </a:prstGeom>
            <a:noFill/>
          </p:spPr>
          <p:txBody>
            <a:bodyPr wrap="square" lIns="0" rIns="0" rtlCol="0" anchor="ctr">
              <a:spAutoFit/>
            </a:bodyPr>
            <a:lstStyle/>
            <a:p>
              <a:pPr algn="ctr"/>
              <a:r>
                <a:rPr lang="tr-TR" sz="1200" b="1" noProof="1">
                  <a:solidFill>
                    <a:schemeClr val="tx1">
                      <a:lumMod val="85000"/>
                      <a:lumOff val="15000"/>
                    </a:schemeClr>
                  </a:solidFill>
                </a:rPr>
                <a:t>Paydaşlarla geliştirilen vizyon ve strateji</a:t>
              </a:r>
              <a:endParaRPr lang="en-US" sz="1200" b="1" noProof="1">
                <a:solidFill>
                  <a:schemeClr val="tx1">
                    <a:lumMod val="85000"/>
                    <a:lumOff val="15000"/>
                  </a:schemeClr>
                </a:solidFill>
              </a:endParaRPr>
            </a:p>
          </p:txBody>
        </p:sp>
        <p:sp>
          <p:nvSpPr>
            <p:cNvPr id="64" name="TextBox 63">
              <a:extLst>
                <a:ext uri="{FF2B5EF4-FFF2-40B4-BE49-F238E27FC236}">
                  <a16:creationId xmlns:a16="http://schemas.microsoft.com/office/drawing/2014/main" id="{63A24530-5B98-02BB-9AA2-117C96505F46}"/>
                </a:ext>
              </a:extLst>
            </p:cNvPr>
            <p:cNvSpPr txBox="1"/>
            <p:nvPr/>
          </p:nvSpPr>
          <p:spPr>
            <a:xfrm rot="2700000">
              <a:off x="4725428" y="4899777"/>
              <a:ext cx="1148952" cy="607467"/>
            </a:xfrm>
            <a:prstGeom prst="rect">
              <a:avLst/>
            </a:prstGeom>
            <a:noFill/>
          </p:spPr>
          <p:txBody>
            <a:bodyPr wrap="square" lIns="0" rIns="0" rtlCol="0" anchor="ctr">
              <a:spAutoFit/>
            </a:bodyPr>
            <a:lstStyle/>
            <a:p>
              <a:pPr algn="ctr"/>
              <a:r>
                <a:rPr lang="tr-TR" sz="1200" b="1" noProof="1">
                  <a:solidFill>
                    <a:schemeClr val="tx1">
                      <a:lumMod val="85000"/>
                      <a:lumOff val="15000"/>
                    </a:schemeClr>
                  </a:solidFill>
                </a:rPr>
                <a:t>Görev ve sorumlulukların üstlenilmesi</a:t>
              </a:r>
              <a:endParaRPr lang="en-US" sz="1200" b="1" noProof="1">
                <a:solidFill>
                  <a:schemeClr val="tx1">
                    <a:lumMod val="85000"/>
                    <a:lumOff val="15000"/>
                  </a:schemeClr>
                </a:solidFill>
              </a:endParaRPr>
            </a:p>
          </p:txBody>
        </p:sp>
        <p:pic>
          <p:nvPicPr>
            <p:cNvPr id="65" name="Graphic 64" descr="Bullseye">
              <a:extLst>
                <a:ext uri="{FF2B5EF4-FFF2-40B4-BE49-F238E27FC236}">
                  <a16:creationId xmlns:a16="http://schemas.microsoft.com/office/drawing/2014/main" id="{D63E9255-FFE4-EACC-ECA8-B8A7A1520D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45628" y="2036967"/>
              <a:ext cx="874950" cy="874950"/>
            </a:xfrm>
            <a:prstGeom prst="rect">
              <a:avLst/>
            </a:prstGeom>
          </p:spPr>
        </p:pic>
        <p:pic>
          <p:nvPicPr>
            <p:cNvPr id="66" name="Graphic 65" descr="Research">
              <a:extLst>
                <a:ext uri="{FF2B5EF4-FFF2-40B4-BE49-F238E27FC236}">
                  <a16:creationId xmlns:a16="http://schemas.microsoft.com/office/drawing/2014/main" id="{017CBC29-4574-95CE-52B6-2341BC172FF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45628" y="4081948"/>
              <a:ext cx="874950" cy="874950"/>
            </a:xfrm>
            <a:prstGeom prst="rect">
              <a:avLst/>
            </a:prstGeom>
          </p:spPr>
        </p:pic>
      </p:grpSp>
      <p:sp>
        <p:nvSpPr>
          <p:cNvPr id="3" name="Shape">
            <a:extLst>
              <a:ext uri="{FF2B5EF4-FFF2-40B4-BE49-F238E27FC236}">
                <a16:creationId xmlns:a16="http://schemas.microsoft.com/office/drawing/2014/main" id="{8E145593-650C-5FB8-1932-9448EFB9F6EE}"/>
              </a:ext>
            </a:extLst>
          </p:cNvPr>
          <p:cNvSpPr/>
          <p:nvPr/>
        </p:nvSpPr>
        <p:spPr>
          <a:xfrm rot="16200000">
            <a:off x="1269245" y="2227040"/>
            <a:ext cx="894790" cy="8947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79" y="21600"/>
                  <a:pt x="21600" y="16753"/>
                  <a:pt x="21600" y="10800"/>
                </a:cubicBezTo>
                <a:cubicBezTo>
                  <a:pt x="21600" y="4821"/>
                  <a:pt x="16753" y="0"/>
                  <a:pt x="10800" y="0"/>
                </a:cubicBezTo>
                <a:cubicBezTo>
                  <a:pt x="4821" y="0"/>
                  <a:pt x="0" y="4847"/>
                  <a:pt x="0" y="10800"/>
                </a:cubicBezTo>
                <a:lnTo>
                  <a:pt x="0" y="21600"/>
                </a:lnTo>
                <a:lnTo>
                  <a:pt x="10800" y="21600"/>
                </a:lnTo>
                <a:close/>
              </a:path>
            </a:pathLst>
          </a:custGeom>
          <a:solidFill>
            <a:schemeClr val="accent2"/>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000">
                <a:solidFill>
                  <a:srgbClr val="FFFFFF"/>
                </a:solidFill>
              </a:defRPr>
            </a:pPr>
            <a:endParaRPr dirty="0"/>
          </a:p>
        </p:txBody>
      </p:sp>
      <p:sp>
        <p:nvSpPr>
          <p:cNvPr id="5" name="Shape">
            <a:extLst>
              <a:ext uri="{FF2B5EF4-FFF2-40B4-BE49-F238E27FC236}">
                <a16:creationId xmlns:a16="http://schemas.microsoft.com/office/drawing/2014/main" id="{818DCCB8-F7F7-462B-8B69-7C97BBCEE349}"/>
              </a:ext>
            </a:extLst>
          </p:cNvPr>
          <p:cNvSpPr/>
          <p:nvPr/>
        </p:nvSpPr>
        <p:spPr>
          <a:xfrm rot="12331823">
            <a:off x="3243123" y="4989494"/>
            <a:ext cx="894790" cy="8947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79" y="21600"/>
                  <a:pt x="21600" y="16753"/>
                  <a:pt x="21600" y="10800"/>
                </a:cubicBezTo>
                <a:cubicBezTo>
                  <a:pt x="21600" y="4821"/>
                  <a:pt x="16753" y="0"/>
                  <a:pt x="10800" y="0"/>
                </a:cubicBezTo>
                <a:cubicBezTo>
                  <a:pt x="4821" y="0"/>
                  <a:pt x="0" y="4847"/>
                  <a:pt x="0" y="10800"/>
                </a:cubicBezTo>
                <a:lnTo>
                  <a:pt x="0" y="21600"/>
                </a:lnTo>
                <a:lnTo>
                  <a:pt x="10800" y="21600"/>
                </a:lnTo>
                <a:close/>
              </a:path>
            </a:pathLst>
          </a:custGeom>
          <a:solidFill>
            <a:schemeClr val="accent1"/>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000">
                <a:solidFill>
                  <a:srgbClr val="FFFFFF"/>
                </a:solidFill>
              </a:defRPr>
            </a:pPr>
            <a:endParaRPr dirty="0"/>
          </a:p>
        </p:txBody>
      </p:sp>
      <p:sp>
        <p:nvSpPr>
          <p:cNvPr id="6" name="Shape">
            <a:extLst>
              <a:ext uri="{FF2B5EF4-FFF2-40B4-BE49-F238E27FC236}">
                <a16:creationId xmlns:a16="http://schemas.microsoft.com/office/drawing/2014/main" id="{5A9CA4DC-06EF-F263-B4AF-D9E465097274}"/>
              </a:ext>
            </a:extLst>
          </p:cNvPr>
          <p:cNvSpPr/>
          <p:nvPr/>
        </p:nvSpPr>
        <p:spPr>
          <a:xfrm rot="814314">
            <a:off x="7369227" y="1336887"/>
            <a:ext cx="894790" cy="8947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79" y="21600"/>
                  <a:pt x="21600" y="16753"/>
                  <a:pt x="21600" y="10800"/>
                </a:cubicBezTo>
                <a:cubicBezTo>
                  <a:pt x="21600" y="4821"/>
                  <a:pt x="16753" y="0"/>
                  <a:pt x="10800" y="0"/>
                </a:cubicBezTo>
                <a:cubicBezTo>
                  <a:pt x="4821" y="0"/>
                  <a:pt x="0" y="4847"/>
                  <a:pt x="0" y="10800"/>
                </a:cubicBezTo>
                <a:lnTo>
                  <a:pt x="0" y="21600"/>
                </a:lnTo>
                <a:lnTo>
                  <a:pt x="10800" y="21600"/>
                </a:lnTo>
                <a:close/>
              </a:path>
            </a:pathLst>
          </a:custGeom>
          <a:solidFill>
            <a:schemeClr val="accent6">
              <a:lumMod val="75000"/>
            </a:schemeClr>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000">
                <a:solidFill>
                  <a:srgbClr val="FFFFFF"/>
                </a:solidFill>
              </a:defRPr>
            </a:pPr>
            <a:endParaRPr dirty="0"/>
          </a:p>
        </p:txBody>
      </p:sp>
      <p:sp>
        <p:nvSpPr>
          <p:cNvPr id="7" name="Shape">
            <a:extLst>
              <a:ext uri="{FF2B5EF4-FFF2-40B4-BE49-F238E27FC236}">
                <a16:creationId xmlns:a16="http://schemas.microsoft.com/office/drawing/2014/main" id="{0B5E6832-6D20-76DC-74DA-66D5BFBD8164}"/>
              </a:ext>
            </a:extLst>
          </p:cNvPr>
          <p:cNvSpPr/>
          <p:nvPr/>
        </p:nvSpPr>
        <p:spPr>
          <a:xfrm rot="5867828">
            <a:off x="8213534" y="4474986"/>
            <a:ext cx="894790" cy="894790"/>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6779" y="21600"/>
                  <a:pt x="21600" y="16753"/>
                  <a:pt x="21600" y="10800"/>
                </a:cubicBezTo>
                <a:cubicBezTo>
                  <a:pt x="21600" y="4821"/>
                  <a:pt x="16753" y="0"/>
                  <a:pt x="10800" y="0"/>
                </a:cubicBezTo>
                <a:cubicBezTo>
                  <a:pt x="4821" y="0"/>
                  <a:pt x="0" y="4847"/>
                  <a:pt x="0" y="10800"/>
                </a:cubicBezTo>
                <a:lnTo>
                  <a:pt x="0" y="21600"/>
                </a:lnTo>
                <a:lnTo>
                  <a:pt x="10800" y="21600"/>
                </a:lnTo>
                <a:close/>
              </a:path>
            </a:pathLst>
          </a:custGeom>
          <a:solidFill>
            <a:srgbClr val="C00000"/>
          </a:solidFill>
          <a:ln w="12700">
            <a:miter lim="400000"/>
          </a:ln>
          <a:effectLst>
            <a:outerShdw blurRad="50800" dist="38100" dir="2700000" algn="tl" rotWithShape="0">
              <a:prstClr val="black">
                <a:alpha val="40000"/>
              </a:prstClr>
            </a:outerShdw>
          </a:effectLst>
        </p:spPr>
        <p:txBody>
          <a:bodyPr lIns="38100" tIns="38100" rIns="38100" bIns="38100" anchor="ctr"/>
          <a:lstStyle/>
          <a:p>
            <a:pPr>
              <a:defRPr sz="3000">
                <a:solidFill>
                  <a:srgbClr val="FFFFFF"/>
                </a:solidFill>
              </a:defRPr>
            </a:pPr>
            <a:endParaRPr dirty="0"/>
          </a:p>
        </p:txBody>
      </p:sp>
    </p:spTree>
    <p:extLst>
      <p:ext uri="{BB962C8B-B14F-4D97-AF65-F5344CB8AC3E}">
        <p14:creationId xmlns:p14="http://schemas.microsoft.com/office/powerpoint/2010/main" val="2810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E730A507-F3AB-E62A-4510-767EABC7B7EA}"/>
              </a:ext>
            </a:extLst>
          </p:cNvPr>
          <p:cNvGrpSpPr/>
          <p:nvPr/>
        </p:nvGrpSpPr>
        <p:grpSpPr>
          <a:xfrm>
            <a:off x="6696968" y="1956277"/>
            <a:ext cx="404329" cy="3871369"/>
            <a:chOff x="1142563" y="2758031"/>
            <a:chExt cx="404329" cy="3871369"/>
          </a:xfrm>
        </p:grpSpPr>
        <p:sp>
          <p:nvSpPr>
            <p:cNvPr id="97" name="Shape">
              <a:extLst>
                <a:ext uri="{FF2B5EF4-FFF2-40B4-BE49-F238E27FC236}">
                  <a16:creationId xmlns:a16="http://schemas.microsoft.com/office/drawing/2014/main" id="{4F3A03EF-910F-10D8-DBE4-CF6EFF5640C8}"/>
                </a:ext>
              </a:extLst>
            </p:cNvPr>
            <p:cNvSpPr/>
            <p:nvPr/>
          </p:nvSpPr>
          <p:spPr>
            <a:xfrm>
              <a:off x="1142563" y="2758031"/>
              <a:ext cx="225202" cy="3871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041"/>
                  </a:lnTo>
                  <a:lnTo>
                    <a:pt x="178" y="21041"/>
                  </a:lnTo>
                  <a:cubicBezTo>
                    <a:pt x="426" y="21079"/>
                    <a:pt x="950" y="21113"/>
                    <a:pt x="1767" y="21135"/>
                  </a:cubicBezTo>
                  <a:lnTo>
                    <a:pt x="16744" y="21539"/>
                  </a:lnTo>
                  <a:cubicBezTo>
                    <a:pt x="18262" y="21580"/>
                    <a:pt x="19931" y="21600"/>
                    <a:pt x="21600" y="21600"/>
                  </a:cubicBezTo>
                  <a:lnTo>
                    <a:pt x="21600" y="0"/>
                  </a:lnTo>
                  <a:lnTo>
                    <a:pt x="0" y="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8" name="Shape">
              <a:extLst>
                <a:ext uri="{FF2B5EF4-FFF2-40B4-BE49-F238E27FC236}">
                  <a16:creationId xmlns:a16="http://schemas.microsoft.com/office/drawing/2014/main" id="{3CEBCE5D-5F6F-CBEE-DA6A-99F76C9E6F0C}"/>
                </a:ext>
              </a:extLst>
            </p:cNvPr>
            <p:cNvSpPr/>
            <p:nvPr/>
          </p:nvSpPr>
          <p:spPr>
            <a:xfrm>
              <a:off x="1370707" y="2758031"/>
              <a:ext cx="176185" cy="3871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1669" y="21600"/>
                    <a:pt x="3338" y="21579"/>
                    <a:pt x="4856" y="21539"/>
                  </a:cubicBezTo>
                  <a:lnTo>
                    <a:pt x="19833" y="21135"/>
                  </a:lnTo>
                  <a:cubicBezTo>
                    <a:pt x="20641" y="21113"/>
                    <a:pt x="21165" y="21079"/>
                    <a:pt x="21422" y="21041"/>
                  </a:cubicBezTo>
                  <a:lnTo>
                    <a:pt x="21600" y="21041"/>
                  </a:lnTo>
                  <a:lnTo>
                    <a:pt x="21600" y="0"/>
                  </a:lnTo>
                  <a:lnTo>
                    <a:pt x="0" y="0"/>
                  </a:lnTo>
                  <a:close/>
                </a:path>
              </a:pathLst>
            </a:custGeom>
            <a:solidFill>
              <a:srgbClr val="D2D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sp>
        <p:nvSpPr>
          <p:cNvPr id="5" name="TekstniOkvir 4">
            <a:extLst>
              <a:ext uri="{FF2B5EF4-FFF2-40B4-BE49-F238E27FC236}">
                <a16:creationId xmlns:a16="http://schemas.microsoft.com/office/drawing/2014/main" id="{14BCB4CE-5FBD-FD76-06F8-ACF450FBA0AE}"/>
              </a:ext>
            </a:extLst>
          </p:cNvPr>
          <p:cNvSpPr txBox="1"/>
          <p:nvPr/>
        </p:nvSpPr>
        <p:spPr>
          <a:xfrm>
            <a:off x="0" y="822763"/>
            <a:ext cx="5041900" cy="692690"/>
          </a:xfrm>
          <a:prstGeom prst="rect">
            <a:avLst/>
          </a:prstGeom>
          <a:noFill/>
        </p:spPr>
        <p:txBody>
          <a:bodyPr wrap="square">
            <a:spAutoFit/>
          </a:bodyPr>
          <a:lstStyle/>
          <a:p>
            <a:pPr>
              <a:lnSpc>
                <a:spcPct val="70000"/>
              </a:lnSpc>
              <a:spcBef>
                <a:spcPct val="0"/>
              </a:spcBef>
            </a:pPr>
            <a:r>
              <a:rPr lang="tr-TR" sz="2700" b="1" dirty="0">
                <a:solidFill>
                  <a:srgbClr val="2FAF7C"/>
                </a:solidFill>
              </a:rPr>
              <a:t>Peki Uygulamaya konulduğunda SKUp Aslında Nedir?</a:t>
            </a:r>
            <a:endParaRPr lang="hr-HR" sz="2700" b="1" dirty="0">
              <a:solidFill>
                <a:srgbClr val="2FAF7C"/>
              </a:solidFill>
            </a:endParaRPr>
          </a:p>
        </p:txBody>
      </p:sp>
      <p:grpSp>
        <p:nvGrpSpPr>
          <p:cNvPr id="17" name="Group 16">
            <a:extLst>
              <a:ext uri="{FF2B5EF4-FFF2-40B4-BE49-F238E27FC236}">
                <a16:creationId xmlns:a16="http://schemas.microsoft.com/office/drawing/2014/main" id="{9E36A642-54A5-FC38-E4ED-587EF530A223}"/>
              </a:ext>
            </a:extLst>
          </p:cNvPr>
          <p:cNvGrpSpPr/>
          <p:nvPr/>
        </p:nvGrpSpPr>
        <p:grpSpPr>
          <a:xfrm>
            <a:off x="53983" y="1887798"/>
            <a:ext cx="1560854" cy="4150326"/>
            <a:chOff x="591360" y="2003644"/>
            <a:chExt cx="1560854" cy="4150326"/>
          </a:xfrm>
        </p:grpSpPr>
        <p:grpSp>
          <p:nvGrpSpPr>
            <p:cNvPr id="95" name="Group 94">
              <a:extLst>
                <a:ext uri="{FF2B5EF4-FFF2-40B4-BE49-F238E27FC236}">
                  <a16:creationId xmlns:a16="http://schemas.microsoft.com/office/drawing/2014/main" id="{042C8C96-F20D-FDB2-F7FD-2E64262D9A38}"/>
                </a:ext>
              </a:extLst>
            </p:cNvPr>
            <p:cNvGrpSpPr/>
            <p:nvPr/>
          </p:nvGrpSpPr>
          <p:grpSpPr>
            <a:xfrm>
              <a:off x="1162106" y="2282601"/>
              <a:ext cx="404329" cy="3871369"/>
              <a:chOff x="1142563" y="2758031"/>
              <a:chExt cx="404329" cy="3871369"/>
            </a:xfrm>
          </p:grpSpPr>
          <p:sp>
            <p:nvSpPr>
              <p:cNvPr id="93" name="Shape">
                <a:extLst>
                  <a:ext uri="{FF2B5EF4-FFF2-40B4-BE49-F238E27FC236}">
                    <a16:creationId xmlns:a16="http://schemas.microsoft.com/office/drawing/2014/main" id="{51884E5F-6C14-ADFE-1B50-7DDDD30363A6}"/>
                  </a:ext>
                </a:extLst>
              </p:cNvPr>
              <p:cNvSpPr/>
              <p:nvPr/>
            </p:nvSpPr>
            <p:spPr>
              <a:xfrm>
                <a:off x="1142563" y="2758031"/>
                <a:ext cx="225202" cy="3871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041"/>
                    </a:lnTo>
                    <a:lnTo>
                      <a:pt x="178" y="21041"/>
                    </a:lnTo>
                    <a:cubicBezTo>
                      <a:pt x="426" y="21079"/>
                      <a:pt x="950" y="21113"/>
                      <a:pt x="1767" y="21135"/>
                    </a:cubicBezTo>
                    <a:lnTo>
                      <a:pt x="16744" y="21539"/>
                    </a:lnTo>
                    <a:cubicBezTo>
                      <a:pt x="18262" y="21580"/>
                      <a:pt x="19931" y="21600"/>
                      <a:pt x="21600" y="21600"/>
                    </a:cubicBezTo>
                    <a:lnTo>
                      <a:pt x="21600" y="0"/>
                    </a:lnTo>
                    <a:lnTo>
                      <a:pt x="0" y="0"/>
                    </a:lnTo>
                    <a:close/>
                  </a:path>
                </a:pathLst>
              </a:custGeom>
              <a:solidFill>
                <a:srgbClr val="DFE6E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sp>
            <p:nvSpPr>
              <p:cNvPr id="94" name="Shape">
                <a:extLst>
                  <a:ext uri="{FF2B5EF4-FFF2-40B4-BE49-F238E27FC236}">
                    <a16:creationId xmlns:a16="http://schemas.microsoft.com/office/drawing/2014/main" id="{9F3B5135-AACE-C0E8-3FAB-0FD62061D40C}"/>
                  </a:ext>
                </a:extLst>
              </p:cNvPr>
              <p:cNvSpPr/>
              <p:nvPr/>
            </p:nvSpPr>
            <p:spPr>
              <a:xfrm>
                <a:off x="1370707" y="2758031"/>
                <a:ext cx="176185" cy="3871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cubicBezTo>
                      <a:pt x="1669" y="21600"/>
                      <a:pt x="3338" y="21579"/>
                      <a:pt x="4856" y="21539"/>
                    </a:cubicBezTo>
                    <a:lnTo>
                      <a:pt x="19833" y="21135"/>
                    </a:lnTo>
                    <a:cubicBezTo>
                      <a:pt x="20641" y="21113"/>
                      <a:pt x="21165" y="21079"/>
                      <a:pt x="21422" y="21041"/>
                    </a:cubicBezTo>
                    <a:lnTo>
                      <a:pt x="21600" y="21041"/>
                    </a:lnTo>
                    <a:lnTo>
                      <a:pt x="21600" y="0"/>
                    </a:lnTo>
                    <a:lnTo>
                      <a:pt x="0" y="0"/>
                    </a:lnTo>
                    <a:close/>
                  </a:path>
                </a:pathLst>
              </a:custGeom>
              <a:solidFill>
                <a:srgbClr val="D2DA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p>
            </p:txBody>
          </p:sp>
        </p:grpSp>
        <p:grpSp>
          <p:nvGrpSpPr>
            <p:cNvPr id="32" name="Group 31">
              <a:extLst>
                <a:ext uri="{FF2B5EF4-FFF2-40B4-BE49-F238E27FC236}">
                  <a16:creationId xmlns:a16="http://schemas.microsoft.com/office/drawing/2014/main" id="{70B9CFBF-612D-D9D3-44F2-60EFC5C4BBE7}"/>
                </a:ext>
              </a:extLst>
            </p:cNvPr>
            <p:cNvGrpSpPr/>
            <p:nvPr/>
          </p:nvGrpSpPr>
          <p:grpSpPr>
            <a:xfrm>
              <a:off x="591360" y="2003644"/>
              <a:ext cx="1560854" cy="1888318"/>
              <a:chOff x="821853" y="1540682"/>
              <a:chExt cx="3072154" cy="3776635"/>
            </a:xfrm>
          </p:grpSpPr>
          <p:grpSp>
            <p:nvGrpSpPr>
              <p:cNvPr id="33" name="Group 32">
                <a:extLst>
                  <a:ext uri="{FF2B5EF4-FFF2-40B4-BE49-F238E27FC236}">
                    <a16:creationId xmlns:a16="http://schemas.microsoft.com/office/drawing/2014/main" id="{E6C7CD5F-47E4-5751-BCAD-B71FC5580BA9}"/>
                  </a:ext>
                </a:extLst>
              </p:cNvPr>
              <p:cNvGrpSpPr/>
              <p:nvPr/>
            </p:nvGrpSpPr>
            <p:grpSpPr>
              <a:xfrm>
                <a:off x="821853" y="1540682"/>
                <a:ext cx="3072154" cy="3776635"/>
                <a:chOff x="-850900" y="15836899"/>
                <a:chExt cx="6293947" cy="7737222"/>
              </a:xfrm>
            </p:grpSpPr>
            <p:sp>
              <p:nvSpPr>
                <p:cNvPr id="35" name="Shape">
                  <a:extLst>
                    <a:ext uri="{FF2B5EF4-FFF2-40B4-BE49-F238E27FC236}">
                      <a16:creationId xmlns:a16="http://schemas.microsoft.com/office/drawing/2014/main" id="{4FF8CA2C-F341-0BA1-D369-B533EDC659D6}"/>
                    </a:ext>
                  </a:extLst>
                </p:cNvPr>
                <p:cNvSpPr/>
                <p:nvPr/>
              </p:nvSpPr>
              <p:spPr>
                <a:xfrm>
                  <a:off x="241300" y="15836899"/>
                  <a:ext cx="4121150" cy="7737222"/>
                </a:xfrm>
                <a:custGeom>
                  <a:avLst/>
                  <a:gdLst/>
                  <a:ahLst/>
                  <a:cxnLst>
                    <a:cxn ang="0">
                      <a:pos x="wd2" y="hd2"/>
                    </a:cxn>
                    <a:cxn ang="5400000">
                      <a:pos x="wd2" y="hd2"/>
                    </a:cxn>
                    <a:cxn ang="10800000">
                      <a:pos x="wd2" y="hd2"/>
                    </a:cxn>
                    <a:cxn ang="16200000">
                      <a:pos x="wd2" y="hd2"/>
                    </a:cxn>
                  </a:cxnLst>
                  <a:rect l="0" t="0" r="r" b="b"/>
                  <a:pathLst>
                    <a:path w="21600" h="21600" extrusionOk="0">
                      <a:moveTo>
                        <a:pt x="21599" y="18698"/>
                      </a:moveTo>
                      <a:cubicBezTo>
                        <a:pt x="21599" y="20301"/>
                        <a:pt x="19339" y="21600"/>
                        <a:pt x="16551" y="21600"/>
                      </a:cubicBezTo>
                      <a:lnTo>
                        <a:pt x="5048" y="21600"/>
                      </a:lnTo>
                      <a:cubicBezTo>
                        <a:pt x="2261" y="21600"/>
                        <a:pt x="0" y="20301"/>
                        <a:pt x="0" y="18698"/>
                      </a:cubicBezTo>
                      <a:lnTo>
                        <a:pt x="0" y="2902"/>
                      </a:lnTo>
                      <a:cubicBezTo>
                        <a:pt x="0" y="1299"/>
                        <a:pt x="2260" y="0"/>
                        <a:pt x="5048" y="0"/>
                      </a:cubicBezTo>
                      <a:lnTo>
                        <a:pt x="16552" y="0"/>
                      </a:lnTo>
                      <a:cubicBezTo>
                        <a:pt x="19339" y="0"/>
                        <a:pt x="21600" y="1299"/>
                        <a:pt x="21600" y="2902"/>
                      </a:cubicBezTo>
                      <a:lnTo>
                        <a:pt x="21600" y="18698"/>
                      </a:lnTo>
                      <a:close/>
                    </a:path>
                  </a:pathLst>
                </a:custGeom>
                <a:solidFill>
                  <a:srgbClr val="4B4B4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6" name="Circle">
                  <a:extLst>
                    <a:ext uri="{FF2B5EF4-FFF2-40B4-BE49-F238E27FC236}">
                      <a16:creationId xmlns:a16="http://schemas.microsoft.com/office/drawing/2014/main" id="{679E1CAC-D168-0268-6CFC-727BA6FF1A88}"/>
                    </a:ext>
                  </a:extLst>
                </p:cNvPr>
                <p:cNvSpPr/>
                <p:nvPr/>
              </p:nvSpPr>
              <p:spPr>
                <a:xfrm>
                  <a:off x="736600" y="16383000"/>
                  <a:ext cx="3117059" cy="3117058"/>
                </a:xfrm>
                <a:prstGeom prst="ellipse">
                  <a:avLst/>
                </a:prstGeom>
                <a:solidFill>
                  <a:srgbClr val="FFFFFF"/>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7" name="Circle">
                  <a:extLst>
                    <a:ext uri="{FF2B5EF4-FFF2-40B4-BE49-F238E27FC236}">
                      <a16:creationId xmlns:a16="http://schemas.microsoft.com/office/drawing/2014/main" id="{C221DD07-4F19-E003-1759-23FD975CE92D}"/>
                    </a:ext>
                  </a:extLst>
                </p:cNvPr>
                <p:cNvSpPr/>
                <p:nvPr/>
              </p:nvSpPr>
              <p:spPr>
                <a:xfrm>
                  <a:off x="1181100" y="20256500"/>
                  <a:ext cx="2244322" cy="2244322"/>
                </a:xfrm>
                <a:prstGeom prst="ellipse">
                  <a:avLst/>
                </a:prstGeom>
                <a:solidFill>
                  <a:srgbClr val="FFFFFF"/>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8" name="Shape">
                  <a:extLst>
                    <a:ext uri="{FF2B5EF4-FFF2-40B4-BE49-F238E27FC236}">
                      <a16:creationId xmlns:a16="http://schemas.microsoft.com/office/drawing/2014/main" id="{37698101-9C4A-20F2-06D6-64B101B4DE1B}"/>
                    </a:ext>
                  </a:extLst>
                </p:cNvPr>
                <p:cNvSpPr/>
                <p:nvPr/>
              </p:nvSpPr>
              <p:spPr>
                <a:xfrm>
                  <a:off x="914400" y="16560799"/>
                  <a:ext cx="2761652" cy="2761730"/>
                </a:xfrm>
                <a:custGeom>
                  <a:avLst/>
                  <a:gdLst/>
                  <a:ahLst/>
                  <a:cxnLst>
                    <a:cxn ang="0">
                      <a:pos x="wd2" y="hd2"/>
                    </a:cxn>
                    <a:cxn ang="5400000">
                      <a:pos x="wd2" y="hd2"/>
                    </a:cxn>
                    <a:cxn ang="10800000">
                      <a:pos x="wd2" y="hd2"/>
                    </a:cxn>
                    <a:cxn ang="16200000">
                      <a:pos x="wd2" y="hd2"/>
                    </a:cxn>
                  </a:cxnLst>
                  <a:rect l="0" t="0" r="r" b="b"/>
                  <a:pathLst>
                    <a:path w="20390" h="19874" extrusionOk="0">
                      <a:moveTo>
                        <a:pt x="19848" y="13221"/>
                      </a:moveTo>
                      <a:cubicBezTo>
                        <a:pt x="18872" y="16172"/>
                        <a:pt x="16446" y="18486"/>
                        <a:pt x="13405" y="19395"/>
                      </a:cubicBezTo>
                      <a:cubicBezTo>
                        <a:pt x="9677" y="20510"/>
                        <a:pt x="6114" y="19594"/>
                        <a:pt x="3602" y="17516"/>
                      </a:cubicBezTo>
                      <a:cubicBezTo>
                        <a:pt x="3461" y="17400"/>
                        <a:pt x="3325" y="17280"/>
                        <a:pt x="3192" y="17158"/>
                      </a:cubicBezTo>
                      <a:cubicBezTo>
                        <a:pt x="499" y="14679"/>
                        <a:pt x="-805" y="10783"/>
                        <a:pt x="526" y="6696"/>
                      </a:cubicBezTo>
                      <a:cubicBezTo>
                        <a:pt x="1470" y="3796"/>
                        <a:pt x="3805" y="1487"/>
                        <a:pt x="6773" y="542"/>
                      </a:cubicBezTo>
                      <a:cubicBezTo>
                        <a:pt x="11900" y="-1090"/>
                        <a:pt x="16743" y="1125"/>
                        <a:pt x="19023" y="4967"/>
                      </a:cubicBezTo>
                      <a:cubicBezTo>
                        <a:pt x="19092" y="5085"/>
                        <a:pt x="19160" y="5204"/>
                        <a:pt x="19224" y="5323"/>
                      </a:cubicBezTo>
                      <a:cubicBezTo>
                        <a:pt x="20444" y="7581"/>
                        <a:pt x="20795" y="10360"/>
                        <a:pt x="19848" y="13221"/>
                      </a:cubicBezTo>
                      <a:close/>
                    </a:path>
                  </a:pathLst>
                </a:custGeom>
                <a:solidFill>
                  <a:srgbClr val="C00000"/>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9" name="Shape">
                  <a:extLst>
                    <a:ext uri="{FF2B5EF4-FFF2-40B4-BE49-F238E27FC236}">
                      <a16:creationId xmlns:a16="http://schemas.microsoft.com/office/drawing/2014/main" id="{3861805A-7CB9-E96F-58EB-793A0292A8F1}"/>
                    </a:ext>
                  </a:extLst>
                </p:cNvPr>
                <p:cNvSpPr/>
                <p:nvPr/>
              </p:nvSpPr>
              <p:spPr>
                <a:xfrm>
                  <a:off x="1244599" y="16979900"/>
                  <a:ext cx="2431416" cy="2349628"/>
                </a:xfrm>
                <a:custGeom>
                  <a:avLst/>
                  <a:gdLst/>
                  <a:ahLst/>
                  <a:cxnLst>
                    <a:cxn ang="0">
                      <a:pos x="wd2" y="hd2"/>
                    </a:cxn>
                    <a:cxn ang="5400000">
                      <a:pos x="wd2" y="hd2"/>
                    </a:cxn>
                    <a:cxn ang="10800000">
                      <a:pos x="wd2" y="hd2"/>
                    </a:cxn>
                    <a:cxn ang="16200000">
                      <a:pos x="wd2" y="hd2"/>
                    </a:cxn>
                  </a:cxnLst>
                  <a:rect l="0" t="0" r="r" b="b"/>
                  <a:pathLst>
                    <a:path w="21600" h="21600" extrusionOk="0">
                      <a:moveTo>
                        <a:pt x="21600" y="8906"/>
                      </a:moveTo>
                      <a:cubicBezTo>
                        <a:pt x="21600" y="15915"/>
                        <a:pt x="16108" y="21600"/>
                        <a:pt x="9333" y="21600"/>
                      </a:cubicBezTo>
                      <a:cubicBezTo>
                        <a:pt x="6308" y="21600"/>
                        <a:pt x="3538" y="20465"/>
                        <a:pt x="1400" y="18588"/>
                      </a:cubicBezTo>
                      <a:cubicBezTo>
                        <a:pt x="504" y="16827"/>
                        <a:pt x="0" y="14823"/>
                        <a:pt x="0" y="12694"/>
                      </a:cubicBezTo>
                      <a:cubicBezTo>
                        <a:pt x="0" y="5685"/>
                        <a:pt x="5492" y="0"/>
                        <a:pt x="12267" y="0"/>
                      </a:cubicBezTo>
                      <a:cubicBezTo>
                        <a:pt x="15290" y="0"/>
                        <a:pt x="18060" y="1132"/>
                        <a:pt x="20198" y="3012"/>
                      </a:cubicBezTo>
                      <a:cubicBezTo>
                        <a:pt x="21093" y="4772"/>
                        <a:pt x="21600" y="6779"/>
                        <a:pt x="21600" y="8906"/>
                      </a:cubicBezTo>
                      <a:close/>
                    </a:path>
                  </a:pathLst>
                </a:custGeom>
                <a:solidFill>
                  <a:srgbClr val="BE281C"/>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40" name="Shape">
                  <a:extLst>
                    <a:ext uri="{FF2B5EF4-FFF2-40B4-BE49-F238E27FC236}">
                      <a16:creationId xmlns:a16="http://schemas.microsoft.com/office/drawing/2014/main" id="{ACBBF765-58F3-02F0-06AE-208843E972E4}"/>
                    </a:ext>
                  </a:extLst>
                </p:cNvPr>
                <p:cNvSpPr/>
                <p:nvPr/>
              </p:nvSpPr>
              <p:spPr>
                <a:xfrm>
                  <a:off x="1308099" y="20383500"/>
                  <a:ext cx="1988442" cy="1988312"/>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5" y="21600"/>
                        <a:pt x="10801" y="21600"/>
                      </a:cubicBezTo>
                      <a:cubicBezTo>
                        <a:pt x="8138" y="21600"/>
                        <a:pt x="5699" y="20634"/>
                        <a:pt x="3817" y="19038"/>
                      </a:cubicBezTo>
                      <a:cubicBezTo>
                        <a:pt x="3668" y="18912"/>
                        <a:pt x="3525" y="18783"/>
                        <a:pt x="3383" y="18649"/>
                      </a:cubicBezTo>
                      <a:cubicBezTo>
                        <a:pt x="1300" y="16681"/>
                        <a:pt x="0" y="13892"/>
                        <a:pt x="0" y="10800"/>
                      </a:cubicBezTo>
                      <a:cubicBezTo>
                        <a:pt x="0" y="4836"/>
                        <a:pt x="4835" y="0"/>
                        <a:pt x="10799" y="0"/>
                      </a:cubicBezTo>
                      <a:cubicBezTo>
                        <a:pt x="14796" y="0"/>
                        <a:pt x="18285" y="2172"/>
                        <a:pt x="20151" y="5399"/>
                      </a:cubicBezTo>
                      <a:cubicBezTo>
                        <a:pt x="20225" y="5527"/>
                        <a:pt x="20296" y="5657"/>
                        <a:pt x="20365" y="5786"/>
                      </a:cubicBezTo>
                      <a:cubicBezTo>
                        <a:pt x="21154" y="7282"/>
                        <a:pt x="21600" y="8988"/>
                        <a:pt x="21600" y="10800"/>
                      </a:cubicBezTo>
                      <a:close/>
                    </a:path>
                  </a:pathLst>
                </a:custGeom>
                <a:solidFill>
                  <a:srgbClr val="35353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41" name="Shape">
                  <a:extLst>
                    <a:ext uri="{FF2B5EF4-FFF2-40B4-BE49-F238E27FC236}">
                      <a16:creationId xmlns:a16="http://schemas.microsoft.com/office/drawing/2014/main" id="{5F705C48-2A5E-573A-6527-0F51855A49AA}"/>
                    </a:ext>
                  </a:extLst>
                </p:cNvPr>
                <p:cNvSpPr/>
                <p:nvPr/>
              </p:nvSpPr>
              <p:spPr>
                <a:xfrm>
                  <a:off x="1549399" y="20675599"/>
                  <a:ext cx="1750569" cy="1691641"/>
                </a:xfrm>
                <a:custGeom>
                  <a:avLst/>
                  <a:gdLst/>
                  <a:ahLst/>
                  <a:cxnLst>
                    <a:cxn ang="0">
                      <a:pos x="wd2" y="hd2"/>
                    </a:cxn>
                    <a:cxn ang="5400000">
                      <a:pos x="wd2" y="hd2"/>
                    </a:cxn>
                    <a:cxn ang="10800000">
                      <a:pos x="wd2" y="hd2"/>
                    </a:cxn>
                    <a:cxn ang="16200000">
                      <a:pos x="wd2" y="hd2"/>
                    </a:cxn>
                  </a:cxnLst>
                  <a:rect l="0" t="0" r="r" b="b"/>
                  <a:pathLst>
                    <a:path w="21600" h="21600" extrusionOk="0">
                      <a:moveTo>
                        <a:pt x="21600" y="8906"/>
                      </a:moveTo>
                      <a:cubicBezTo>
                        <a:pt x="21600" y="15916"/>
                        <a:pt x="16108" y="21600"/>
                        <a:pt x="9333" y="21600"/>
                      </a:cubicBezTo>
                      <a:cubicBezTo>
                        <a:pt x="6309" y="21600"/>
                        <a:pt x="3538" y="20465"/>
                        <a:pt x="1401" y="18589"/>
                      </a:cubicBezTo>
                      <a:cubicBezTo>
                        <a:pt x="505" y="16828"/>
                        <a:pt x="0" y="14823"/>
                        <a:pt x="0" y="12694"/>
                      </a:cubicBezTo>
                      <a:cubicBezTo>
                        <a:pt x="0" y="5684"/>
                        <a:pt x="5492" y="0"/>
                        <a:pt x="12267" y="0"/>
                      </a:cubicBezTo>
                      <a:cubicBezTo>
                        <a:pt x="15290" y="0"/>
                        <a:pt x="18058" y="1132"/>
                        <a:pt x="20197" y="3011"/>
                      </a:cubicBezTo>
                      <a:cubicBezTo>
                        <a:pt x="21094" y="4771"/>
                        <a:pt x="21600" y="6777"/>
                        <a:pt x="21600" y="8906"/>
                      </a:cubicBezTo>
                      <a:close/>
                    </a:path>
                  </a:pathLst>
                </a:custGeom>
                <a:solidFill>
                  <a:srgbClr val="4B4B4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42" name="Shape">
                  <a:extLst>
                    <a:ext uri="{FF2B5EF4-FFF2-40B4-BE49-F238E27FC236}">
                      <a16:creationId xmlns:a16="http://schemas.microsoft.com/office/drawing/2014/main" id="{9CB16537-5EDA-3284-C63A-75B0B10C11FB}"/>
                    </a:ext>
                  </a:extLst>
                </p:cNvPr>
                <p:cNvSpPr/>
                <p:nvPr/>
              </p:nvSpPr>
              <p:spPr>
                <a:xfrm>
                  <a:off x="4495800" y="20319999"/>
                  <a:ext cx="947247" cy="2130554"/>
                </a:xfrm>
                <a:custGeom>
                  <a:avLst/>
                  <a:gdLst/>
                  <a:ahLst/>
                  <a:cxnLst>
                    <a:cxn ang="0">
                      <a:pos x="wd2" y="hd2"/>
                    </a:cxn>
                    <a:cxn ang="5400000">
                      <a:pos x="wd2" y="hd2"/>
                    </a:cxn>
                    <a:cxn ang="10800000">
                      <a:pos x="wd2" y="hd2"/>
                    </a:cxn>
                    <a:cxn ang="16200000">
                      <a:pos x="wd2" y="hd2"/>
                    </a:cxn>
                  </a:cxnLst>
                  <a:rect l="0" t="0" r="r" b="b"/>
                  <a:pathLst>
                    <a:path w="20285" h="21600" extrusionOk="0">
                      <a:moveTo>
                        <a:pt x="19933" y="5592"/>
                      </a:moveTo>
                      <a:lnTo>
                        <a:pt x="12323" y="18393"/>
                      </a:lnTo>
                      <a:cubicBezTo>
                        <a:pt x="11194" y="20289"/>
                        <a:pt x="7539" y="21600"/>
                        <a:pt x="3378" y="21600"/>
                      </a:cubicBezTo>
                      <a:lnTo>
                        <a:pt x="0" y="21600"/>
                      </a:lnTo>
                      <a:lnTo>
                        <a:pt x="0" y="0"/>
                      </a:lnTo>
                      <a:lnTo>
                        <a:pt x="10988" y="0"/>
                      </a:lnTo>
                      <a:cubicBezTo>
                        <a:pt x="17145" y="0"/>
                        <a:pt x="21600" y="2785"/>
                        <a:pt x="19933" y="5592"/>
                      </a:cubicBezTo>
                      <a:close/>
                    </a:path>
                  </a:pathLst>
                </a:custGeom>
                <a:solidFill>
                  <a:srgbClr val="4B4B4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43" name="Shape">
                  <a:extLst>
                    <a:ext uri="{FF2B5EF4-FFF2-40B4-BE49-F238E27FC236}">
                      <a16:creationId xmlns:a16="http://schemas.microsoft.com/office/drawing/2014/main" id="{7644EB58-9E5B-FCE9-50FF-C443C0B8D9AE}"/>
                    </a:ext>
                  </a:extLst>
                </p:cNvPr>
                <p:cNvSpPr/>
                <p:nvPr/>
              </p:nvSpPr>
              <p:spPr>
                <a:xfrm>
                  <a:off x="-850900" y="16878299"/>
                  <a:ext cx="947288" cy="2130554"/>
                </a:xfrm>
                <a:custGeom>
                  <a:avLst/>
                  <a:gdLst/>
                  <a:ahLst/>
                  <a:cxnLst>
                    <a:cxn ang="0">
                      <a:pos x="wd2" y="hd2"/>
                    </a:cxn>
                    <a:cxn ang="5400000">
                      <a:pos x="wd2" y="hd2"/>
                    </a:cxn>
                    <a:cxn ang="10800000">
                      <a:pos x="wd2" y="hd2"/>
                    </a:cxn>
                    <a:cxn ang="16200000">
                      <a:pos x="wd2" y="hd2"/>
                    </a:cxn>
                  </a:cxnLst>
                  <a:rect l="0" t="0" r="r" b="b"/>
                  <a:pathLst>
                    <a:path w="20284" h="21600" extrusionOk="0">
                      <a:moveTo>
                        <a:pt x="354" y="5592"/>
                      </a:moveTo>
                      <a:lnTo>
                        <a:pt x="7963" y="18393"/>
                      </a:lnTo>
                      <a:cubicBezTo>
                        <a:pt x="9091" y="20289"/>
                        <a:pt x="12746" y="21600"/>
                        <a:pt x="16907" y="21600"/>
                      </a:cubicBezTo>
                      <a:lnTo>
                        <a:pt x="20284" y="21600"/>
                      </a:lnTo>
                      <a:lnTo>
                        <a:pt x="20284" y="0"/>
                      </a:lnTo>
                      <a:lnTo>
                        <a:pt x="9298" y="0"/>
                      </a:lnTo>
                      <a:cubicBezTo>
                        <a:pt x="3141" y="0"/>
                        <a:pt x="-1316" y="2785"/>
                        <a:pt x="354" y="5592"/>
                      </a:cubicBezTo>
                      <a:close/>
                    </a:path>
                  </a:pathLst>
                </a:custGeom>
                <a:solidFill>
                  <a:srgbClr val="4B4B4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44" name="Shape">
                  <a:extLst>
                    <a:ext uri="{FF2B5EF4-FFF2-40B4-BE49-F238E27FC236}">
                      <a16:creationId xmlns:a16="http://schemas.microsoft.com/office/drawing/2014/main" id="{381F9498-AEF0-2CCD-4352-96A2871ABAB0}"/>
                    </a:ext>
                  </a:extLst>
                </p:cNvPr>
                <p:cNvSpPr/>
                <p:nvPr/>
              </p:nvSpPr>
              <p:spPr>
                <a:xfrm>
                  <a:off x="-850900" y="20307300"/>
                  <a:ext cx="947288" cy="2130551"/>
                </a:xfrm>
                <a:custGeom>
                  <a:avLst/>
                  <a:gdLst/>
                  <a:ahLst/>
                  <a:cxnLst>
                    <a:cxn ang="0">
                      <a:pos x="wd2" y="hd2"/>
                    </a:cxn>
                    <a:cxn ang="5400000">
                      <a:pos x="wd2" y="hd2"/>
                    </a:cxn>
                    <a:cxn ang="10800000">
                      <a:pos x="wd2" y="hd2"/>
                    </a:cxn>
                    <a:cxn ang="16200000">
                      <a:pos x="wd2" y="hd2"/>
                    </a:cxn>
                  </a:cxnLst>
                  <a:rect l="0" t="0" r="r" b="b"/>
                  <a:pathLst>
                    <a:path w="20284" h="21600" extrusionOk="0">
                      <a:moveTo>
                        <a:pt x="354" y="5592"/>
                      </a:moveTo>
                      <a:lnTo>
                        <a:pt x="7963" y="18393"/>
                      </a:lnTo>
                      <a:cubicBezTo>
                        <a:pt x="9091" y="20289"/>
                        <a:pt x="12746" y="21600"/>
                        <a:pt x="16907" y="21600"/>
                      </a:cubicBezTo>
                      <a:lnTo>
                        <a:pt x="20284" y="21600"/>
                      </a:lnTo>
                      <a:lnTo>
                        <a:pt x="20284" y="0"/>
                      </a:lnTo>
                      <a:lnTo>
                        <a:pt x="9298" y="0"/>
                      </a:lnTo>
                      <a:cubicBezTo>
                        <a:pt x="3141" y="0"/>
                        <a:pt x="-1316" y="2785"/>
                        <a:pt x="354" y="5592"/>
                      </a:cubicBezTo>
                      <a:close/>
                    </a:path>
                  </a:pathLst>
                </a:custGeom>
                <a:solidFill>
                  <a:srgbClr val="4B4B4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45" name="Shape">
                  <a:extLst>
                    <a:ext uri="{FF2B5EF4-FFF2-40B4-BE49-F238E27FC236}">
                      <a16:creationId xmlns:a16="http://schemas.microsoft.com/office/drawing/2014/main" id="{7DDF2824-2431-9EEE-FBCC-5FC8BDDB1736}"/>
                    </a:ext>
                  </a:extLst>
                </p:cNvPr>
                <p:cNvSpPr/>
                <p:nvPr/>
              </p:nvSpPr>
              <p:spPr>
                <a:xfrm>
                  <a:off x="4495800" y="16878299"/>
                  <a:ext cx="947247" cy="2130554"/>
                </a:xfrm>
                <a:custGeom>
                  <a:avLst/>
                  <a:gdLst/>
                  <a:ahLst/>
                  <a:cxnLst>
                    <a:cxn ang="0">
                      <a:pos x="wd2" y="hd2"/>
                    </a:cxn>
                    <a:cxn ang="5400000">
                      <a:pos x="wd2" y="hd2"/>
                    </a:cxn>
                    <a:cxn ang="10800000">
                      <a:pos x="wd2" y="hd2"/>
                    </a:cxn>
                    <a:cxn ang="16200000">
                      <a:pos x="wd2" y="hd2"/>
                    </a:cxn>
                  </a:cxnLst>
                  <a:rect l="0" t="0" r="r" b="b"/>
                  <a:pathLst>
                    <a:path w="20285" h="21600" extrusionOk="0">
                      <a:moveTo>
                        <a:pt x="19933" y="5592"/>
                      </a:moveTo>
                      <a:lnTo>
                        <a:pt x="12323" y="18393"/>
                      </a:lnTo>
                      <a:cubicBezTo>
                        <a:pt x="11194" y="20289"/>
                        <a:pt x="7539" y="21600"/>
                        <a:pt x="3378" y="21600"/>
                      </a:cubicBezTo>
                      <a:lnTo>
                        <a:pt x="0" y="21600"/>
                      </a:lnTo>
                      <a:lnTo>
                        <a:pt x="0" y="0"/>
                      </a:lnTo>
                      <a:lnTo>
                        <a:pt x="10988" y="0"/>
                      </a:lnTo>
                      <a:cubicBezTo>
                        <a:pt x="17145" y="0"/>
                        <a:pt x="21600" y="2785"/>
                        <a:pt x="19933" y="5592"/>
                      </a:cubicBezTo>
                      <a:close/>
                    </a:path>
                  </a:pathLst>
                </a:custGeom>
                <a:solidFill>
                  <a:srgbClr val="4B4B4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pic>
            <p:nvPicPr>
              <p:cNvPr id="34" name="Graphic 33" descr="Raised Hand">
                <a:extLst>
                  <a:ext uri="{FF2B5EF4-FFF2-40B4-BE49-F238E27FC236}">
                    <a16:creationId xmlns:a16="http://schemas.microsoft.com/office/drawing/2014/main" id="{B6ECDB0C-9A3C-791B-C597-C01A676AD8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13459" y="2103631"/>
                <a:ext cx="945824" cy="945824"/>
              </a:xfrm>
              <a:prstGeom prst="rect">
                <a:avLst/>
              </a:prstGeom>
            </p:spPr>
          </p:pic>
        </p:grpSp>
      </p:grpSp>
      <p:grpSp>
        <p:nvGrpSpPr>
          <p:cNvPr id="47" name="Group 46">
            <a:extLst>
              <a:ext uri="{FF2B5EF4-FFF2-40B4-BE49-F238E27FC236}">
                <a16:creationId xmlns:a16="http://schemas.microsoft.com/office/drawing/2014/main" id="{71B5CC30-066C-B2F5-D405-FAA8850723E1}"/>
              </a:ext>
            </a:extLst>
          </p:cNvPr>
          <p:cNvGrpSpPr/>
          <p:nvPr/>
        </p:nvGrpSpPr>
        <p:grpSpPr>
          <a:xfrm>
            <a:off x="6153239" y="1927189"/>
            <a:ext cx="1517311" cy="1888318"/>
            <a:chOff x="1442359" y="1683656"/>
            <a:chExt cx="3072384" cy="3776472"/>
          </a:xfrm>
        </p:grpSpPr>
        <p:grpSp>
          <p:nvGrpSpPr>
            <p:cNvPr id="48" name="Group 47">
              <a:extLst>
                <a:ext uri="{FF2B5EF4-FFF2-40B4-BE49-F238E27FC236}">
                  <a16:creationId xmlns:a16="http://schemas.microsoft.com/office/drawing/2014/main" id="{3170AD59-5F78-C006-1F48-DED2D8A0B463}"/>
                </a:ext>
              </a:extLst>
            </p:cNvPr>
            <p:cNvGrpSpPr/>
            <p:nvPr/>
          </p:nvGrpSpPr>
          <p:grpSpPr>
            <a:xfrm>
              <a:off x="1442359" y="1683656"/>
              <a:ext cx="3072384" cy="3776472"/>
              <a:chOff x="-850900" y="24790399"/>
              <a:chExt cx="6293947" cy="7737222"/>
            </a:xfrm>
          </p:grpSpPr>
          <p:sp>
            <p:nvSpPr>
              <p:cNvPr id="50" name="Shape">
                <a:extLst>
                  <a:ext uri="{FF2B5EF4-FFF2-40B4-BE49-F238E27FC236}">
                    <a16:creationId xmlns:a16="http://schemas.microsoft.com/office/drawing/2014/main" id="{C5099D47-417B-B5DC-5ECE-1AB0680BEBE9}"/>
                  </a:ext>
                </a:extLst>
              </p:cNvPr>
              <p:cNvSpPr/>
              <p:nvPr/>
            </p:nvSpPr>
            <p:spPr>
              <a:xfrm>
                <a:off x="241300" y="24790399"/>
                <a:ext cx="4121150" cy="7737222"/>
              </a:xfrm>
              <a:custGeom>
                <a:avLst/>
                <a:gdLst/>
                <a:ahLst/>
                <a:cxnLst>
                  <a:cxn ang="0">
                    <a:pos x="wd2" y="hd2"/>
                  </a:cxn>
                  <a:cxn ang="5400000">
                    <a:pos x="wd2" y="hd2"/>
                  </a:cxn>
                  <a:cxn ang="10800000">
                    <a:pos x="wd2" y="hd2"/>
                  </a:cxn>
                  <a:cxn ang="16200000">
                    <a:pos x="wd2" y="hd2"/>
                  </a:cxn>
                </a:cxnLst>
                <a:rect l="0" t="0" r="r" b="b"/>
                <a:pathLst>
                  <a:path w="21600" h="21600" extrusionOk="0">
                    <a:moveTo>
                      <a:pt x="21599" y="18698"/>
                    </a:moveTo>
                    <a:cubicBezTo>
                      <a:pt x="21599" y="20301"/>
                      <a:pt x="19339" y="21600"/>
                      <a:pt x="16551" y="21600"/>
                    </a:cubicBezTo>
                    <a:lnTo>
                      <a:pt x="5048" y="21600"/>
                    </a:lnTo>
                    <a:cubicBezTo>
                      <a:pt x="2261" y="21600"/>
                      <a:pt x="0" y="20301"/>
                      <a:pt x="0" y="18698"/>
                    </a:cubicBezTo>
                    <a:lnTo>
                      <a:pt x="0" y="2902"/>
                    </a:lnTo>
                    <a:cubicBezTo>
                      <a:pt x="0" y="1299"/>
                      <a:pt x="2260" y="0"/>
                      <a:pt x="5048" y="0"/>
                    </a:cubicBezTo>
                    <a:lnTo>
                      <a:pt x="16552" y="0"/>
                    </a:lnTo>
                    <a:cubicBezTo>
                      <a:pt x="19339" y="0"/>
                      <a:pt x="21600" y="1299"/>
                      <a:pt x="21600" y="2902"/>
                    </a:cubicBezTo>
                    <a:lnTo>
                      <a:pt x="21600" y="18698"/>
                    </a:lnTo>
                    <a:close/>
                  </a:path>
                </a:pathLst>
              </a:custGeom>
              <a:solidFill>
                <a:srgbClr val="4B4B4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51" name="Circle">
                <a:extLst>
                  <a:ext uri="{FF2B5EF4-FFF2-40B4-BE49-F238E27FC236}">
                    <a16:creationId xmlns:a16="http://schemas.microsoft.com/office/drawing/2014/main" id="{61C8FAF9-04DC-5E4F-7EA7-C70BC71C1142}"/>
                  </a:ext>
                </a:extLst>
              </p:cNvPr>
              <p:cNvSpPr/>
              <p:nvPr/>
            </p:nvSpPr>
            <p:spPr>
              <a:xfrm>
                <a:off x="1181100" y="25768300"/>
                <a:ext cx="2244322" cy="2244323"/>
              </a:xfrm>
              <a:prstGeom prst="ellipse">
                <a:avLst/>
              </a:prstGeom>
              <a:solidFill>
                <a:srgbClr val="FFFFFF"/>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52" name="Circle">
                <a:extLst>
                  <a:ext uri="{FF2B5EF4-FFF2-40B4-BE49-F238E27FC236}">
                    <a16:creationId xmlns:a16="http://schemas.microsoft.com/office/drawing/2014/main" id="{72AAF8CA-2A39-83FF-F0CE-E0BEFFC9570E}"/>
                  </a:ext>
                </a:extLst>
              </p:cNvPr>
              <p:cNvSpPr/>
              <p:nvPr/>
            </p:nvSpPr>
            <p:spPr>
              <a:xfrm>
                <a:off x="736600" y="28765500"/>
                <a:ext cx="3117057" cy="3117058"/>
              </a:xfrm>
              <a:prstGeom prst="ellipse">
                <a:avLst/>
              </a:prstGeom>
              <a:solidFill>
                <a:srgbClr val="FFFFFF"/>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53" name="Shape">
                <a:extLst>
                  <a:ext uri="{FF2B5EF4-FFF2-40B4-BE49-F238E27FC236}">
                    <a16:creationId xmlns:a16="http://schemas.microsoft.com/office/drawing/2014/main" id="{BC147538-6D4C-A6C4-ACFC-D586F442670B}"/>
                  </a:ext>
                </a:extLst>
              </p:cNvPr>
              <p:cNvSpPr/>
              <p:nvPr/>
            </p:nvSpPr>
            <p:spPr>
              <a:xfrm>
                <a:off x="1308099" y="25895300"/>
                <a:ext cx="1988462" cy="1988415"/>
              </a:xfrm>
              <a:custGeom>
                <a:avLst/>
                <a:gdLst/>
                <a:ahLst/>
                <a:cxnLst>
                  <a:cxn ang="0">
                    <a:pos x="wd2" y="hd2"/>
                  </a:cxn>
                  <a:cxn ang="5400000">
                    <a:pos x="wd2" y="hd2"/>
                  </a:cxn>
                  <a:cxn ang="10800000">
                    <a:pos x="wd2" y="hd2"/>
                  </a:cxn>
                  <a:cxn ang="16200000">
                    <a:pos x="wd2" y="hd2"/>
                  </a:cxn>
                </a:cxnLst>
                <a:rect l="0" t="0" r="r" b="b"/>
                <a:pathLst>
                  <a:path w="20390" h="19875" extrusionOk="0">
                    <a:moveTo>
                      <a:pt x="19849" y="13222"/>
                    </a:moveTo>
                    <a:cubicBezTo>
                      <a:pt x="18872" y="16172"/>
                      <a:pt x="16448" y="18487"/>
                      <a:pt x="13407" y="19395"/>
                    </a:cubicBezTo>
                    <a:cubicBezTo>
                      <a:pt x="9678" y="20510"/>
                      <a:pt x="6116" y="19595"/>
                      <a:pt x="3603" y="17517"/>
                    </a:cubicBezTo>
                    <a:cubicBezTo>
                      <a:pt x="3462" y="17401"/>
                      <a:pt x="3327" y="17282"/>
                      <a:pt x="3193" y="17159"/>
                    </a:cubicBezTo>
                    <a:cubicBezTo>
                      <a:pt x="500" y="14680"/>
                      <a:pt x="-804" y="10784"/>
                      <a:pt x="526" y="6696"/>
                    </a:cubicBezTo>
                    <a:cubicBezTo>
                      <a:pt x="1470" y="3796"/>
                      <a:pt x="3806" y="1488"/>
                      <a:pt x="6774" y="542"/>
                    </a:cubicBezTo>
                    <a:cubicBezTo>
                      <a:pt x="11901" y="-1090"/>
                      <a:pt x="16743" y="1125"/>
                      <a:pt x="19024" y="4966"/>
                    </a:cubicBezTo>
                    <a:cubicBezTo>
                      <a:pt x="19093" y="5084"/>
                      <a:pt x="19160" y="5204"/>
                      <a:pt x="19225" y="5323"/>
                    </a:cubicBezTo>
                    <a:cubicBezTo>
                      <a:pt x="20446" y="7581"/>
                      <a:pt x="20796" y="10361"/>
                      <a:pt x="19849" y="13222"/>
                    </a:cubicBezTo>
                    <a:close/>
                  </a:path>
                </a:pathLst>
              </a:custGeom>
              <a:solidFill>
                <a:srgbClr val="353535"/>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54" name="Shape">
                <a:extLst>
                  <a:ext uri="{FF2B5EF4-FFF2-40B4-BE49-F238E27FC236}">
                    <a16:creationId xmlns:a16="http://schemas.microsoft.com/office/drawing/2014/main" id="{55F05FB1-DDF8-5255-F364-F09943BA6110}"/>
                  </a:ext>
                </a:extLst>
              </p:cNvPr>
              <p:cNvSpPr/>
              <p:nvPr/>
            </p:nvSpPr>
            <p:spPr>
              <a:xfrm>
                <a:off x="1549399" y="26200099"/>
                <a:ext cx="1750569" cy="1691641"/>
              </a:xfrm>
              <a:custGeom>
                <a:avLst/>
                <a:gdLst/>
                <a:ahLst/>
                <a:cxnLst>
                  <a:cxn ang="0">
                    <a:pos x="wd2" y="hd2"/>
                  </a:cxn>
                  <a:cxn ang="5400000">
                    <a:pos x="wd2" y="hd2"/>
                  </a:cxn>
                  <a:cxn ang="10800000">
                    <a:pos x="wd2" y="hd2"/>
                  </a:cxn>
                  <a:cxn ang="16200000">
                    <a:pos x="wd2" y="hd2"/>
                  </a:cxn>
                </a:cxnLst>
                <a:rect l="0" t="0" r="r" b="b"/>
                <a:pathLst>
                  <a:path w="21600" h="21600" extrusionOk="0">
                    <a:moveTo>
                      <a:pt x="21600" y="8906"/>
                    </a:moveTo>
                    <a:cubicBezTo>
                      <a:pt x="21600" y="15916"/>
                      <a:pt x="16108" y="21600"/>
                      <a:pt x="9333" y="21600"/>
                    </a:cubicBezTo>
                    <a:cubicBezTo>
                      <a:pt x="6309" y="21600"/>
                      <a:pt x="3538" y="20465"/>
                      <a:pt x="1401" y="18589"/>
                    </a:cubicBezTo>
                    <a:cubicBezTo>
                      <a:pt x="505" y="16828"/>
                      <a:pt x="0" y="14823"/>
                      <a:pt x="0" y="12694"/>
                    </a:cubicBezTo>
                    <a:cubicBezTo>
                      <a:pt x="0" y="5684"/>
                      <a:pt x="5492" y="0"/>
                      <a:pt x="12267" y="0"/>
                    </a:cubicBezTo>
                    <a:cubicBezTo>
                      <a:pt x="15290" y="0"/>
                      <a:pt x="18058" y="1132"/>
                      <a:pt x="20197" y="3011"/>
                    </a:cubicBezTo>
                    <a:cubicBezTo>
                      <a:pt x="21094" y="4771"/>
                      <a:pt x="21600" y="6777"/>
                      <a:pt x="21600" y="8906"/>
                    </a:cubicBezTo>
                    <a:close/>
                  </a:path>
                </a:pathLst>
              </a:custGeom>
              <a:solidFill>
                <a:srgbClr val="4B4B4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55" name="Shape">
                <a:extLst>
                  <a:ext uri="{FF2B5EF4-FFF2-40B4-BE49-F238E27FC236}">
                    <a16:creationId xmlns:a16="http://schemas.microsoft.com/office/drawing/2014/main" id="{36A5483B-EFF6-F63B-89AE-41086F4349DC}"/>
                  </a:ext>
                </a:extLst>
              </p:cNvPr>
              <p:cNvSpPr/>
              <p:nvPr/>
            </p:nvSpPr>
            <p:spPr>
              <a:xfrm>
                <a:off x="914400" y="28943300"/>
                <a:ext cx="2761742" cy="2761744"/>
              </a:xfrm>
              <a:custGeom>
                <a:avLst/>
                <a:gdLst/>
                <a:ahLst/>
                <a:cxnLst>
                  <a:cxn ang="0">
                    <a:pos x="wd2" y="hd2"/>
                  </a:cxn>
                  <a:cxn ang="5400000">
                    <a:pos x="wd2" y="hd2"/>
                  </a:cxn>
                  <a:cxn ang="10800000">
                    <a:pos x="wd2" y="hd2"/>
                  </a:cxn>
                  <a:cxn ang="16200000">
                    <a:pos x="wd2" y="hd2"/>
                  </a:cxn>
                </a:cxnLst>
                <a:rect l="0" t="0" r="r" b="b"/>
                <a:pathLst>
                  <a:path w="21600" h="21600" extrusionOk="0">
                    <a:moveTo>
                      <a:pt x="21600" y="10800"/>
                    </a:moveTo>
                    <a:cubicBezTo>
                      <a:pt x="21600" y="16764"/>
                      <a:pt x="16765" y="21600"/>
                      <a:pt x="10800" y="21600"/>
                    </a:cubicBezTo>
                    <a:cubicBezTo>
                      <a:pt x="8137" y="21600"/>
                      <a:pt x="5698" y="20635"/>
                      <a:pt x="3816" y="19037"/>
                    </a:cubicBezTo>
                    <a:cubicBezTo>
                      <a:pt x="3667" y="18911"/>
                      <a:pt x="3523" y="18781"/>
                      <a:pt x="3382" y="18648"/>
                    </a:cubicBezTo>
                    <a:cubicBezTo>
                      <a:pt x="1298" y="16680"/>
                      <a:pt x="0" y="13891"/>
                      <a:pt x="0" y="10800"/>
                    </a:cubicBezTo>
                    <a:cubicBezTo>
                      <a:pt x="0" y="4836"/>
                      <a:pt x="4835" y="0"/>
                      <a:pt x="10800" y="0"/>
                    </a:cubicBezTo>
                    <a:cubicBezTo>
                      <a:pt x="14797" y="0"/>
                      <a:pt x="18285" y="2170"/>
                      <a:pt x="20152" y="5398"/>
                    </a:cubicBezTo>
                    <a:cubicBezTo>
                      <a:pt x="20225" y="5526"/>
                      <a:pt x="20297" y="5656"/>
                      <a:pt x="20365" y="5785"/>
                    </a:cubicBezTo>
                    <a:cubicBezTo>
                      <a:pt x="21154" y="7282"/>
                      <a:pt x="21600" y="8989"/>
                      <a:pt x="21600" y="10800"/>
                    </a:cubicBezTo>
                    <a:close/>
                  </a:path>
                </a:pathLst>
              </a:custGeom>
              <a:solidFill>
                <a:schemeClr val="accent6">
                  <a:lumMod val="50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56" name="Shape">
                <a:extLst>
                  <a:ext uri="{FF2B5EF4-FFF2-40B4-BE49-F238E27FC236}">
                    <a16:creationId xmlns:a16="http://schemas.microsoft.com/office/drawing/2014/main" id="{5CC7A346-F3FE-5EF3-B324-1876137F3D6B}"/>
                  </a:ext>
                </a:extLst>
              </p:cNvPr>
              <p:cNvSpPr/>
              <p:nvPr/>
            </p:nvSpPr>
            <p:spPr>
              <a:xfrm>
                <a:off x="1244599" y="29362400"/>
                <a:ext cx="2431416" cy="2349628"/>
              </a:xfrm>
              <a:custGeom>
                <a:avLst/>
                <a:gdLst/>
                <a:ahLst/>
                <a:cxnLst>
                  <a:cxn ang="0">
                    <a:pos x="wd2" y="hd2"/>
                  </a:cxn>
                  <a:cxn ang="5400000">
                    <a:pos x="wd2" y="hd2"/>
                  </a:cxn>
                  <a:cxn ang="10800000">
                    <a:pos x="wd2" y="hd2"/>
                  </a:cxn>
                  <a:cxn ang="16200000">
                    <a:pos x="wd2" y="hd2"/>
                  </a:cxn>
                </a:cxnLst>
                <a:rect l="0" t="0" r="r" b="b"/>
                <a:pathLst>
                  <a:path w="21600" h="21600" extrusionOk="0">
                    <a:moveTo>
                      <a:pt x="21600" y="8906"/>
                    </a:moveTo>
                    <a:cubicBezTo>
                      <a:pt x="21600" y="15915"/>
                      <a:pt x="16108" y="21600"/>
                      <a:pt x="9333" y="21600"/>
                    </a:cubicBezTo>
                    <a:cubicBezTo>
                      <a:pt x="6308" y="21600"/>
                      <a:pt x="3538" y="20465"/>
                      <a:pt x="1400" y="18588"/>
                    </a:cubicBezTo>
                    <a:cubicBezTo>
                      <a:pt x="504" y="16827"/>
                      <a:pt x="0" y="14823"/>
                      <a:pt x="0" y="12694"/>
                    </a:cubicBezTo>
                    <a:cubicBezTo>
                      <a:pt x="0" y="5685"/>
                      <a:pt x="5492" y="0"/>
                      <a:pt x="12267" y="0"/>
                    </a:cubicBezTo>
                    <a:cubicBezTo>
                      <a:pt x="15290" y="0"/>
                      <a:pt x="18060" y="1132"/>
                      <a:pt x="20198" y="3012"/>
                    </a:cubicBezTo>
                    <a:cubicBezTo>
                      <a:pt x="21093" y="4770"/>
                      <a:pt x="21600" y="6777"/>
                      <a:pt x="21600" y="8906"/>
                    </a:cubicBezTo>
                    <a:close/>
                  </a:path>
                </a:pathLst>
              </a:custGeom>
              <a:solidFill>
                <a:schemeClr val="accent6"/>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57" name="Shape">
                <a:extLst>
                  <a:ext uri="{FF2B5EF4-FFF2-40B4-BE49-F238E27FC236}">
                    <a16:creationId xmlns:a16="http://schemas.microsoft.com/office/drawing/2014/main" id="{91623D00-436D-9126-B877-2D39BD841173}"/>
                  </a:ext>
                </a:extLst>
              </p:cNvPr>
              <p:cNvSpPr/>
              <p:nvPr/>
            </p:nvSpPr>
            <p:spPr>
              <a:xfrm>
                <a:off x="4495800" y="29260799"/>
                <a:ext cx="947247" cy="2130554"/>
              </a:xfrm>
              <a:custGeom>
                <a:avLst/>
                <a:gdLst/>
                <a:ahLst/>
                <a:cxnLst>
                  <a:cxn ang="0">
                    <a:pos x="wd2" y="hd2"/>
                  </a:cxn>
                  <a:cxn ang="5400000">
                    <a:pos x="wd2" y="hd2"/>
                  </a:cxn>
                  <a:cxn ang="10800000">
                    <a:pos x="wd2" y="hd2"/>
                  </a:cxn>
                  <a:cxn ang="16200000">
                    <a:pos x="wd2" y="hd2"/>
                  </a:cxn>
                </a:cxnLst>
                <a:rect l="0" t="0" r="r" b="b"/>
                <a:pathLst>
                  <a:path w="20285" h="21600" extrusionOk="0">
                    <a:moveTo>
                      <a:pt x="19933" y="5592"/>
                    </a:moveTo>
                    <a:lnTo>
                      <a:pt x="12323" y="18393"/>
                    </a:lnTo>
                    <a:cubicBezTo>
                      <a:pt x="11194" y="20289"/>
                      <a:pt x="7539" y="21600"/>
                      <a:pt x="3378" y="21600"/>
                    </a:cubicBezTo>
                    <a:lnTo>
                      <a:pt x="0" y="21600"/>
                    </a:lnTo>
                    <a:lnTo>
                      <a:pt x="0" y="0"/>
                    </a:lnTo>
                    <a:lnTo>
                      <a:pt x="10988" y="0"/>
                    </a:lnTo>
                    <a:cubicBezTo>
                      <a:pt x="17145" y="0"/>
                      <a:pt x="21600" y="2785"/>
                      <a:pt x="19933" y="5592"/>
                    </a:cubicBezTo>
                    <a:close/>
                  </a:path>
                </a:pathLst>
              </a:custGeom>
              <a:solidFill>
                <a:srgbClr val="4B4B4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58" name="Shape">
                <a:extLst>
                  <a:ext uri="{FF2B5EF4-FFF2-40B4-BE49-F238E27FC236}">
                    <a16:creationId xmlns:a16="http://schemas.microsoft.com/office/drawing/2014/main" id="{B8C75C9C-9B1F-CCB5-B477-D71647942DC3}"/>
                  </a:ext>
                </a:extLst>
              </p:cNvPr>
              <p:cNvSpPr/>
              <p:nvPr/>
            </p:nvSpPr>
            <p:spPr>
              <a:xfrm>
                <a:off x="-850900" y="25831800"/>
                <a:ext cx="947288" cy="2130554"/>
              </a:xfrm>
              <a:custGeom>
                <a:avLst/>
                <a:gdLst/>
                <a:ahLst/>
                <a:cxnLst>
                  <a:cxn ang="0">
                    <a:pos x="wd2" y="hd2"/>
                  </a:cxn>
                  <a:cxn ang="5400000">
                    <a:pos x="wd2" y="hd2"/>
                  </a:cxn>
                  <a:cxn ang="10800000">
                    <a:pos x="wd2" y="hd2"/>
                  </a:cxn>
                  <a:cxn ang="16200000">
                    <a:pos x="wd2" y="hd2"/>
                  </a:cxn>
                </a:cxnLst>
                <a:rect l="0" t="0" r="r" b="b"/>
                <a:pathLst>
                  <a:path w="20284" h="21600" extrusionOk="0">
                    <a:moveTo>
                      <a:pt x="354" y="5592"/>
                    </a:moveTo>
                    <a:lnTo>
                      <a:pt x="7963" y="18393"/>
                    </a:lnTo>
                    <a:cubicBezTo>
                      <a:pt x="9091" y="20289"/>
                      <a:pt x="12746" y="21600"/>
                      <a:pt x="16907" y="21600"/>
                    </a:cubicBezTo>
                    <a:lnTo>
                      <a:pt x="20284" y="21600"/>
                    </a:lnTo>
                    <a:lnTo>
                      <a:pt x="20284" y="0"/>
                    </a:lnTo>
                    <a:lnTo>
                      <a:pt x="9298" y="0"/>
                    </a:lnTo>
                    <a:cubicBezTo>
                      <a:pt x="3141" y="0"/>
                      <a:pt x="-1316" y="2785"/>
                      <a:pt x="354" y="5592"/>
                    </a:cubicBezTo>
                    <a:close/>
                  </a:path>
                </a:pathLst>
              </a:custGeom>
              <a:solidFill>
                <a:srgbClr val="4B4B4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59" name="Shape">
                <a:extLst>
                  <a:ext uri="{FF2B5EF4-FFF2-40B4-BE49-F238E27FC236}">
                    <a16:creationId xmlns:a16="http://schemas.microsoft.com/office/drawing/2014/main" id="{E017B329-F927-607A-C29F-1AA2163B5738}"/>
                  </a:ext>
                </a:extLst>
              </p:cNvPr>
              <p:cNvSpPr/>
              <p:nvPr/>
            </p:nvSpPr>
            <p:spPr>
              <a:xfrm>
                <a:off x="-850900" y="29260799"/>
                <a:ext cx="947288" cy="2130554"/>
              </a:xfrm>
              <a:custGeom>
                <a:avLst/>
                <a:gdLst/>
                <a:ahLst/>
                <a:cxnLst>
                  <a:cxn ang="0">
                    <a:pos x="wd2" y="hd2"/>
                  </a:cxn>
                  <a:cxn ang="5400000">
                    <a:pos x="wd2" y="hd2"/>
                  </a:cxn>
                  <a:cxn ang="10800000">
                    <a:pos x="wd2" y="hd2"/>
                  </a:cxn>
                  <a:cxn ang="16200000">
                    <a:pos x="wd2" y="hd2"/>
                  </a:cxn>
                </a:cxnLst>
                <a:rect l="0" t="0" r="r" b="b"/>
                <a:pathLst>
                  <a:path w="20284" h="21600" extrusionOk="0">
                    <a:moveTo>
                      <a:pt x="354" y="5592"/>
                    </a:moveTo>
                    <a:lnTo>
                      <a:pt x="7963" y="18393"/>
                    </a:lnTo>
                    <a:cubicBezTo>
                      <a:pt x="9091" y="20289"/>
                      <a:pt x="12746" y="21600"/>
                      <a:pt x="16907" y="21600"/>
                    </a:cubicBezTo>
                    <a:lnTo>
                      <a:pt x="20284" y="21600"/>
                    </a:lnTo>
                    <a:lnTo>
                      <a:pt x="20284" y="0"/>
                    </a:lnTo>
                    <a:lnTo>
                      <a:pt x="9298" y="0"/>
                    </a:lnTo>
                    <a:cubicBezTo>
                      <a:pt x="3141" y="0"/>
                      <a:pt x="-1316" y="2785"/>
                      <a:pt x="354" y="5592"/>
                    </a:cubicBezTo>
                    <a:close/>
                  </a:path>
                </a:pathLst>
              </a:custGeom>
              <a:solidFill>
                <a:srgbClr val="4B4B4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0" name="Shape">
                <a:extLst>
                  <a:ext uri="{FF2B5EF4-FFF2-40B4-BE49-F238E27FC236}">
                    <a16:creationId xmlns:a16="http://schemas.microsoft.com/office/drawing/2014/main" id="{6E7C39A9-92E1-59B8-B7C2-EDCEF54677BC}"/>
                  </a:ext>
                </a:extLst>
              </p:cNvPr>
              <p:cNvSpPr/>
              <p:nvPr/>
            </p:nvSpPr>
            <p:spPr>
              <a:xfrm>
                <a:off x="4495800" y="25831799"/>
                <a:ext cx="947247" cy="2130428"/>
              </a:xfrm>
              <a:custGeom>
                <a:avLst/>
                <a:gdLst/>
                <a:ahLst/>
                <a:cxnLst>
                  <a:cxn ang="0">
                    <a:pos x="wd2" y="hd2"/>
                  </a:cxn>
                  <a:cxn ang="5400000">
                    <a:pos x="wd2" y="hd2"/>
                  </a:cxn>
                  <a:cxn ang="10800000">
                    <a:pos x="wd2" y="hd2"/>
                  </a:cxn>
                  <a:cxn ang="16200000">
                    <a:pos x="wd2" y="hd2"/>
                  </a:cxn>
                </a:cxnLst>
                <a:rect l="0" t="0" r="r" b="b"/>
                <a:pathLst>
                  <a:path w="20285" h="21600" extrusionOk="0">
                    <a:moveTo>
                      <a:pt x="19933" y="5591"/>
                    </a:moveTo>
                    <a:lnTo>
                      <a:pt x="12323" y="18393"/>
                    </a:lnTo>
                    <a:cubicBezTo>
                      <a:pt x="11194" y="20289"/>
                      <a:pt x="7539" y="21600"/>
                      <a:pt x="3378" y="21600"/>
                    </a:cubicBezTo>
                    <a:lnTo>
                      <a:pt x="0" y="21600"/>
                    </a:lnTo>
                    <a:lnTo>
                      <a:pt x="0" y="0"/>
                    </a:lnTo>
                    <a:lnTo>
                      <a:pt x="10988" y="0"/>
                    </a:lnTo>
                    <a:cubicBezTo>
                      <a:pt x="17145" y="0"/>
                      <a:pt x="21600" y="2784"/>
                      <a:pt x="19933" y="5591"/>
                    </a:cubicBezTo>
                    <a:close/>
                  </a:path>
                </a:pathLst>
              </a:custGeom>
              <a:solidFill>
                <a:srgbClr val="4B4B4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lang="en-US" sz="3000" b="0" i="0" u="none" strike="noStrike" kern="1200" cap="none" spc="0" normalizeH="0" baseline="0" noProof="1">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pic>
          <p:nvPicPr>
            <p:cNvPr id="49" name="Graphic 48" descr="Thumbs Up Sign">
              <a:extLst>
                <a:ext uri="{FF2B5EF4-FFF2-40B4-BE49-F238E27FC236}">
                  <a16:creationId xmlns:a16="http://schemas.microsoft.com/office/drawing/2014/main" id="{639F508F-ED38-6D36-6951-98F02608F07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613851" y="4023073"/>
              <a:ext cx="853087" cy="853087"/>
            </a:xfrm>
            <a:prstGeom prst="rect">
              <a:avLst/>
            </a:prstGeom>
          </p:spPr>
        </p:pic>
      </p:grpSp>
      <p:grpSp>
        <p:nvGrpSpPr>
          <p:cNvPr id="61" name="Group 60">
            <a:extLst>
              <a:ext uri="{FF2B5EF4-FFF2-40B4-BE49-F238E27FC236}">
                <a16:creationId xmlns:a16="http://schemas.microsoft.com/office/drawing/2014/main" id="{0BFA3033-AF9F-F882-675E-57CB9A8CA35A}"/>
              </a:ext>
            </a:extLst>
          </p:cNvPr>
          <p:cNvGrpSpPr/>
          <p:nvPr/>
        </p:nvGrpSpPr>
        <p:grpSpPr>
          <a:xfrm rot="5400000">
            <a:off x="2215790" y="-636508"/>
            <a:ext cx="77140" cy="4355879"/>
            <a:chOff x="185057" y="583018"/>
            <a:chExt cx="391886" cy="6204850"/>
          </a:xfrm>
        </p:grpSpPr>
        <p:sp>
          <p:nvSpPr>
            <p:cNvPr id="62" name="Rectangle 61">
              <a:extLst>
                <a:ext uri="{FF2B5EF4-FFF2-40B4-BE49-F238E27FC236}">
                  <a16:creationId xmlns:a16="http://schemas.microsoft.com/office/drawing/2014/main" id="{72B032E7-FF10-FE9E-A27B-BCAE13F67475}"/>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F6B1CBB0-48D9-A47D-3C83-F86B34720EAD}"/>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0FD7043D-0945-E5A0-E0E6-E7124F9AE3A8}"/>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24EB0199-A035-54C6-089B-DE4C4E5CE0C1}"/>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CF370694-C8DA-1576-CED5-B0E7E5E4F720}"/>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4" name="TextBox 73">
            <a:extLst>
              <a:ext uri="{FF2B5EF4-FFF2-40B4-BE49-F238E27FC236}">
                <a16:creationId xmlns:a16="http://schemas.microsoft.com/office/drawing/2014/main" id="{F8F1A06D-7709-5225-AAB9-DE039B024BF5}"/>
              </a:ext>
            </a:extLst>
          </p:cNvPr>
          <p:cNvSpPr txBox="1"/>
          <p:nvPr/>
        </p:nvSpPr>
        <p:spPr>
          <a:xfrm>
            <a:off x="2237512" y="1791722"/>
            <a:ext cx="3286542" cy="298672"/>
          </a:xfrm>
          <a:prstGeom prst="rect">
            <a:avLst/>
          </a:prstGeom>
          <a:noFill/>
        </p:spPr>
        <p:txBody>
          <a:bodyPr wrap="square">
            <a:spAutoFit/>
          </a:bodyPr>
          <a:lstStyle/>
          <a:p>
            <a:pPr>
              <a:lnSpc>
                <a:spcPct val="70000"/>
              </a:lnSpc>
              <a:spcBef>
                <a:spcPct val="0"/>
              </a:spcBef>
            </a:pPr>
            <a:r>
              <a:rPr lang="tr-TR" sz="1800" b="1" dirty="0">
                <a:solidFill>
                  <a:srgbClr val="E81F27"/>
                </a:solidFill>
              </a:rPr>
              <a:t>SKUp Hakkında Yanlış Bilinenler</a:t>
            </a:r>
            <a:endParaRPr lang="en-US" sz="1800" b="1" dirty="0">
              <a:solidFill>
                <a:srgbClr val="E81F27"/>
              </a:solidFill>
            </a:endParaRPr>
          </a:p>
        </p:txBody>
      </p:sp>
      <p:sp>
        <p:nvSpPr>
          <p:cNvPr id="75" name="TextBox 74">
            <a:extLst>
              <a:ext uri="{FF2B5EF4-FFF2-40B4-BE49-F238E27FC236}">
                <a16:creationId xmlns:a16="http://schemas.microsoft.com/office/drawing/2014/main" id="{67D04A87-24D9-77FA-333B-6417C4CCFE8E}"/>
              </a:ext>
            </a:extLst>
          </p:cNvPr>
          <p:cNvSpPr txBox="1"/>
          <p:nvPr/>
        </p:nvSpPr>
        <p:spPr>
          <a:xfrm>
            <a:off x="7876316" y="1773446"/>
            <a:ext cx="3286542" cy="298672"/>
          </a:xfrm>
          <a:prstGeom prst="rect">
            <a:avLst/>
          </a:prstGeom>
          <a:noFill/>
        </p:spPr>
        <p:txBody>
          <a:bodyPr wrap="square">
            <a:spAutoFit/>
          </a:bodyPr>
          <a:lstStyle/>
          <a:p>
            <a:pPr>
              <a:lnSpc>
                <a:spcPct val="70000"/>
              </a:lnSpc>
              <a:spcBef>
                <a:spcPct val="0"/>
              </a:spcBef>
            </a:pPr>
            <a:r>
              <a:rPr lang="tr-TR" sz="1800" b="1" dirty="0">
                <a:solidFill>
                  <a:srgbClr val="2FAF7C"/>
                </a:solidFill>
              </a:rPr>
              <a:t>Aslında SKUp</a:t>
            </a:r>
            <a:endParaRPr lang="en-US" sz="1800" b="1" dirty="0">
              <a:solidFill>
                <a:srgbClr val="2FAF7C"/>
              </a:solidFill>
            </a:endParaRPr>
          </a:p>
        </p:txBody>
      </p:sp>
      <p:sp>
        <p:nvSpPr>
          <p:cNvPr id="76" name="TextBox 75">
            <a:extLst>
              <a:ext uri="{FF2B5EF4-FFF2-40B4-BE49-F238E27FC236}">
                <a16:creationId xmlns:a16="http://schemas.microsoft.com/office/drawing/2014/main" id="{CC7C5A75-2DF8-EAC3-61A5-5AC441DCCDA0}"/>
              </a:ext>
            </a:extLst>
          </p:cNvPr>
          <p:cNvSpPr txBox="1"/>
          <p:nvPr/>
        </p:nvSpPr>
        <p:spPr>
          <a:xfrm>
            <a:off x="2244931" y="2015390"/>
            <a:ext cx="3363898" cy="369332"/>
          </a:xfrm>
          <a:prstGeom prst="rect">
            <a:avLst/>
          </a:prstGeom>
          <a:noFill/>
        </p:spPr>
        <p:txBody>
          <a:bodyPr wrap="square" rtlCol="0">
            <a:spAutoFit/>
          </a:bodyPr>
          <a:lstStyle/>
          <a:p>
            <a:pPr algn="r"/>
            <a:r>
              <a:rPr lang="tr-TR" dirty="0"/>
              <a:t>Herkes arabasını satmak zorunda</a:t>
            </a:r>
            <a:endParaRPr lang="en-US" dirty="0"/>
          </a:p>
        </p:txBody>
      </p:sp>
      <p:sp>
        <p:nvSpPr>
          <p:cNvPr id="78" name="TextBox 77">
            <a:extLst>
              <a:ext uri="{FF2B5EF4-FFF2-40B4-BE49-F238E27FC236}">
                <a16:creationId xmlns:a16="http://schemas.microsoft.com/office/drawing/2014/main" id="{9FBF8110-9852-365D-B3A9-B9D2D2D75166}"/>
              </a:ext>
            </a:extLst>
          </p:cNvPr>
          <p:cNvSpPr txBox="1"/>
          <p:nvPr/>
        </p:nvSpPr>
        <p:spPr>
          <a:xfrm>
            <a:off x="2313992" y="2469300"/>
            <a:ext cx="3294837" cy="369332"/>
          </a:xfrm>
          <a:prstGeom prst="rect">
            <a:avLst/>
          </a:prstGeom>
          <a:noFill/>
        </p:spPr>
        <p:txBody>
          <a:bodyPr wrap="square" rtlCol="0">
            <a:spAutoFit/>
          </a:bodyPr>
          <a:lstStyle/>
          <a:p>
            <a:pPr algn="r"/>
            <a:r>
              <a:rPr lang="tr-TR" dirty="0"/>
              <a:t>Yeni yollar yapılmayacak</a:t>
            </a:r>
            <a:endParaRPr lang="en-US" dirty="0"/>
          </a:p>
        </p:txBody>
      </p:sp>
      <p:sp>
        <p:nvSpPr>
          <p:cNvPr id="79" name="TextBox 78">
            <a:extLst>
              <a:ext uri="{FF2B5EF4-FFF2-40B4-BE49-F238E27FC236}">
                <a16:creationId xmlns:a16="http://schemas.microsoft.com/office/drawing/2014/main" id="{8B03FDC9-E53D-5854-B698-8B0AC536F661}"/>
              </a:ext>
            </a:extLst>
          </p:cNvPr>
          <p:cNvSpPr txBox="1"/>
          <p:nvPr/>
        </p:nvSpPr>
        <p:spPr>
          <a:xfrm>
            <a:off x="2083671" y="3018218"/>
            <a:ext cx="3517955" cy="646331"/>
          </a:xfrm>
          <a:prstGeom prst="rect">
            <a:avLst/>
          </a:prstGeom>
          <a:noFill/>
        </p:spPr>
        <p:txBody>
          <a:bodyPr wrap="square" rtlCol="0">
            <a:spAutoFit/>
          </a:bodyPr>
          <a:lstStyle/>
          <a:p>
            <a:pPr algn="r"/>
            <a:r>
              <a:rPr lang="tr-TR" dirty="0"/>
              <a:t>Artık Trafik altyapısı inşa edilmeyecek</a:t>
            </a:r>
            <a:endParaRPr lang="en-US" dirty="0"/>
          </a:p>
        </p:txBody>
      </p:sp>
      <p:sp>
        <p:nvSpPr>
          <p:cNvPr id="80" name="TextBox 79">
            <a:extLst>
              <a:ext uri="{FF2B5EF4-FFF2-40B4-BE49-F238E27FC236}">
                <a16:creationId xmlns:a16="http://schemas.microsoft.com/office/drawing/2014/main" id="{EA83A36F-1F98-BA4E-410F-4D6AF2401E08}"/>
              </a:ext>
            </a:extLst>
          </p:cNvPr>
          <p:cNvSpPr txBox="1"/>
          <p:nvPr/>
        </p:nvSpPr>
        <p:spPr>
          <a:xfrm>
            <a:off x="1352519" y="3851257"/>
            <a:ext cx="4256310" cy="646331"/>
          </a:xfrm>
          <a:prstGeom prst="rect">
            <a:avLst/>
          </a:prstGeom>
          <a:noFill/>
        </p:spPr>
        <p:txBody>
          <a:bodyPr wrap="square" rtlCol="0">
            <a:spAutoFit/>
          </a:bodyPr>
          <a:lstStyle/>
          <a:p>
            <a:pPr algn="r"/>
            <a:r>
              <a:rPr lang="tr-TR" dirty="0"/>
              <a:t>SKUp insanların hareket etmesini engeller ve hedef hareketliliği durdurmaktır</a:t>
            </a:r>
            <a:endParaRPr lang="en-US" dirty="0"/>
          </a:p>
        </p:txBody>
      </p:sp>
      <p:sp>
        <p:nvSpPr>
          <p:cNvPr id="81" name="TextBox 80">
            <a:extLst>
              <a:ext uri="{FF2B5EF4-FFF2-40B4-BE49-F238E27FC236}">
                <a16:creationId xmlns:a16="http://schemas.microsoft.com/office/drawing/2014/main" id="{AB5371E8-2D1C-C5C3-A45A-80AF0FED312D}"/>
              </a:ext>
            </a:extLst>
          </p:cNvPr>
          <p:cNvSpPr txBox="1"/>
          <p:nvPr/>
        </p:nvSpPr>
        <p:spPr>
          <a:xfrm>
            <a:off x="1821577" y="4582166"/>
            <a:ext cx="3787252" cy="369332"/>
          </a:xfrm>
          <a:prstGeom prst="rect">
            <a:avLst/>
          </a:prstGeom>
          <a:noFill/>
        </p:spPr>
        <p:txBody>
          <a:bodyPr wrap="square" rtlCol="0">
            <a:spAutoFit/>
          </a:bodyPr>
          <a:lstStyle/>
          <a:p>
            <a:pPr algn="r"/>
            <a:r>
              <a:rPr lang="tr-TR" dirty="0"/>
              <a:t>Amaç yalnızca çevreyi korumaktır</a:t>
            </a:r>
            <a:endParaRPr lang="en-US" dirty="0"/>
          </a:p>
        </p:txBody>
      </p:sp>
      <p:sp>
        <p:nvSpPr>
          <p:cNvPr id="82" name="TextBox 81">
            <a:extLst>
              <a:ext uri="{FF2B5EF4-FFF2-40B4-BE49-F238E27FC236}">
                <a16:creationId xmlns:a16="http://schemas.microsoft.com/office/drawing/2014/main" id="{47B4433A-1C1C-A620-B961-6740E0F4595E}"/>
              </a:ext>
            </a:extLst>
          </p:cNvPr>
          <p:cNvSpPr txBox="1"/>
          <p:nvPr/>
        </p:nvSpPr>
        <p:spPr>
          <a:xfrm>
            <a:off x="2321934" y="5313075"/>
            <a:ext cx="3286895" cy="646331"/>
          </a:xfrm>
          <a:prstGeom prst="rect">
            <a:avLst/>
          </a:prstGeom>
          <a:noFill/>
        </p:spPr>
        <p:txBody>
          <a:bodyPr wrap="square" rtlCol="0">
            <a:spAutoFit/>
          </a:bodyPr>
          <a:lstStyle/>
          <a:p>
            <a:pPr algn="r"/>
            <a:r>
              <a:rPr lang="tr-TR" dirty="0"/>
              <a:t>Önümüzdeki yıl hepimiz bisiklet kullanacağız</a:t>
            </a:r>
            <a:endParaRPr lang="en-US" dirty="0"/>
          </a:p>
        </p:txBody>
      </p:sp>
      <p:sp>
        <p:nvSpPr>
          <p:cNvPr id="83" name="TextBox 82">
            <a:extLst>
              <a:ext uri="{FF2B5EF4-FFF2-40B4-BE49-F238E27FC236}">
                <a16:creationId xmlns:a16="http://schemas.microsoft.com/office/drawing/2014/main" id="{715239A1-25FE-FB84-70F0-91416BB70FFD}"/>
              </a:ext>
            </a:extLst>
          </p:cNvPr>
          <p:cNvSpPr txBox="1"/>
          <p:nvPr/>
        </p:nvSpPr>
        <p:spPr>
          <a:xfrm>
            <a:off x="8074503" y="2032026"/>
            <a:ext cx="3794930" cy="338554"/>
          </a:xfrm>
          <a:prstGeom prst="rect">
            <a:avLst/>
          </a:prstGeom>
          <a:noFill/>
        </p:spPr>
        <p:txBody>
          <a:bodyPr wrap="square" rtlCol="0">
            <a:spAutoFit/>
          </a:bodyPr>
          <a:lstStyle/>
          <a:p>
            <a:r>
              <a:rPr lang="tr-TR" sz="1600" dirty="0"/>
              <a:t>İnsanların araba kullanım seviyesi düşer</a:t>
            </a:r>
            <a:endParaRPr lang="en-US" sz="1600" dirty="0"/>
          </a:p>
        </p:txBody>
      </p:sp>
      <p:sp>
        <p:nvSpPr>
          <p:cNvPr id="84" name="TextBox 83">
            <a:extLst>
              <a:ext uri="{FF2B5EF4-FFF2-40B4-BE49-F238E27FC236}">
                <a16:creationId xmlns:a16="http://schemas.microsoft.com/office/drawing/2014/main" id="{1AABF1E5-482D-D4BF-7344-8B10CF20BFA4}"/>
              </a:ext>
            </a:extLst>
          </p:cNvPr>
          <p:cNvSpPr txBox="1"/>
          <p:nvPr/>
        </p:nvSpPr>
        <p:spPr>
          <a:xfrm>
            <a:off x="8074503" y="2526531"/>
            <a:ext cx="4163284" cy="584775"/>
          </a:xfrm>
          <a:prstGeom prst="rect">
            <a:avLst/>
          </a:prstGeom>
          <a:noFill/>
        </p:spPr>
        <p:txBody>
          <a:bodyPr wrap="square" rtlCol="0">
            <a:spAutoFit/>
          </a:bodyPr>
          <a:lstStyle/>
          <a:p>
            <a:r>
              <a:rPr lang="tr-TR" sz="1600" dirty="0"/>
              <a:t>Farklı alternatifler gözden geçirilecektir fakat yeni yollar bazen en iyi çözümdür</a:t>
            </a:r>
            <a:endParaRPr lang="en-US" sz="1600" dirty="0"/>
          </a:p>
        </p:txBody>
      </p:sp>
      <p:sp>
        <p:nvSpPr>
          <p:cNvPr id="85" name="TextBox 84">
            <a:extLst>
              <a:ext uri="{FF2B5EF4-FFF2-40B4-BE49-F238E27FC236}">
                <a16:creationId xmlns:a16="http://schemas.microsoft.com/office/drawing/2014/main" id="{26E19261-55D3-EB84-72DD-03626BBC2853}"/>
              </a:ext>
            </a:extLst>
          </p:cNvPr>
          <p:cNvSpPr txBox="1"/>
          <p:nvPr/>
        </p:nvSpPr>
        <p:spPr>
          <a:xfrm>
            <a:off x="8074503" y="3091515"/>
            <a:ext cx="3951559" cy="830997"/>
          </a:xfrm>
          <a:prstGeom prst="rect">
            <a:avLst/>
          </a:prstGeom>
          <a:noFill/>
        </p:spPr>
        <p:txBody>
          <a:bodyPr wrap="square" rtlCol="0">
            <a:spAutoFit/>
          </a:bodyPr>
          <a:lstStyle/>
          <a:p>
            <a:r>
              <a:rPr lang="tr-TR" sz="1600" dirty="0"/>
              <a:t>Bir şeyler inşa etmeye başlanmadan önce bu inşaat ile ne amaçlandığı belirlenir ve bu hedeflere erişmek için önlem seçilir</a:t>
            </a:r>
            <a:endParaRPr lang="en-US" sz="1600" dirty="0"/>
          </a:p>
        </p:txBody>
      </p:sp>
      <p:sp>
        <p:nvSpPr>
          <p:cNvPr id="89" name="TextBox 88">
            <a:extLst>
              <a:ext uri="{FF2B5EF4-FFF2-40B4-BE49-F238E27FC236}">
                <a16:creationId xmlns:a16="http://schemas.microsoft.com/office/drawing/2014/main" id="{6575F08D-FC61-D149-C697-E86795E27EA9}"/>
              </a:ext>
            </a:extLst>
          </p:cNvPr>
          <p:cNvSpPr txBox="1"/>
          <p:nvPr/>
        </p:nvSpPr>
        <p:spPr>
          <a:xfrm>
            <a:off x="8074503" y="3932412"/>
            <a:ext cx="3951559" cy="584775"/>
          </a:xfrm>
          <a:prstGeom prst="rect">
            <a:avLst/>
          </a:prstGeom>
          <a:noFill/>
        </p:spPr>
        <p:txBody>
          <a:bodyPr wrap="square" rtlCol="0">
            <a:spAutoFit/>
          </a:bodyPr>
          <a:lstStyle/>
          <a:p>
            <a:r>
              <a:rPr lang="tr-TR" sz="1600" dirty="0"/>
              <a:t>Erişilebilirlik sağlanarak insanların tercih ettikleri yöntemleri kullanması teşvik edilir</a:t>
            </a:r>
            <a:endParaRPr lang="en-US" sz="1600" dirty="0"/>
          </a:p>
        </p:txBody>
      </p:sp>
      <p:sp>
        <p:nvSpPr>
          <p:cNvPr id="90" name="TextBox 89">
            <a:extLst>
              <a:ext uri="{FF2B5EF4-FFF2-40B4-BE49-F238E27FC236}">
                <a16:creationId xmlns:a16="http://schemas.microsoft.com/office/drawing/2014/main" id="{8BAF04E5-D328-6F74-03A3-367B49608E36}"/>
              </a:ext>
            </a:extLst>
          </p:cNvPr>
          <p:cNvSpPr txBox="1"/>
          <p:nvPr/>
        </p:nvSpPr>
        <p:spPr>
          <a:xfrm>
            <a:off x="8074503" y="4547966"/>
            <a:ext cx="3951559" cy="830997"/>
          </a:xfrm>
          <a:prstGeom prst="rect">
            <a:avLst/>
          </a:prstGeom>
          <a:noFill/>
        </p:spPr>
        <p:txBody>
          <a:bodyPr wrap="square" rtlCol="0">
            <a:spAutoFit/>
          </a:bodyPr>
          <a:lstStyle/>
          <a:p>
            <a:r>
              <a:rPr lang="tr-TR" sz="1600" dirty="0"/>
              <a:t>Çevrenin yanı sıra amaç; güvenlik, hayat kalitesi, yeşil alan, ekonomik büyüme ve ulaşımın bu konulara nasıl katkı sağladığıdır.</a:t>
            </a:r>
            <a:endParaRPr lang="en-US" sz="1600" dirty="0"/>
          </a:p>
        </p:txBody>
      </p:sp>
      <p:sp>
        <p:nvSpPr>
          <p:cNvPr id="92" name="TextBox 91">
            <a:extLst>
              <a:ext uri="{FF2B5EF4-FFF2-40B4-BE49-F238E27FC236}">
                <a16:creationId xmlns:a16="http://schemas.microsoft.com/office/drawing/2014/main" id="{0093C2C7-0823-D764-9FBB-CEDC5800A815}"/>
              </a:ext>
            </a:extLst>
          </p:cNvPr>
          <p:cNvSpPr txBox="1"/>
          <p:nvPr/>
        </p:nvSpPr>
        <p:spPr>
          <a:xfrm>
            <a:off x="8074503" y="5419412"/>
            <a:ext cx="3951559" cy="584775"/>
          </a:xfrm>
          <a:prstGeom prst="rect">
            <a:avLst/>
          </a:prstGeom>
          <a:noFill/>
        </p:spPr>
        <p:txBody>
          <a:bodyPr wrap="square" rtlCol="0">
            <a:spAutoFit/>
          </a:bodyPr>
          <a:lstStyle/>
          <a:p>
            <a:r>
              <a:rPr lang="tr-TR" sz="1600" dirty="0"/>
              <a:t>Araba kullanımı azaltmak için ulaşım yöntemlerinde kademeli bir geçiş sağlanır.</a:t>
            </a:r>
            <a:endParaRPr lang="en-US" sz="1600" dirty="0"/>
          </a:p>
        </p:txBody>
      </p:sp>
      <p:pic>
        <p:nvPicPr>
          <p:cNvPr id="3" name="Graphic 2" descr="Checkmark with solid fill">
            <a:extLst>
              <a:ext uri="{FF2B5EF4-FFF2-40B4-BE49-F238E27FC236}">
                <a16:creationId xmlns:a16="http://schemas.microsoft.com/office/drawing/2014/main" id="{A729ED0D-50E3-F3AD-7351-A9E8C1CE1C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35398" y="2060098"/>
            <a:ext cx="322502" cy="322502"/>
          </a:xfrm>
          <a:prstGeom prst="rect">
            <a:avLst/>
          </a:prstGeom>
        </p:spPr>
      </p:pic>
      <p:pic>
        <p:nvPicPr>
          <p:cNvPr id="4" name="Graphic 3" descr="Checkmark with solid fill">
            <a:extLst>
              <a:ext uri="{FF2B5EF4-FFF2-40B4-BE49-F238E27FC236}">
                <a16:creationId xmlns:a16="http://schemas.microsoft.com/office/drawing/2014/main" id="{CDAD2FCD-F5D9-3BD0-A2D7-C83BA543255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55722" y="2575159"/>
            <a:ext cx="322502" cy="322502"/>
          </a:xfrm>
          <a:prstGeom prst="rect">
            <a:avLst/>
          </a:prstGeom>
        </p:spPr>
      </p:pic>
      <p:pic>
        <p:nvPicPr>
          <p:cNvPr id="6" name="Graphic 5" descr="Checkmark with solid fill">
            <a:extLst>
              <a:ext uri="{FF2B5EF4-FFF2-40B4-BE49-F238E27FC236}">
                <a16:creationId xmlns:a16="http://schemas.microsoft.com/office/drawing/2014/main" id="{30602B27-6271-7659-A4B6-3161D939222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52001" y="3121206"/>
            <a:ext cx="322502" cy="322502"/>
          </a:xfrm>
          <a:prstGeom prst="rect">
            <a:avLst/>
          </a:prstGeom>
        </p:spPr>
      </p:pic>
      <p:pic>
        <p:nvPicPr>
          <p:cNvPr id="7" name="Graphic 6" descr="Checkmark with solid fill">
            <a:extLst>
              <a:ext uri="{FF2B5EF4-FFF2-40B4-BE49-F238E27FC236}">
                <a16:creationId xmlns:a16="http://schemas.microsoft.com/office/drawing/2014/main" id="{67FE01E7-CB2B-E370-385A-97EA86C221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52001" y="3962961"/>
            <a:ext cx="322502" cy="322502"/>
          </a:xfrm>
          <a:prstGeom prst="rect">
            <a:avLst/>
          </a:prstGeom>
        </p:spPr>
      </p:pic>
      <p:pic>
        <p:nvPicPr>
          <p:cNvPr id="8" name="Graphic 7" descr="Checkmark with solid fill">
            <a:extLst>
              <a:ext uri="{FF2B5EF4-FFF2-40B4-BE49-F238E27FC236}">
                <a16:creationId xmlns:a16="http://schemas.microsoft.com/office/drawing/2014/main" id="{00208CDB-E5CF-0035-BCC3-6CF3B1834D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55887" y="4582166"/>
            <a:ext cx="322502" cy="322502"/>
          </a:xfrm>
          <a:prstGeom prst="rect">
            <a:avLst/>
          </a:prstGeom>
        </p:spPr>
      </p:pic>
      <p:pic>
        <p:nvPicPr>
          <p:cNvPr id="9" name="Graphic 8" descr="Checkmark with solid fill">
            <a:extLst>
              <a:ext uri="{FF2B5EF4-FFF2-40B4-BE49-F238E27FC236}">
                <a16:creationId xmlns:a16="http://schemas.microsoft.com/office/drawing/2014/main" id="{D4871C00-F07F-8F52-2017-0B65002DED1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55887" y="5443942"/>
            <a:ext cx="322502" cy="322502"/>
          </a:xfrm>
          <a:prstGeom prst="rect">
            <a:avLst/>
          </a:prstGeom>
        </p:spPr>
      </p:pic>
      <p:pic>
        <p:nvPicPr>
          <p:cNvPr id="11" name="Graphic 10" descr="Close with solid fill">
            <a:extLst>
              <a:ext uri="{FF2B5EF4-FFF2-40B4-BE49-F238E27FC236}">
                <a16:creationId xmlns:a16="http://schemas.microsoft.com/office/drawing/2014/main" id="{2C276D36-AB22-5562-334E-7E5D51A4AB6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24054" y="2047591"/>
            <a:ext cx="322503" cy="322503"/>
          </a:xfrm>
          <a:prstGeom prst="rect">
            <a:avLst/>
          </a:prstGeom>
        </p:spPr>
      </p:pic>
      <p:pic>
        <p:nvPicPr>
          <p:cNvPr id="12" name="Graphic 11" descr="Close with solid fill">
            <a:extLst>
              <a:ext uri="{FF2B5EF4-FFF2-40B4-BE49-F238E27FC236}">
                <a16:creationId xmlns:a16="http://schemas.microsoft.com/office/drawing/2014/main" id="{30F07954-36D2-7827-53C6-017C47A90F8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00168" y="2540041"/>
            <a:ext cx="322503" cy="322503"/>
          </a:xfrm>
          <a:prstGeom prst="rect">
            <a:avLst/>
          </a:prstGeom>
        </p:spPr>
      </p:pic>
      <p:pic>
        <p:nvPicPr>
          <p:cNvPr id="13" name="Graphic 12" descr="Close with solid fill">
            <a:extLst>
              <a:ext uri="{FF2B5EF4-FFF2-40B4-BE49-F238E27FC236}">
                <a16:creationId xmlns:a16="http://schemas.microsoft.com/office/drawing/2014/main" id="{C429EB16-1811-F88B-DBA9-07CCE25D4F2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489862" y="3127166"/>
            <a:ext cx="322503" cy="322503"/>
          </a:xfrm>
          <a:prstGeom prst="rect">
            <a:avLst/>
          </a:prstGeom>
        </p:spPr>
      </p:pic>
      <p:pic>
        <p:nvPicPr>
          <p:cNvPr id="14" name="Graphic 13" descr="Close with solid fill">
            <a:extLst>
              <a:ext uri="{FF2B5EF4-FFF2-40B4-BE49-F238E27FC236}">
                <a16:creationId xmlns:a16="http://schemas.microsoft.com/office/drawing/2014/main" id="{A46D5DE2-456B-4182-7372-CD6C35F8D0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19211" y="3891961"/>
            <a:ext cx="322503" cy="322503"/>
          </a:xfrm>
          <a:prstGeom prst="rect">
            <a:avLst/>
          </a:prstGeom>
        </p:spPr>
      </p:pic>
      <p:pic>
        <p:nvPicPr>
          <p:cNvPr id="15" name="Graphic 14" descr="Close with solid fill">
            <a:extLst>
              <a:ext uri="{FF2B5EF4-FFF2-40B4-BE49-F238E27FC236}">
                <a16:creationId xmlns:a16="http://schemas.microsoft.com/office/drawing/2014/main" id="{08454258-AB25-138E-8251-DA0FD714A54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62510" y="4569845"/>
            <a:ext cx="322503" cy="322503"/>
          </a:xfrm>
          <a:prstGeom prst="rect">
            <a:avLst/>
          </a:prstGeom>
        </p:spPr>
      </p:pic>
      <p:pic>
        <p:nvPicPr>
          <p:cNvPr id="16" name="Graphic 15" descr="Close with solid fill">
            <a:extLst>
              <a:ext uri="{FF2B5EF4-FFF2-40B4-BE49-F238E27FC236}">
                <a16:creationId xmlns:a16="http://schemas.microsoft.com/office/drawing/2014/main" id="{3DE1E278-4367-7B5F-7918-D1108496BD5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540623" y="5443942"/>
            <a:ext cx="322503" cy="322503"/>
          </a:xfrm>
          <a:prstGeom prst="rect">
            <a:avLst/>
          </a:prstGeom>
        </p:spPr>
      </p:pic>
    </p:spTree>
    <p:extLst>
      <p:ext uri="{BB962C8B-B14F-4D97-AF65-F5344CB8AC3E}">
        <p14:creationId xmlns:p14="http://schemas.microsoft.com/office/powerpoint/2010/main" val="7711576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fade">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9"/>
                                        </p:tgtEl>
                                        <p:attrNameLst>
                                          <p:attrName>style.visibility</p:attrName>
                                        </p:attrNameLst>
                                      </p:cBhvr>
                                      <p:to>
                                        <p:strVal val="visible"/>
                                      </p:to>
                                    </p:set>
                                    <p:animEffect transition="in" filter="fade">
                                      <p:cBhvr>
                                        <p:cTn id="24" dur="500"/>
                                        <p:tgtEl>
                                          <p:spTgt spid="7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5"/>
                                        </p:tgtEl>
                                        <p:attrNameLst>
                                          <p:attrName>style.visibility</p:attrName>
                                        </p:attrNameLst>
                                      </p:cBhvr>
                                      <p:to>
                                        <p:strVal val="visible"/>
                                      </p:to>
                                    </p:set>
                                    <p:animEffect transition="in" filter="fade">
                                      <p:cBhvr>
                                        <p:cTn id="29" dur="500"/>
                                        <p:tgtEl>
                                          <p:spTgt spid="8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0"/>
                                        </p:tgtEl>
                                        <p:attrNameLst>
                                          <p:attrName>style.visibility</p:attrName>
                                        </p:attrNameLst>
                                      </p:cBhvr>
                                      <p:to>
                                        <p:strVal val="visible"/>
                                      </p:to>
                                    </p:set>
                                    <p:animEffect transition="in" filter="fade">
                                      <p:cBhvr>
                                        <p:cTn id="34" dur="500"/>
                                        <p:tgtEl>
                                          <p:spTgt spid="8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9">
                                            <p:txEl>
                                              <p:pRg st="0" end="0"/>
                                            </p:txEl>
                                          </p:spTgt>
                                        </p:tgtEl>
                                        <p:attrNameLst>
                                          <p:attrName>style.visibility</p:attrName>
                                        </p:attrNameLst>
                                      </p:cBhvr>
                                      <p:to>
                                        <p:strVal val="visible"/>
                                      </p:to>
                                    </p:set>
                                    <p:animEffect transition="in" filter="fade">
                                      <p:cBhvr>
                                        <p:cTn id="39" dur="500"/>
                                        <p:tgtEl>
                                          <p:spTgt spid="8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500"/>
                                        <p:tgtEl>
                                          <p:spTgt spid="8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500"/>
                                        <p:tgtEl>
                                          <p:spTgt spid="9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82"/>
                                        </p:tgtEl>
                                        <p:attrNameLst>
                                          <p:attrName>style.visibility</p:attrName>
                                        </p:attrNameLst>
                                      </p:cBhvr>
                                      <p:to>
                                        <p:strVal val="visible"/>
                                      </p:to>
                                    </p:set>
                                    <p:animEffect transition="in" filter="fade">
                                      <p:cBhvr>
                                        <p:cTn id="54" dur="500"/>
                                        <p:tgtEl>
                                          <p:spTgt spid="8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fade">
                                      <p:cBhvr>
                                        <p:cTn id="5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8" grpId="0"/>
      <p:bldP spid="79" grpId="0"/>
      <p:bldP spid="80" grpId="0"/>
      <p:bldP spid="81" grpId="0"/>
      <p:bldP spid="82" grpId="0"/>
      <p:bldP spid="83" grpId="0"/>
      <p:bldP spid="84" grpId="0"/>
      <p:bldP spid="85" grpId="0"/>
      <p:bldP spid="90" grpId="0"/>
      <p:bldP spid="9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EFB9CE3-3BFC-7FEF-9DC5-05A9F0E1518C}"/>
              </a:ext>
            </a:extLst>
          </p:cNvPr>
          <p:cNvSpPr txBox="1">
            <a:spLocks/>
          </p:cNvSpPr>
          <p:nvPr/>
        </p:nvSpPr>
        <p:spPr>
          <a:xfrm>
            <a:off x="3766127" y="2008620"/>
            <a:ext cx="8425873" cy="37346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buFont typeface="Wingdings" panose="05000000000000000000" pitchFamily="2" charset="2"/>
              <a:buChar char="ü"/>
            </a:pPr>
            <a:endParaRPr lang="en-US" dirty="0"/>
          </a:p>
        </p:txBody>
      </p:sp>
      <p:sp>
        <p:nvSpPr>
          <p:cNvPr id="5" name="TekstniOkvir 4">
            <a:extLst>
              <a:ext uri="{FF2B5EF4-FFF2-40B4-BE49-F238E27FC236}">
                <a16:creationId xmlns:a16="http://schemas.microsoft.com/office/drawing/2014/main" id="{6A50FB78-4D25-5C72-2BFF-7392C799F4A3}"/>
              </a:ext>
            </a:extLst>
          </p:cNvPr>
          <p:cNvSpPr txBox="1"/>
          <p:nvPr/>
        </p:nvSpPr>
        <p:spPr>
          <a:xfrm>
            <a:off x="3518787" y="1506687"/>
            <a:ext cx="5057805" cy="692690"/>
          </a:xfrm>
          <a:prstGeom prst="rect">
            <a:avLst/>
          </a:prstGeom>
          <a:noFill/>
        </p:spPr>
        <p:txBody>
          <a:bodyPr wrap="square">
            <a:spAutoFit/>
          </a:bodyPr>
          <a:lstStyle/>
          <a:p>
            <a:pPr>
              <a:lnSpc>
                <a:spcPct val="70000"/>
              </a:lnSpc>
              <a:spcBef>
                <a:spcPct val="0"/>
              </a:spcBef>
            </a:pPr>
            <a:r>
              <a:rPr lang="tr-TR" sz="2700" b="1" dirty="0">
                <a:solidFill>
                  <a:srgbClr val="E81F27"/>
                </a:solidFill>
              </a:rPr>
              <a:t>SKUp Geliştirme sürecinde sık karşılaşılan engeller nelerdir?</a:t>
            </a:r>
            <a:endParaRPr lang="hr-HR" sz="2700" b="1" dirty="0">
              <a:solidFill>
                <a:srgbClr val="E81F27"/>
              </a:solidFill>
            </a:endParaRPr>
          </a:p>
        </p:txBody>
      </p:sp>
      <p:grpSp>
        <p:nvGrpSpPr>
          <p:cNvPr id="12" name="Group 11">
            <a:extLst>
              <a:ext uri="{FF2B5EF4-FFF2-40B4-BE49-F238E27FC236}">
                <a16:creationId xmlns:a16="http://schemas.microsoft.com/office/drawing/2014/main" id="{9558598A-9DC9-B52E-075A-F28AE15789B2}"/>
              </a:ext>
            </a:extLst>
          </p:cNvPr>
          <p:cNvGrpSpPr/>
          <p:nvPr/>
        </p:nvGrpSpPr>
        <p:grpSpPr>
          <a:xfrm>
            <a:off x="3862089" y="2292676"/>
            <a:ext cx="5473478" cy="2437099"/>
            <a:chOff x="3046476" y="1701306"/>
            <a:chExt cx="8807085" cy="3671329"/>
          </a:xfrm>
        </p:grpSpPr>
        <p:sp>
          <p:nvSpPr>
            <p:cNvPr id="65" name="TextBox 64">
              <a:extLst>
                <a:ext uri="{FF2B5EF4-FFF2-40B4-BE49-F238E27FC236}">
                  <a16:creationId xmlns:a16="http://schemas.microsoft.com/office/drawing/2014/main" id="{79B41CC2-206B-4FED-CE81-0E181A2A7398}"/>
                </a:ext>
              </a:extLst>
            </p:cNvPr>
            <p:cNvSpPr txBox="1"/>
            <p:nvPr/>
          </p:nvSpPr>
          <p:spPr>
            <a:xfrm>
              <a:off x="8927481" y="1701306"/>
              <a:ext cx="2926080" cy="295187"/>
            </a:xfrm>
            <a:prstGeom prst="rect">
              <a:avLst/>
            </a:prstGeom>
            <a:noFill/>
          </p:spPr>
          <p:txBody>
            <a:bodyPr wrap="square" lIns="0" rIns="0" rtlCol="0" anchor="t">
              <a:spAutoFit/>
            </a:bodyPr>
            <a:lstStyle/>
            <a:p>
              <a:pPr algn="just"/>
              <a:endParaRPr lang="en-US" sz="1200" noProof="1">
                <a:solidFill>
                  <a:schemeClr val="tx1">
                    <a:lumMod val="65000"/>
                    <a:lumOff val="35000"/>
                  </a:schemeClr>
                </a:solidFill>
              </a:endParaRPr>
            </a:p>
          </p:txBody>
        </p:sp>
        <p:sp>
          <p:nvSpPr>
            <p:cNvPr id="21" name="Shape">
              <a:extLst>
                <a:ext uri="{FF2B5EF4-FFF2-40B4-BE49-F238E27FC236}">
                  <a16:creationId xmlns:a16="http://schemas.microsoft.com/office/drawing/2014/main" id="{14AEC648-FEF3-3B0A-BCCD-195BAE3C41B3}"/>
                </a:ext>
              </a:extLst>
            </p:cNvPr>
            <p:cNvSpPr/>
            <p:nvPr/>
          </p:nvSpPr>
          <p:spPr>
            <a:xfrm>
              <a:off x="3598688" y="2381361"/>
              <a:ext cx="4992512" cy="2991274"/>
            </a:xfrm>
            <a:custGeom>
              <a:avLst/>
              <a:gdLst/>
              <a:ahLst/>
              <a:cxnLst>
                <a:cxn ang="0">
                  <a:pos x="wd2" y="hd2"/>
                </a:cxn>
                <a:cxn ang="5400000">
                  <a:pos x="wd2" y="hd2"/>
                </a:cxn>
                <a:cxn ang="10800000">
                  <a:pos x="wd2" y="hd2"/>
                </a:cxn>
                <a:cxn ang="16200000">
                  <a:pos x="wd2" y="hd2"/>
                </a:cxn>
              </a:cxnLst>
              <a:rect l="0" t="0" r="r" b="b"/>
              <a:pathLst>
                <a:path w="21600" h="21600" extrusionOk="0">
                  <a:moveTo>
                    <a:pt x="18223" y="21600"/>
                  </a:moveTo>
                  <a:lnTo>
                    <a:pt x="21600" y="21600"/>
                  </a:lnTo>
                  <a:cubicBezTo>
                    <a:pt x="21600" y="20882"/>
                    <a:pt x="21271" y="20256"/>
                    <a:pt x="20776" y="19920"/>
                  </a:cubicBezTo>
                  <a:lnTo>
                    <a:pt x="20776" y="1436"/>
                  </a:lnTo>
                  <a:cubicBezTo>
                    <a:pt x="20776" y="642"/>
                    <a:pt x="20392" y="0"/>
                    <a:pt x="19916" y="0"/>
                  </a:cubicBezTo>
                  <a:cubicBezTo>
                    <a:pt x="19440" y="0"/>
                    <a:pt x="19056" y="642"/>
                    <a:pt x="19056" y="1436"/>
                  </a:cubicBezTo>
                  <a:lnTo>
                    <a:pt x="19056" y="16956"/>
                  </a:lnTo>
                  <a:lnTo>
                    <a:pt x="2544" y="16956"/>
                  </a:lnTo>
                  <a:lnTo>
                    <a:pt x="2544" y="1436"/>
                  </a:lnTo>
                  <a:cubicBezTo>
                    <a:pt x="2544" y="642"/>
                    <a:pt x="2160" y="0"/>
                    <a:pt x="1684" y="0"/>
                  </a:cubicBezTo>
                  <a:cubicBezTo>
                    <a:pt x="1208" y="0"/>
                    <a:pt x="824" y="642"/>
                    <a:pt x="824" y="1436"/>
                  </a:cubicBezTo>
                  <a:lnTo>
                    <a:pt x="824" y="19920"/>
                  </a:lnTo>
                  <a:cubicBezTo>
                    <a:pt x="329" y="20256"/>
                    <a:pt x="0" y="20882"/>
                    <a:pt x="0" y="21600"/>
                  </a:cubicBezTo>
                  <a:lnTo>
                    <a:pt x="3377" y="21600"/>
                  </a:lnTo>
                  <a:cubicBezTo>
                    <a:pt x="3377" y="20882"/>
                    <a:pt x="3048" y="20256"/>
                    <a:pt x="2554" y="19920"/>
                  </a:cubicBezTo>
                  <a:lnTo>
                    <a:pt x="2554" y="17674"/>
                  </a:lnTo>
                  <a:lnTo>
                    <a:pt x="19065" y="17674"/>
                  </a:lnTo>
                  <a:lnTo>
                    <a:pt x="19065" y="19920"/>
                  </a:lnTo>
                  <a:cubicBezTo>
                    <a:pt x="18552" y="20256"/>
                    <a:pt x="18223" y="20882"/>
                    <a:pt x="18223" y="21600"/>
                  </a:cubicBezTo>
                  <a:close/>
                </a:path>
              </a:pathLst>
            </a:custGeom>
            <a:solidFill>
              <a:schemeClr val="tx1">
                <a:lumMod val="50000"/>
                <a:lumOff val="50000"/>
              </a:schemeClr>
            </a:solidFill>
            <a:ln w="12700">
              <a:miter lim="400000"/>
            </a:ln>
          </p:spPr>
          <p:txBody>
            <a:bodyPr lIns="38100" tIns="38100" rIns="38100" bIns="38100" anchor="ctr"/>
            <a:lstStyle/>
            <a:p>
              <a:pPr>
                <a:defRPr sz="3000">
                  <a:solidFill>
                    <a:srgbClr val="FFFFFF"/>
                  </a:solidFill>
                </a:defRPr>
              </a:pPr>
              <a:endParaRPr sz="2800"/>
            </a:p>
          </p:txBody>
        </p:sp>
        <p:sp>
          <p:nvSpPr>
            <p:cNvPr id="22" name="Rectangle">
              <a:extLst>
                <a:ext uri="{FF2B5EF4-FFF2-40B4-BE49-F238E27FC236}">
                  <a16:creationId xmlns:a16="http://schemas.microsoft.com/office/drawing/2014/main" id="{C16380D1-A0A7-6DFE-3336-D35F23308125}"/>
                </a:ext>
              </a:extLst>
            </p:cNvPr>
            <p:cNvSpPr/>
            <p:nvPr/>
          </p:nvSpPr>
          <p:spPr>
            <a:xfrm>
              <a:off x="3046476" y="2910965"/>
              <a:ext cx="6099048" cy="1426464"/>
            </a:xfrm>
            <a:prstGeom prst="rect">
              <a:avLst/>
            </a:prstGeom>
            <a:solidFill>
              <a:schemeClr val="accent4"/>
            </a:solidFill>
            <a:ln w="12700">
              <a:miter lim="400000"/>
            </a:ln>
          </p:spPr>
          <p:txBody>
            <a:bodyPr lIns="38100" tIns="38100" rIns="38100" bIns="38100" anchor="ctr"/>
            <a:lstStyle/>
            <a:p>
              <a:pPr>
                <a:defRPr sz="3000">
                  <a:solidFill>
                    <a:srgbClr val="FFFFFF"/>
                  </a:solidFill>
                </a:defRPr>
              </a:pPr>
              <a:endParaRPr sz="2800" dirty="0"/>
            </a:p>
          </p:txBody>
        </p:sp>
        <p:sp>
          <p:nvSpPr>
            <p:cNvPr id="23" name="Freeform: Shape 22">
              <a:extLst>
                <a:ext uri="{FF2B5EF4-FFF2-40B4-BE49-F238E27FC236}">
                  <a16:creationId xmlns:a16="http://schemas.microsoft.com/office/drawing/2014/main" id="{A3165CC6-DC94-FDBB-07A2-AD96EA8D7BD1}"/>
                </a:ext>
              </a:extLst>
            </p:cNvPr>
            <p:cNvSpPr/>
            <p:nvPr/>
          </p:nvSpPr>
          <p:spPr>
            <a:xfrm>
              <a:off x="3048664" y="2910965"/>
              <a:ext cx="6096860" cy="1426464"/>
            </a:xfrm>
            <a:custGeom>
              <a:avLst/>
              <a:gdLst>
                <a:gd name="connsiteX0" fmla="*/ 6096860 w 6096860"/>
                <a:gd name="connsiteY0" fmla="*/ 70644 h 1426464"/>
                <a:gd name="connsiteX1" fmla="*/ 6096860 w 6096860"/>
                <a:gd name="connsiteY1" fmla="*/ 715838 h 1426464"/>
                <a:gd name="connsiteX2" fmla="*/ 5616364 w 6096860"/>
                <a:gd name="connsiteY2" fmla="*/ 1426464 h 1426464"/>
                <a:gd name="connsiteX3" fmla="*/ 5182331 w 6096860"/>
                <a:gd name="connsiteY3" fmla="*/ 1426464 h 1426464"/>
                <a:gd name="connsiteX4" fmla="*/ 5183848 w 6096860"/>
                <a:gd name="connsiteY4" fmla="*/ 0 h 1426464"/>
                <a:gd name="connsiteX5" fmla="*/ 5617863 w 6096860"/>
                <a:gd name="connsiteY5" fmla="*/ 0 h 1426464"/>
                <a:gd name="connsiteX6" fmla="*/ 4656942 w 6096860"/>
                <a:gd name="connsiteY6" fmla="*/ 1426464 h 1426464"/>
                <a:gd name="connsiteX7" fmla="*/ 4220872 w 6096860"/>
                <a:gd name="connsiteY7" fmla="*/ 1426464 h 1426464"/>
                <a:gd name="connsiteX8" fmla="*/ 4229131 w 6096860"/>
                <a:gd name="connsiteY8" fmla="*/ 0 h 1426464"/>
                <a:gd name="connsiteX9" fmla="*/ 4665190 w 6096860"/>
                <a:gd name="connsiteY9" fmla="*/ 0 h 1426464"/>
                <a:gd name="connsiteX10" fmla="*/ 3702214 w 6096860"/>
                <a:gd name="connsiteY10" fmla="*/ 1426464 h 1426464"/>
                <a:gd name="connsiteX11" fmla="*/ 3268210 w 6096860"/>
                <a:gd name="connsiteY11" fmla="*/ 1426464 h 1426464"/>
                <a:gd name="connsiteX12" fmla="*/ 3297655 w 6096860"/>
                <a:gd name="connsiteY12" fmla="*/ 0 h 1426464"/>
                <a:gd name="connsiteX13" fmla="*/ 3733715 w 6096860"/>
                <a:gd name="connsiteY13" fmla="*/ 0 h 1426464"/>
                <a:gd name="connsiteX14" fmla="*/ 2770738 w 6096860"/>
                <a:gd name="connsiteY14" fmla="*/ 1426464 h 1426464"/>
                <a:gd name="connsiteX15" fmla="*/ 2336735 w 6096860"/>
                <a:gd name="connsiteY15" fmla="*/ 1426464 h 1426464"/>
                <a:gd name="connsiteX16" fmla="*/ 2347083 w 6096860"/>
                <a:gd name="connsiteY16" fmla="*/ 0 h 1426464"/>
                <a:gd name="connsiteX17" fmla="*/ 2781098 w 6096860"/>
                <a:gd name="connsiteY17" fmla="*/ 0 h 1426464"/>
                <a:gd name="connsiteX18" fmla="*/ 1820177 w 6096860"/>
                <a:gd name="connsiteY18" fmla="*/ 1426464 h 1426464"/>
                <a:gd name="connsiteX19" fmla="*/ 1384106 w 6096860"/>
                <a:gd name="connsiteY19" fmla="*/ 1426464 h 1426464"/>
                <a:gd name="connsiteX20" fmla="*/ 1413510 w 6096860"/>
                <a:gd name="connsiteY20" fmla="*/ 0 h 1426464"/>
                <a:gd name="connsiteX21" fmla="*/ 1847503 w 6096860"/>
                <a:gd name="connsiteY21" fmla="*/ 0 h 1426464"/>
                <a:gd name="connsiteX22" fmla="*/ 886609 w 6096860"/>
                <a:gd name="connsiteY22" fmla="*/ 1426464 h 1426464"/>
                <a:gd name="connsiteX23" fmla="*/ 452616 w 6096860"/>
                <a:gd name="connsiteY23" fmla="*/ 1426464 h 1426464"/>
                <a:gd name="connsiteX24" fmla="*/ 462972 w 6096860"/>
                <a:gd name="connsiteY24" fmla="*/ 0 h 1426464"/>
                <a:gd name="connsiteX25" fmla="*/ 899063 w 6096860"/>
                <a:gd name="connsiteY25" fmla="*/ 0 h 1426464"/>
                <a:gd name="connsiteX26" fmla="*/ 0 w 6096860"/>
                <a:gd name="connsiteY26" fmla="*/ 1331606 h 1426464"/>
                <a:gd name="connsiteX27" fmla="*/ 0 w 6096860"/>
                <a:gd name="connsiteY27" fmla="*/ 686440 h 142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096860" h="1426464">
                  <a:moveTo>
                    <a:pt x="6096860" y="70644"/>
                  </a:moveTo>
                  <a:lnTo>
                    <a:pt x="6096860" y="715838"/>
                  </a:lnTo>
                  <a:lnTo>
                    <a:pt x="5616364" y="1426464"/>
                  </a:lnTo>
                  <a:lnTo>
                    <a:pt x="5182331" y="1426464"/>
                  </a:lnTo>
                  <a:close/>
                  <a:moveTo>
                    <a:pt x="5183848" y="0"/>
                  </a:moveTo>
                  <a:lnTo>
                    <a:pt x="5617863" y="0"/>
                  </a:lnTo>
                  <a:lnTo>
                    <a:pt x="4656942" y="1426464"/>
                  </a:lnTo>
                  <a:lnTo>
                    <a:pt x="4220872" y="1426464"/>
                  </a:lnTo>
                  <a:close/>
                  <a:moveTo>
                    <a:pt x="4229131" y="0"/>
                  </a:moveTo>
                  <a:lnTo>
                    <a:pt x="4665190" y="0"/>
                  </a:lnTo>
                  <a:lnTo>
                    <a:pt x="3702214" y="1426464"/>
                  </a:lnTo>
                  <a:lnTo>
                    <a:pt x="3268210" y="1426464"/>
                  </a:lnTo>
                  <a:close/>
                  <a:moveTo>
                    <a:pt x="3297655" y="0"/>
                  </a:moveTo>
                  <a:lnTo>
                    <a:pt x="3733715" y="0"/>
                  </a:lnTo>
                  <a:lnTo>
                    <a:pt x="2770738" y="1426464"/>
                  </a:lnTo>
                  <a:lnTo>
                    <a:pt x="2336735" y="1426464"/>
                  </a:lnTo>
                  <a:close/>
                  <a:moveTo>
                    <a:pt x="2347083" y="0"/>
                  </a:moveTo>
                  <a:lnTo>
                    <a:pt x="2781098" y="0"/>
                  </a:lnTo>
                  <a:lnTo>
                    <a:pt x="1820177" y="1426464"/>
                  </a:lnTo>
                  <a:lnTo>
                    <a:pt x="1384106" y="1426464"/>
                  </a:lnTo>
                  <a:close/>
                  <a:moveTo>
                    <a:pt x="1413510" y="0"/>
                  </a:moveTo>
                  <a:lnTo>
                    <a:pt x="1847503" y="0"/>
                  </a:lnTo>
                  <a:lnTo>
                    <a:pt x="886609" y="1426464"/>
                  </a:lnTo>
                  <a:lnTo>
                    <a:pt x="452616" y="1426464"/>
                  </a:lnTo>
                  <a:close/>
                  <a:moveTo>
                    <a:pt x="462972" y="0"/>
                  </a:moveTo>
                  <a:lnTo>
                    <a:pt x="899063" y="0"/>
                  </a:lnTo>
                  <a:lnTo>
                    <a:pt x="0" y="1331606"/>
                  </a:lnTo>
                  <a:lnTo>
                    <a:pt x="0" y="686440"/>
                  </a:lnTo>
                  <a:close/>
                </a:path>
              </a:pathLst>
            </a:custGeom>
            <a:solidFill>
              <a:schemeClr val="bg1"/>
            </a:solidFill>
            <a:ln w="12700">
              <a:miter lim="400000"/>
            </a:ln>
          </p:spPr>
          <p:txBody>
            <a:bodyPr wrap="square" lIns="38100" tIns="38100" rIns="38100" bIns="38100" anchor="ctr">
              <a:noAutofit/>
            </a:bodyPr>
            <a:lstStyle/>
            <a:p>
              <a:pPr>
                <a:defRPr sz="3000">
                  <a:solidFill>
                    <a:srgbClr val="FFFFFF"/>
                  </a:solidFill>
                </a:defRPr>
              </a:pPr>
              <a:endParaRPr sz="2800" dirty="0"/>
            </a:p>
          </p:txBody>
        </p:sp>
        <p:grpSp>
          <p:nvGrpSpPr>
            <p:cNvPr id="24" name="Group 23">
              <a:extLst>
                <a:ext uri="{FF2B5EF4-FFF2-40B4-BE49-F238E27FC236}">
                  <a16:creationId xmlns:a16="http://schemas.microsoft.com/office/drawing/2014/main" id="{90C1A568-58EB-A541-27D5-91B0893E43BB}"/>
                </a:ext>
              </a:extLst>
            </p:cNvPr>
            <p:cNvGrpSpPr/>
            <p:nvPr/>
          </p:nvGrpSpPr>
          <p:grpSpPr>
            <a:xfrm>
              <a:off x="3471758" y="3185237"/>
              <a:ext cx="931866" cy="852534"/>
              <a:chOff x="3471758" y="2835987"/>
              <a:chExt cx="931866" cy="852534"/>
            </a:xfrm>
          </p:grpSpPr>
          <p:sp>
            <p:nvSpPr>
              <p:cNvPr id="49" name="Shape">
                <a:extLst>
                  <a:ext uri="{FF2B5EF4-FFF2-40B4-BE49-F238E27FC236}">
                    <a16:creationId xmlns:a16="http://schemas.microsoft.com/office/drawing/2014/main" id="{9F055CE1-4E08-DA72-190B-063AABEE0C36}"/>
                  </a:ext>
                </a:extLst>
              </p:cNvPr>
              <p:cNvSpPr/>
              <p:nvPr/>
            </p:nvSpPr>
            <p:spPr>
              <a:xfrm>
                <a:off x="3471758" y="2835987"/>
                <a:ext cx="931866" cy="852534"/>
              </a:xfrm>
              <a:custGeom>
                <a:avLst/>
                <a:gdLst/>
                <a:ahLst/>
                <a:cxnLst>
                  <a:cxn ang="0">
                    <a:pos x="wd2" y="hd2"/>
                  </a:cxn>
                  <a:cxn ang="5400000">
                    <a:pos x="wd2" y="hd2"/>
                  </a:cxn>
                  <a:cxn ang="10800000">
                    <a:pos x="wd2" y="hd2"/>
                  </a:cxn>
                  <a:cxn ang="16200000">
                    <a:pos x="wd2" y="hd2"/>
                  </a:cxn>
                </a:cxnLst>
                <a:rect l="0" t="0" r="r" b="b"/>
                <a:pathLst>
                  <a:path w="21238" h="21600" extrusionOk="0">
                    <a:moveTo>
                      <a:pt x="20696" y="15007"/>
                    </a:moveTo>
                    <a:lnTo>
                      <a:pt x="14042" y="2198"/>
                    </a:lnTo>
                    <a:cubicBezTo>
                      <a:pt x="13319" y="804"/>
                      <a:pt x="12065" y="0"/>
                      <a:pt x="10619" y="0"/>
                    </a:cubicBezTo>
                    <a:cubicBezTo>
                      <a:pt x="9173" y="0"/>
                      <a:pt x="7919" y="804"/>
                      <a:pt x="7196" y="2198"/>
                    </a:cubicBezTo>
                    <a:lnTo>
                      <a:pt x="542" y="15007"/>
                    </a:lnTo>
                    <a:cubicBezTo>
                      <a:pt x="-181" y="16401"/>
                      <a:pt x="-181" y="18009"/>
                      <a:pt x="542" y="19402"/>
                    </a:cubicBezTo>
                    <a:cubicBezTo>
                      <a:pt x="1265" y="20796"/>
                      <a:pt x="2519" y="21600"/>
                      <a:pt x="3965" y="21600"/>
                    </a:cubicBezTo>
                    <a:lnTo>
                      <a:pt x="17273" y="21600"/>
                    </a:lnTo>
                    <a:cubicBezTo>
                      <a:pt x="18719" y="21600"/>
                      <a:pt x="19973" y="20796"/>
                      <a:pt x="20696" y="19402"/>
                    </a:cubicBezTo>
                    <a:cubicBezTo>
                      <a:pt x="21419" y="18063"/>
                      <a:pt x="21419" y="16401"/>
                      <a:pt x="20696" y="15007"/>
                    </a:cubicBezTo>
                    <a:close/>
                  </a:path>
                </a:pathLst>
              </a:custGeom>
              <a:solidFill>
                <a:srgbClr val="F1F1F2"/>
              </a:solidFill>
              <a:ln w="12700">
                <a:miter lim="400000"/>
              </a:ln>
            </p:spPr>
            <p:txBody>
              <a:bodyPr lIns="38100" tIns="38100" rIns="38100" bIns="38100" anchor="ctr"/>
              <a:lstStyle/>
              <a:p>
                <a:pPr>
                  <a:defRPr sz="3000">
                    <a:solidFill>
                      <a:srgbClr val="FFFFFF"/>
                    </a:solidFill>
                  </a:defRPr>
                </a:pPr>
                <a:endParaRPr sz="2800"/>
              </a:p>
            </p:txBody>
          </p:sp>
          <p:sp>
            <p:nvSpPr>
              <p:cNvPr id="50" name="Shape">
                <a:extLst>
                  <a:ext uri="{FF2B5EF4-FFF2-40B4-BE49-F238E27FC236}">
                    <a16:creationId xmlns:a16="http://schemas.microsoft.com/office/drawing/2014/main" id="{180366A6-DF98-0D35-51F9-EC58D50B82DF}"/>
                  </a:ext>
                </a:extLst>
              </p:cNvPr>
              <p:cNvSpPr/>
              <p:nvPr/>
            </p:nvSpPr>
            <p:spPr>
              <a:xfrm>
                <a:off x="3514067" y="2867430"/>
                <a:ext cx="858188" cy="781141"/>
              </a:xfrm>
              <a:custGeom>
                <a:avLst/>
                <a:gdLst/>
                <a:ahLst/>
                <a:cxnLst>
                  <a:cxn ang="0">
                    <a:pos x="wd2" y="hd2"/>
                  </a:cxn>
                  <a:cxn ang="5400000">
                    <a:pos x="wd2" y="hd2"/>
                  </a:cxn>
                  <a:cxn ang="10800000">
                    <a:pos x="wd2" y="hd2"/>
                  </a:cxn>
                  <a:cxn ang="16200000">
                    <a:pos x="wd2" y="hd2"/>
                  </a:cxn>
                </a:cxnLst>
                <a:rect l="0" t="0" r="r" b="b"/>
                <a:pathLst>
                  <a:path w="20006" h="20989" extrusionOk="0">
                    <a:moveTo>
                      <a:pt x="19570" y="15475"/>
                    </a:moveTo>
                    <a:lnTo>
                      <a:pt x="16167" y="8654"/>
                    </a:lnTo>
                    <a:lnTo>
                      <a:pt x="12765" y="1833"/>
                    </a:lnTo>
                    <a:cubicBezTo>
                      <a:pt x="11532" y="-611"/>
                      <a:pt x="8474" y="-611"/>
                      <a:pt x="7241" y="1833"/>
                    </a:cubicBezTo>
                    <a:lnTo>
                      <a:pt x="3839" y="8654"/>
                    </a:lnTo>
                    <a:lnTo>
                      <a:pt x="436" y="15475"/>
                    </a:lnTo>
                    <a:cubicBezTo>
                      <a:pt x="-797" y="17920"/>
                      <a:pt x="732" y="20989"/>
                      <a:pt x="3198" y="20989"/>
                    </a:cubicBezTo>
                    <a:lnTo>
                      <a:pt x="10003" y="20989"/>
                    </a:lnTo>
                    <a:lnTo>
                      <a:pt x="16808" y="20989"/>
                    </a:lnTo>
                    <a:cubicBezTo>
                      <a:pt x="19274" y="20989"/>
                      <a:pt x="20803" y="17920"/>
                      <a:pt x="19570" y="15475"/>
                    </a:cubicBezTo>
                    <a:close/>
                  </a:path>
                </a:pathLst>
              </a:custGeom>
              <a:solidFill>
                <a:schemeClr val="tx1">
                  <a:lumMod val="50000"/>
                  <a:lumOff val="50000"/>
                </a:schemeClr>
              </a:solidFill>
              <a:ln w="12700">
                <a:miter lim="400000"/>
              </a:ln>
            </p:spPr>
            <p:txBody>
              <a:bodyPr lIns="38100" tIns="38100" rIns="38100" bIns="38100" anchor="ctr"/>
              <a:lstStyle/>
              <a:p>
                <a:pPr>
                  <a:defRPr sz="3000">
                    <a:solidFill>
                      <a:srgbClr val="FFFFFF"/>
                    </a:solidFill>
                  </a:defRPr>
                </a:pPr>
                <a:endParaRPr sz="2800"/>
              </a:p>
            </p:txBody>
          </p:sp>
        </p:grpSp>
        <p:grpSp>
          <p:nvGrpSpPr>
            <p:cNvPr id="25" name="Group 24">
              <a:extLst>
                <a:ext uri="{FF2B5EF4-FFF2-40B4-BE49-F238E27FC236}">
                  <a16:creationId xmlns:a16="http://schemas.microsoft.com/office/drawing/2014/main" id="{4F2CEF1A-39CB-C6B0-AD03-1B8FEE44077F}"/>
                </a:ext>
              </a:extLst>
            </p:cNvPr>
            <p:cNvGrpSpPr/>
            <p:nvPr/>
          </p:nvGrpSpPr>
          <p:grpSpPr>
            <a:xfrm>
              <a:off x="4889123" y="3185237"/>
              <a:ext cx="931866" cy="852534"/>
              <a:chOff x="4889123" y="2835987"/>
              <a:chExt cx="931866" cy="852534"/>
            </a:xfrm>
          </p:grpSpPr>
          <p:sp>
            <p:nvSpPr>
              <p:cNvPr id="47" name="Shape">
                <a:extLst>
                  <a:ext uri="{FF2B5EF4-FFF2-40B4-BE49-F238E27FC236}">
                    <a16:creationId xmlns:a16="http://schemas.microsoft.com/office/drawing/2014/main" id="{726E472B-F4E9-9378-2679-E6B617390BA6}"/>
                  </a:ext>
                </a:extLst>
              </p:cNvPr>
              <p:cNvSpPr/>
              <p:nvPr/>
            </p:nvSpPr>
            <p:spPr>
              <a:xfrm>
                <a:off x="4889123" y="2835987"/>
                <a:ext cx="931866" cy="852534"/>
              </a:xfrm>
              <a:custGeom>
                <a:avLst/>
                <a:gdLst/>
                <a:ahLst/>
                <a:cxnLst>
                  <a:cxn ang="0">
                    <a:pos x="wd2" y="hd2"/>
                  </a:cxn>
                  <a:cxn ang="5400000">
                    <a:pos x="wd2" y="hd2"/>
                  </a:cxn>
                  <a:cxn ang="10800000">
                    <a:pos x="wd2" y="hd2"/>
                  </a:cxn>
                  <a:cxn ang="16200000">
                    <a:pos x="wd2" y="hd2"/>
                  </a:cxn>
                </a:cxnLst>
                <a:rect l="0" t="0" r="r" b="b"/>
                <a:pathLst>
                  <a:path w="21238" h="21600" extrusionOk="0">
                    <a:moveTo>
                      <a:pt x="20696" y="15007"/>
                    </a:moveTo>
                    <a:lnTo>
                      <a:pt x="14042" y="2198"/>
                    </a:lnTo>
                    <a:cubicBezTo>
                      <a:pt x="13319" y="804"/>
                      <a:pt x="12065" y="0"/>
                      <a:pt x="10619" y="0"/>
                    </a:cubicBezTo>
                    <a:cubicBezTo>
                      <a:pt x="9173" y="0"/>
                      <a:pt x="7919" y="804"/>
                      <a:pt x="7196" y="2198"/>
                    </a:cubicBezTo>
                    <a:lnTo>
                      <a:pt x="542" y="15007"/>
                    </a:lnTo>
                    <a:cubicBezTo>
                      <a:pt x="-181" y="16401"/>
                      <a:pt x="-181" y="18009"/>
                      <a:pt x="542" y="19402"/>
                    </a:cubicBezTo>
                    <a:cubicBezTo>
                      <a:pt x="1265" y="20796"/>
                      <a:pt x="2519" y="21600"/>
                      <a:pt x="3965" y="21600"/>
                    </a:cubicBezTo>
                    <a:lnTo>
                      <a:pt x="17273" y="21600"/>
                    </a:lnTo>
                    <a:cubicBezTo>
                      <a:pt x="18719" y="21600"/>
                      <a:pt x="19973" y="20796"/>
                      <a:pt x="20696" y="19402"/>
                    </a:cubicBezTo>
                    <a:cubicBezTo>
                      <a:pt x="21419" y="18063"/>
                      <a:pt x="21419" y="16401"/>
                      <a:pt x="20696" y="15007"/>
                    </a:cubicBezTo>
                    <a:close/>
                  </a:path>
                </a:pathLst>
              </a:custGeom>
              <a:solidFill>
                <a:srgbClr val="F1F1F2"/>
              </a:solidFill>
              <a:ln w="12700">
                <a:miter lim="400000"/>
              </a:ln>
            </p:spPr>
            <p:txBody>
              <a:bodyPr lIns="38100" tIns="38100" rIns="38100" bIns="38100" anchor="ctr"/>
              <a:lstStyle/>
              <a:p>
                <a:pPr>
                  <a:defRPr sz="3000">
                    <a:solidFill>
                      <a:srgbClr val="FFFFFF"/>
                    </a:solidFill>
                  </a:defRPr>
                </a:pPr>
                <a:endParaRPr sz="2800"/>
              </a:p>
            </p:txBody>
          </p:sp>
          <p:sp>
            <p:nvSpPr>
              <p:cNvPr id="48" name="Shape">
                <a:extLst>
                  <a:ext uri="{FF2B5EF4-FFF2-40B4-BE49-F238E27FC236}">
                    <a16:creationId xmlns:a16="http://schemas.microsoft.com/office/drawing/2014/main" id="{AC4E70E8-F919-5303-3F3A-44975F5BA08A}"/>
                  </a:ext>
                </a:extLst>
              </p:cNvPr>
              <p:cNvSpPr/>
              <p:nvPr/>
            </p:nvSpPr>
            <p:spPr>
              <a:xfrm>
                <a:off x="4931432" y="2867430"/>
                <a:ext cx="858188" cy="781141"/>
              </a:xfrm>
              <a:custGeom>
                <a:avLst/>
                <a:gdLst/>
                <a:ahLst/>
                <a:cxnLst>
                  <a:cxn ang="0">
                    <a:pos x="wd2" y="hd2"/>
                  </a:cxn>
                  <a:cxn ang="5400000">
                    <a:pos x="wd2" y="hd2"/>
                  </a:cxn>
                  <a:cxn ang="10800000">
                    <a:pos x="wd2" y="hd2"/>
                  </a:cxn>
                  <a:cxn ang="16200000">
                    <a:pos x="wd2" y="hd2"/>
                  </a:cxn>
                </a:cxnLst>
                <a:rect l="0" t="0" r="r" b="b"/>
                <a:pathLst>
                  <a:path w="20006" h="20989" extrusionOk="0">
                    <a:moveTo>
                      <a:pt x="19570" y="15475"/>
                    </a:moveTo>
                    <a:lnTo>
                      <a:pt x="16167" y="8654"/>
                    </a:lnTo>
                    <a:lnTo>
                      <a:pt x="12765" y="1833"/>
                    </a:lnTo>
                    <a:cubicBezTo>
                      <a:pt x="11532" y="-611"/>
                      <a:pt x="8474" y="-611"/>
                      <a:pt x="7241" y="1833"/>
                    </a:cubicBezTo>
                    <a:lnTo>
                      <a:pt x="3839" y="8654"/>
                    </a:lnTo>
                    <a:lnTo>
                      <a:pt x="436" y="15475"/>
                    </a:lnTo>
                    <a:cubicBezTo>
                      <a:pt x="-797" y="17920"/>
                      <a:pt x="732" y="20989"/>
                      <a:pt x="3198" y="20989"/>
                    </a:cubicBezTo>
                    <a:lnTo>
                      <a:pt x="10003" y="20989"/>
                    </a:lnTo>
                    <a:lnTo>
                      <a:pt x="16808" y="20989"/>
                    </a:lnTo>
                    <a:cubicBezTo>
                      <a:pt x="19274" y="20989"/>
                      <a:pt x="20803" y="17920"/>
                      <a:pt x="19570" y="15475"/>
                    </a:cubicBezTo>
                    <a:close/>
                  </a:path>
                </a:pathLst>
              </a:custGeom>
              <a:solidFill>
                <a:schemeClr val="tx1">
                  <a:lumMod val="50000"/>
                  <a:lumOff val="50000"/>
                </a:schemeClr>
              </a:solidFill>
              <a:ln w="12700">
                <a:miter lim="400000"/>
              </a:ln>
            </p:spPr>
            <p:txBody>
              <a:bodyPr lIns="38100" tIns="38100" rIns="38100" bIns="38100" anchor="ctr"/>
              <a:lstStyle/>
              <a:p>
                <a:pPr>
                  <a:defRPr sz="3000">
                    <a:solidFill>
                      <a:srgbClr val="FFFFFF"/>
                    </a:solidFill>
                  </a:defRPr>
                </a:pPr>
                <a:endParaRPr sz="2800"/>
              </a:p>
            </p:txBody>
          </p:sp>
        </p:grpSp>
        <p:grpSp>
          <p:nvGrpSpPr>
            <p:cNvPr id="26" name="Group 25">
              <a:extLst>
                <a:ext uri="{FF2B5EF4-FFF2-40B4-BE49-F238E27FC236}">
                  <a16:creationId xmlns:a16="http://schemas.microsoft.com/office/drawing/2014/main" id="{B242F01E-2EA0-DE72-510F-3BF91CDC3380}"/>
                </a:ext>
              </a:extLst>
            </p:cNvPr>
            <p:cNvGrpSpPr/>
            <p:nvPr/>
          </p:nvGrpSpPr>
          <p:grpSpPr>
            <a:xfrm>
              <a:off x="6306488" y="3185237"/>
              <a:ext cx="931866" cy="852534"/>
              <a:chOff x="6306488" y="2835987"/>
              <a:chExt cx="931866" cy="852534"/>
            </a:xfrm>
          </p:grpSpPr>
          <p:sp>
            <p:nvSpPr>
              <p:cNvPr id="45" name="Shape">
                <a:extLst>
                  <a:ext uri="{FF2B5EF4-FFF2-40B4-BE49-F238E27FC236}">
                    <a16:creationId xmlns:a16="http://schemas.microsoft.com/office/drawing/2014/main" id="{C56E0F21-0C92-F100-3D2F-DEAB92DB2094}"/>
                  </a:ext>
                </a:extLst>
              </p:cNvPr>
              <p:cNvSpPr/>
              <p:nvPr/>
            </p:nvSpPr>
            <p:spPr>
              <a:xfrm>
                <a:off x="6306488" y="2835987"/>
                <a:ext cx="931866" cy="852534"/>
              </a:xfrm>
              <a:custGeom>
                <a:avLst/>
                <a:gdLst/>
                <a:ahLst/>
                <a:cxnLst>
                  <a:cxn ang="0">
                    <a:pos x="wd2" y="hd2"/>
                  </a:cxn>
                  <a:cxn ang="5400000">
                    <a:pos x="wd2" y="hd2"/>
                  </a:cxn>
                  <a:cxn ang="10800000">
                    <a:pos x="wd2" y="hd2"/>
                  </a:cxn>
                  <a:cxn ang="16200000">
                    <a:pos x="wd2" y="hd2"/>
                  </a:cxn>
                </a:cxnLst>
                <a:rect l="0" t="0" r="r" b="b"/>
                <a:pathLst>
                  <a:path w="21238" h="21600" extrusionOk="0">
                    <a:moveTo>
                      <a:pt x="20696" y="15007"/>
                    </a:moveTo>
                    <a:lnTo>
                      <a:pt x="14042" y="2198"/>
                    </a:lnTo>
                    <a:cubicBezTo>
                      <a:pt x="13319" y="804"/>
                      <a:pt x="12065" y="0"/>
                      <a:pt x="10619" y="0"/>
                    </a:cubicBezTo>
                    <a:cubicBezTo>
                      <a:pt x="9173" y="0"/>
                      <a:pt x="7919" y="804"/>
                      <a:pt x="7196" y="2198"/>
                    </a:cubicBezTo>
                    <a:lnTo>
                      <a:pt x="542" y="15007"/>
                    </a:lnTo>
                    <a:cubicBezTo>
                      <a:pt x="-181" y="16401"/>
                      <a:pt x="-181" y="18009"/>
                      <a:pt x="542" y="19402"/>
                    </a:cubicBezTo>
                    <a:cubicBezTo>
                      <a:pt x="1265" y="20796"/>
                      <a:pt x="2519" y="21600"/>
                      <a:pt x="3965" y="21600"/>
                    </a:cubicBezTo>
                    <a:lnTo>
                      <a:pt x="17273" y="21600"/>
                    </a:lnTo>
                    <a:cubicBezTo>
                      <a:pt x="18719" y="21600"/>
                      <a:pt x="19973" y="20796"/>
                      <a:pt x="20696" y="19402"/>
                    </a:cubicBezTo>
                    <a:cubicBezTo>
                      <a:pt x="21419" y="18063"/>
                      <a:pt x="21419" y="16401"/>
                      <a:pt x="20696" y="15007"/>
                    </a:cubicBezTo>
                    <a:close/>
                  </a:path>
                </a:pathLst>
              </a:custGeom>
              <a:solidFill>
                <a:srgbClr val="F1F1F2"/>
              </a:solidFill>
              <a:ln w="12700">
                <a:miter lim="400000"/>
              </a:ln>
            </p:spPr>
            <p:txBody>
              <a:bodyPr lIns="38100" tIns="38100" rIns="38100" bIns="38100" anchor="ctr"/>
              <a:lstStyle/>
              <a:p>
                <a:pPr>
                  <a:defRPr sz="3000">
                    <a:solidFill>
                      <a:srgbClr val="FFFFFF"/>
                    </a:solidFill>
                  </a:defRPr>
                </a:pPr>
                <a:endParaRPr sz="2800"/>
              </a:p>
            </p:txBody>
          </p:sp>
          <p:sp>
            <p:nvSpPr>
              <p:cNvPr id="46" name="Shape">
                <a:extLst>
                  <a:ext uri="{FF2B5EF4-FFF2-40B4-BE49-F238E27FC236}">
                    <a16:creationId xmlns:a16="http://schemas.microsoft.com/office/drawing/2014/main" id="{8E939F72-44FF-DF5C-2CD4-B91F3608CBBB}"/>
                  </a:ext>
                </a:extLst>
              </p:cNvPr>
              <p:cNvSpPr/>
              <p:nvPr/>
            </p:nvSpPr>
            <p:spPr>
              <a:xfrm>
                <a:off x="6348797" y="2867430"/>
                <a:ext cx="858188" cy="781141"/>
              </a:xfrm>
              <a:custGeom>
                <a:avLst/>
                <a:gdLst/>
                <a:ahLst/>
                <a:cxnLst>
                  <a:cxn ang="0">
                    <a:pos x="wd2" y="hd2"/>
                  </a:cxn>
                  <a:cxn ang="5400000">
                    <a:pos x="wd2" y="hd2"/>
                  </a:cxn>
                  <a:cxn ang="10800000">
                    <a:pos x="wd2" y="hd2"/>
                  </a:cxn>
                  <a:cxn ang="16200000">
                    <a:pos x="wd2" y="hd2"/>
                  </a:cxn>
                </a:cxnLst>
                <a:rect l="0" t="0" r="r" b="b"/>
                <a:pathLst>
                  <a:path w="20006" h="20989" extrusionOk="0">
                    <a:moveTo>
                      <a:pt x="19570" y="15475"/>
                    </a:moveTo>
                    <a:lnTo>
                      <a:pt x="16167" y="8654"/>
                    </a:lnTo>
                    <a:lnTo>
                      <a:pt x="12765" y="1833"/>
                    </a:lnTo>
                    <a:cubicBezTo>
                      <a:pt x="11532" y="-611"/>
                      <a:pt x="8474" y="-611"/>
                      <a:pt x="7241" y="1833"/>
                    </a:cubicBezTo>
                    <a:lnTo>
                      <a:pt x="3839" y="8654"/>
                    </a:lnTo>
                    <a:lnTo>
                      <a:pt x="436" y="15475"/>
                    </a:lnTo>
                    <a:cubicBezTo>
                      <a:pt x="-797" y="17920"/>
                      <a:pt x="732" y="20989"/>
                      <a:pt x="3198" y="20989"/>
                    </a:cubicBezTo>
                    <a:lnTo>
                      <a:pt x="10003" y="20989"/>
                    </a:lnTo>
                    <a:lnTo>
                      <a:pt x="16808" y="20989"/>
                    </a:lnTo>
                    <a:cubicBezTo>
                      <a:pt x="19274" y="20989"/>
                      <a:pt x="20803" y="17920"/>
                      <a:pt x="19570" y="15475"/>
                    </a:cubicBezTo>
                    <a:close/>
                  </a:path>
                </a:pathLst>
              </a:custGeom>
              <a:solidFill>
                <a:schemeClr val="tx1">
                  <a:lumMod val="50000"/>
                  <a:lumOff val="50000"/>
                </a:schemeClr>
              </a:solidFill>
              <a:ln w="12700">
                <a:miter lim="400000"/>
              </a:ln>
            </p:spPr>
            <p:txBody>
              <a:bodyPr lIns="38100" tIns="38100" rIns="38100" bIns="38100" anchor="ctr"/>
              <a:lstStyle/>
              <a:p>
                <a:pPr>
                  <a:defRPr sz="3000">
                    <a:solidFill>
                      <a:srgbClr val="FFFFFF"/>
                    </a:solidFill>
                  </a:defRPr>
                </a:pPr>
                <a:endParaRPr sz="2800"/>
              </a:p>
            </p:txBody>
          </p:sp>
        </p:grpSp>
        <p:grpSp>
          <p:nvGrpSpPr>
            <p:cNvPr id="27" name="Group 26">
              <a:extLst>
                <a:ext uri="{FF2B5EF4-FFF2-40B4-BE49-F238E27FC236}">
                  <a16:creationId xmlns:a16="http://schemas.microsoft.com/office/drawing/2014/main" id="{C6924381-BD67-6539-3679-273D22443B3B}"/>
                </a:ext>
              </a:extLst>
            </p:cNvPr>
            <p:cNvGrpSpPr/>
            <p:nvPr/>
          </p:nvGrpSpPr>
          <p:grpSpPr>
            <a:xfrm>
              <a:off x="7723852" y="3185237"/>
              <a:ext cx="930280" cy="852534"/>
              <a:chOff x="7723852" y="2835987"/>
              <a:chExt cx="930280" cy="852534"/>
            </a:xfrm>
          </p:grpSpPr>
          <p:sp>
            <p:nvSpPr>
              <p:cNvPr id="43" name="Shape">
                <a:extLst>
                  <a:ext uri="{FF2B5EF4-FFF2-40B4-BE49-F238E27FC236}">
                    <a16:creationId xmlns:a16="http://schemas.microsoft.com/office/drawing/2014/main" id="{3C7EFF2E-26B5-3BFF-0162-02E8B35FD264}"/>
                  </a:ext>
                </a:extLst>
              </p:cNvPr>
              <p:cNvSpPr/>
              <p:nvPr/>
            </p:nvSpPr>
            <p:spPr>
              <a:xfrm>
                <a:off x="7723852" y="2835987"/>
                <a:ext cx="930280" cy="852534"/>
              </a:xfrm>
              <a:custGeom>
                <a:avLst/>
                <a:gdLst/>
                <a:ahLst/>
                <a:cxnLst>
                  <a:cxn ang="0">
                    <a:pos x="wd2" y="hd2"/>
                  </a:cxn>
                  <a:cxn ang="5400000">
                    <a:pos x="wd2" y="hd2"/>
                  </a:cxn>
                  <a:cxn ang="10800000">
                    <a:pos x="wd2" y="hd2"/>
                  </a:cxn>
                  <a:cxn ang="16200000">
                    <a:pos x="wd2" y="hd2"/>
                  </a:cxn>
                </a:cxnLst>
                <a:rect l="0" t="0" r="r" b="b"/>
                <a:pathLst>
                  <a:path w="21250" h="21600" extrusionOk="0">
                    <a:moveTo>
                      <a:pt x="20742" y="15007"/>
                    </a:moveTo>
                    <a:lnTo>
                      <a:pt x="14074" y="2198"/>
                    </a:lnTo>
                    <a:cubicBezTo>
                      <a:pt x="13349" y="804"/>
                      <a:pt x="12093" y="0"/>
                      <a:pt x="10643" y="0"/>
                    </a:cubicBezTo>
                    <a:cubicBezTo>
                      <a:pt x="9193" y="0"/>
                      <a:pt x="7937" y="804"/>
                      <a:pt x="7212" y="2198"/>
                    </a:cubicBezTo>
                    <a:lnTo>
                      <a:pt x="544" y="15007"/>
                    </a:lnTo>
                    <a:cubicBezTo>
                      <a:pt x="-181" y="16401"/>
                      <a:pt x="-181" y="18009"/>
                      <a:pt x="544" y="19402"/>
                    </a:cubicBezTo>
                    <a:cubicBezTo>
                      <a:pt x="1269" y="20796"/>
                      <a:pt x="2525" y="21600"/>
                      <a:pt x="3975" y="21600"/>
                    </a:cubicBezTo>
                    <a:lnTo>
                      <a:pt x="17312" y="21600"/>
                    </a:lnTo>
                    <a:cubicBezTo>
                      <a:pt x="18761" y="21600"/>
                      <a:pt x="20018" y="20796"/>
                      <a:pt x="20742" y="19402"/>
                    </a:cubicBezTo>
                    <a:cubicBezTo>
                      <a:pt x="21419" y="18063"/>
                      <a:pt x="21419" y="16401"/>
                      <a:pt x="20742" y="15007"/>
                    </a:cubicBezTo>
                    <a:close/>
                  </a:path>
                </a:pathLst>
              </a:custGeom>
              <a:solidFill>
                <a:srgbClr val="F1F1F2"/>
              </a:solidFill>
              <a:ln w="12700">
                <a:miter lim="400000"/>
              </a:ln>
            </p:spPr>
            <p:txBody>
              <a:bodyPr lIns="38100" tIns="38100" rIns="38100" bIns="38100" anchor="ctr"/>
              <a:lstStyle/>
              <a:p>
                <a:pPr>
                  <a:defRPr sz="3000">
                    <a:solidFill>
                      <a:srgbClr val="FFFFFF"/>
                    </a:solidFill>
                  </a:defRPr>
                </a:pPr>
                <a:endParaRPr sz="2800"/>
              </a:p>
            </p:txBody>
          </p:sp>
          <p:sp>
            <p:nvSpPr>
              <p:cNvPr id="44" name="Shape">
                <a:extLst>
                  <a:ext uri="{FF2B5EF4-FFF2-40B4-BE49-F238E27FC236}">
                    <a16:creationId xmlns:a16="http://schemas.microsoft.com/office/drawing/2014/main" id="{AA7D9F36-E26B-9D9D-BD90-E0A6A38DAE51}"/>
                  </a:ext>
                </a:extLst>
              </p:cNvPr>
              <p:cNvSpPr/>
              <p:nvPr/>
            </p:nvSpPr>
            <p:spPr>
              <a:xfrm>
                <a:off x="7766162" y="2867430"/>
                <a:ext cx="857032" cy="781141"/>
              </a:xfrm>
              <a:custGeom>
                <a:avLst/>
                <a:gdLst/>
                <a:ahLst/>
                <a:cxnLst>
                  <a:cxn ang="0">
                    <a:pos x="wd2" y="hd2"/>
                  </a:cxn>
                  <a:cxn ang="5400000">
                    <a:pos x="wd2" y="hd2"/>
                  </a:cxn>
                  <a:cxn ang="10800000">
                    <a:pos x="wd2" y="hd2"/>
                  </a:cxn>
                  <a:cxn ang="16200000">
                    <a:pos x="wd2" y="hd2"/>
                  </a:cxn>
                </a:cxnLst>
                <a:rect l="0" t="0" r="r" b="b"/>
                <a:pathLst>
                  <a:path w="20024" h="20989" extrusionOk="0">
                    <a:moveTo>
                      <a:pt x="19615" y="15475"/>
                    </a:moveTo>
                    <a:lnTo>
                      <a:pt x="16204" y="8654"/>
                    </a:lnTo>
                    <a:lnTo>
                      <a:pt x="12794" y="1833"/>
                    </a:lnTo>
                    <a:cubicBezTo>
                      <a:pt x="11558" y="-611"/>
                      <a:pt x="8493" y="-611"/>
                      <a:pt x="7258" y="1833"/>
                    </a:cubicBezTo>
                    <a:lnTo>
                      <a:pt x="3847" y="8654"/>
                    </a:lnTo>
                    <a:lnTo>
                      <a:pt x="437" y="15475"/>
                    </a:lnTo>
                    <a:cubicBezTo>
                      <a:pt x="-799" y="17920"/>
                      <a:pt x="733" y="20989"/>
                      <a:pt x="3205" y="20989"/>
                    </a:cubicBezTo>
                    <a:lnTo>
                      <a:pt x="10026" y="20989"/>
                    </a:lnTo>
                    <a:lnTo>
                      <a:pt x="16847" y="20989"/>
                    </a:lnTo>
                    <a:cubicBezTo>
                      <a:pt x="19269" y="20989"/>
                      <a:pt x="20801" y="17920"/>
                      <a:pt x="19615" y="15475"/>
                    </a:cubicBezTo>
                    <a:close/>
                  </a:path>
                </a:pathLst>
              </a:custGeom>
              <a:solidFill>
                <a:schemeClr val="tx1">
                  <a:lumMod val="50000"/>
                  <a:lumOff val="50000"/>
                </a:schemeClr>
              </a:solidFill>
              <a:ln w="12700">
                <a:miter lim="400000"/>
              </a:ln>
            </p:spPr>
            <p:txBody>
              <a:bodyPr lIns="38100" tIns="38100" rIns="38100" bIns="38100" anchor="ctr"/>
              <a:lstStyle/>
              <a:p>
                <a:pPr>
                  <a:defRPr sz="3000">
                    <a:solidFill>
                      <a:srgbClr val="FFFFFF"/>
                    </a:solidFill>
                  </a:defRPr>
                </a:pPr>
                <a:endParaRPr sz="2800"/>
              </a:p>
            </p:txBody>
          </p:sp>
        </p:grpSp>
        <p:grpSp>
          <p:nvGrpSpPr>
            <p:cNvPr id="28" name="Graphic 4" descr="Brainstorm">
              <a:extLst>
                <a:ext uri="{FF2B5EF4-FFF2-40B4-BE49-F238E27FC236}">
                  <a16:creationId xmlns:a16="http://schemas.microsoft.com/office/drawing/2014/main" id="{E3CF9C16-D3BC-CDBE-D2C6-06F24EAD55F0}"/>
                </a:ext>
              </a:extLst>
            </p:cNvPr>
            <p:cNvGrpSpPr/>
            <p:nvPr/>
          </p:nvGrpSpPr>
          <p:grpSpPr>
            <a:xfrm>
              <a:off x="3707182" y="3472601"/>
              <a:ext cx="461018" cy="461017"/>
              <a:chOff x="3707182" y="3123351"/>
              <a:chExt cx="461018" cy="461017"/>
            </a:xfrm>
          </p:grpSpPr>
          <p:sp>
            <p:nvSpPr>
              <p:cNvPr id="41" name="Freeform: Shape 40">
                <a:extLst>
                  <a:ext uri="{FF2B5EF4-FFF2-40B4-BE49-F238E27FC236}">
                    <a16:creationId xmlns:a16="http://schemas.microsoft.com/office/drawing/2014/main" id="{45D5777B-51A8-717D-E020-8BFF1E4B3921}"/>
                  </a:ext>
                </a:extLst>
              </p:cNvPr>
              <p:cNvSpPr/>
              <p:nvPr/>
            </p:nvSpPr>
            <p:spPr>
              <a:xfrm>
                <a:off x="3865354" y="3223963"/>
                <a:ext cx="94441" cy="99166"/>
              </a:xfrm>
              <a:custGeom>
                <a:avLst/>
                <a:gdLst>
                  <a:gd name="connsiteX0" fmla="*/ 47230 w 94441"/>
                  <a:gd name="connsiteY0" fmla="*/ 0 h 99166"/>
                  <a:gd name="connsiteX1" fmla="*/ 47230 w 94441"/>
                  <a:gd name="connsiteY1" fmla="*/ 0 h 99166"/>
                  <a:gd name="connsiteX2" fmla="*/ 0 w 94441"/>
                  <a:gd name="connsiteY2" fmla="*/ 46640 h 99166"/>
                  <a:gd name="connsiteX3" fmla="*/ 0 w 94441"/>
                  <a:gd name="connsiteY3" fmla="*/ 48412 h 99166"/>
                  <a:gd name="connsiteX4" fmla="*/ 3362 w 94441"/>
                  <a:gd name="connsiteY4" fmla="*/ 64946 h 99166"/>
                  <a:gd name="connsiteX5" fmla="*/ 11343 w 94441"/>
                  <a:gd name="connsiteY5" fmla="*/ 77912 h 99166"/>
                  <a:gd name="connsiteX6" fmla="*/ 25159 w 94441"/>
                  <a:gd name="connsiteY6" fmla="*/ 99167 h 99166"/>
                  <a:gd name="connsiteX7" fmla="*/ 69278 w 94441"/>
                  <a:gd name="connsiteY7" fmla="*/ 99167 h 99166"/>
                  <a:gd name="connsiteX8" fmla="*/ 83094 w 94441"/>
                  <a:gd name="connsiteY8" fmla="*/ 77912 h 99166"/>
                  <a:gd name="connsiteX9" fmla="*/ 91080 w 94441"/>
                  <a:gd name="connsiteY9" fmla="*/ 64946 h 99166"/>
                  <a:gd name="connsiteX10" fmla="*/ 94441 w 94441"/>
                  <a:gd name="connsiteY10" fmla="*/ 48412 h 99166"/>
                  <a:gd name="connsiteX11" fmla="*/ 94441 w 94441"/>
                  <a:gd name="connsiteY11" fmla="*/ 46640 h 99166"/>
                  <a:gd name="connsiteX12" fmla="*/ 47230 w 94441"/>
                  <a:gd name="connsiteY12" fmla="*/ 0 h 99166"/>
                  <a:gd name="connsiteX13" fmla="*/ 49454 w 94441"/>
                  <a:gd name="connsiteY13" fmla="*/ 84553 h 99166"/>
                  <a:gd name="connsiteX14" fmla="*/ 49454 w 94441"/>
                  <a:gd name="connsiteY14" fmla="*/ 56369 h 99166"/>
                  <a:gd name="connsiteX15" fmla="*/ 24050 w 94441"/>
                  <a:gd name="connsiteY15" fmla="*/ 62132 h 99166"/>
                  <a:gd name="connsiteX16" fmla="*/ 49454 w 94441"/>
                  <a:gd name="connsiteY16" fmla="*/ 12544 h 99166"/>
                  <a:gd name="connsiteX17" fmla="*/ 49454 w 94441"/>
                  <a:gd name="connsiteY17" fmla="*/ 41256 h 99166"/>
                  <a:gd name="connsiteX18" fmla="*/ 75837 w 94441"/>
                  <a:gd name="connsiteY18" fmla="*/ 36036 h 99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441" h="99166">
                    <a:moveTo>
                      <a:pt x="47230" y="0"/>
                    </a:moveTo>
                    <a:lnTo>
                      <a:pt x="47230" y="0"/>
                    </a:lnTo>
                    <a:cubicBezTo>
                      <a:pt x="21437" y="149"/>
                      <a:pt x="474" y="20850"/>
                      <a:pt x="0" y="46640"/>
                    </a:cubicBezTo>
                    <a:lnTo>
                      <a:pt x="0" y="48412"/>
                    </a:lnTo>
                    <a:cubicBezTo>
                      <a:pt x="206" y="54070"/>
                      <a:pt x="1341" y="59656"/>
                      <a:pt x="3362" y="64946"/>
                    </a:cubicBezTo>
                    <a:cubicBezTo>
                      <a:pt x="5235" y="69705"/>
                      <a:pt x="7938" y="74095"/>
                      <a:pt x="11343" y="77912"/>
                    </a:cubicBezTo>
                    <a:cubicBezTo>
                      <a:pt x="16756" y="84438"/>
                      <a:pt x="21392" y="91571"/>
                      <a:pt x="25159" y="99167"/>
                    </a:cubicBezTo>
                    <a:lnTo>
                      <a:pt x="69278" y="99167"/>
                    </a:lnTo>
                    <a:cubicBezTo>
                      <a:pt x="73047" y="91572"/>
                      <a:pt x="77683" y="84440"/>
                      <a:pt x="83094" y="77912"/>
                    </a:cubicBezTo>
                    <a:cubicBezTo>
                      <a:pt x="86500" y="74095"/>
                      <a:pt x="89204" y="69705"/>
                      <a:pt x="91080" y="64946"/>
                    </a:cubicBezTo>
                    <a:cubicBezTo>
                      <a:pt x="93098" y="59656"/>
                      <a:pt x="94234" y="54070"/>
                      <a:pt x="94441" y="48412"/>
                    </a:cubicBezTo>
                    <a:lnTo>
                      <a:pt x="94441" y="46640"/>
                    </a:lnTo>
                    <a:cubicBezTo>
                      <a:pt x="93953" y="20864"/>
                      <a:pt x="73010" y="175"/>
                      <a:pt x="47230" y="0"/>
                    </a:cubicBezTo>
                    <a:close/>
                    <a:moveTo>
                      <a:pt x="49454" y="84553"/>
                    </a:moveTo>
                    <a:lnTo>
                      <a:pt x="49454" y="56369"/>
                    </a:lnTo>
                    <a:lnTo>
                      <a:pt x="24050" y="62132"/>
                    </a:lnTo>
                    <a:lnTo>
                      <a:pt x="49454" y="12544"/>
                    </a:lnTo>
                    <a:lnTo>
                      <a:pt x="49454" y="41256"/>
                    </a:lnTo>
                    <a:lnTo>
                      <a:pt x="75837" y="36036"/>
                    </a:lnTo>
                    <a:close/>
                  </a:path>
                </a:pathLst>
              </a:custGeom>
              <a:solidFill>
                <a:schemeClr val="bg1"/>
              </a:solidFill>
              <a:ln w="4763"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71265C3-3312-25F4-B55C-36DB316912FA}"/>
                  </a:ext>
                </a:extLst>
              </p:cNvPr>
              <p:cNvSpPr/>
              <p:nvPr/>
            </p:nvSpPr>
            <p:spPr>
              <a:xfrm>
                <a:off x="3774341" y="3150402"/>
                <a:ext cx="326698" cy="387383"/>
              </a:xfrm>
              <a:custGeom>
                <a:avLst/>
                <a:gdLst>
                  <a:gd name="connsiteX0" fmla="*/ 321848 w 326698"/>
                  <a:gd name="connsiteY0" fmla="*/ 209700 h 387383"/>
                  <a:gd name="connsiteX1" fmla="*/ 288713 w 326698"/>
                  <a:gd name="connsiteY1" fmla="*/ 152073 h 387383"/>
                  <a:gd name="connsiteX2" fmla="*/ 288713 w 326698"/>
                  <a:gd name="connsiteY2" fmla="*/ 149672 h 387383"/>
                  <a:gd name="connsiteX3" fmla="*/ 149670 w 326698"/>
                  <a:gd name="connsiteY3" fmla="*/ 98 h 387383"/>
                  <a:gd name="connsiteX4" fmla="*/ 96 w 326698"/>
                  <a:gd name="connsiteY4" fmla="*/ 139140 h 387383"/>
                  <a:gd name="connsiteX5" fmla="*/ 96 w 326698"/>
                  <a:gd name="connsiteY5" fmla="*/ 149672 h 387383"/>
                  <a:gd name="connsiteX6" fmla="*/ 56763 w 326698"/>
                  <a:gd name="connsiteY6" fmla="*/ 265886 h 387383"/>
                  <a:gd name="connsiteX7" fmla="*/ 56763 w 326698"/>
                  <a:gd name="connsiteY7" fmla="*/ 387384 h 387383"/>
                  <a:gd name="connsiteX8" fmla="*/ 208515 w 326698"/>
                  <a:gd name="connsiteY8" fmla="*/ 387384 h 387383"/>
                  <a:gd name="connsiteX9" fmla="*/ 208515 w 326698"/>
                  <a:gd name="connsiteY9" fmla="*/ 329756 h 387383"/>
                  <a:gd name="connsiteX10" fmla="*/ 232046 w 326698"/>
                  <a:gd name="connsiteY10" fmla="*/ 329756 h 387383"/>
                  <a:gd name="connsiteX11" fmla="*/ 288721 w 326698"/>
                  <a:gd name="connsiteY11" fmla="*/ 273098 h 387383"/>
                  <a:gd name="connsiteX12" fmla="*/ 288713 w 326698"/>
                  <a:gd name="connsiteY12" fmla="*/ 272129 h 387383"/>
                  <a:gd name="connsiteX13" fmla="*/ 288713 w 326698"/>
                  <a:gd name="connsiteY13" fmla="*/ 243316 h 387383"/>
                  <a:gd name="connsiteX14" fmla="*/ 309843 w 326698"/>
                  <a:gd name="connsiteY14" fmla="*/ 243316 h 387383"/>
                  <a:gd name="connsiteX15" fmla="*/ 321848 w 326698"/>
                  <a:gd name="connsiteY15" fmla="*/ 209700 h 387383"/>
                  <a:gd name="connsiteX16" fmla="*/ 138243 w 326698"/>
                  <a:gd name="connsiteY16" fmla="*/ 234950 h 387383"/>
                  <a:gd name="connsiteX17" fmla="*/ 122876 w 326698"/>
                  <a:gd name="connsiteY17" fmla="*/ 220760 h 387383"/>
                  <a:gd name="connsiteX18" fmla="*/ 153577 w 326698"/>
                  <a:gd name="connsiteY18" fmla="*/ 220760 h 387383"/>
                  <a:gd name="connsiteX19" fmla="*/ 138243 w 326698"/>
                  <a:gd name="connsiteY19" fmla="*/ 234950 h 387383"/>
                  <a:gd name="connsiteX20" fmla="*/ 159402 w 326698"/>
                  <a:gd name="connsiteY20" fmla="*/ 210939 h 387383"/>
                  <a:gd name="connsiteX21" fmla="*/ 117084 w 326698"/>
                  <a:gd name="connsiteY21" fmla="*/ 210939 h 387383"/>
                  <a:gd name="connsiteX22" fmla="*/ 110183 w 326698"/>
                  <a:gd name="connsiteY22" fmla="*/ 203669 h 387383"/>
                  <a:gd name="connsiteX23" fmla="*/ 117084 w 326698"/>
                  <a:gd name="connsiteY23" fmla="*/ 196767 h 387383"/>
                  <a:gd name="connsiteX24" fmla="*/ 159402 w 326698"/>
                  <a:gd name="connsiteY24" fmla="*/ 196767 h 387383"/>
                  <a:gd name="connsiteX25" fmla="*/ 166303 w 326698"/>
                  <a:gd name="connsiteY25" fmla="*/ 204038 h 387383"/>
                  <a:gd name="connsiteX26" fmla="*/ 159402 w 326698"/>
                  <a:gd name="connsiteY26" fmla="*/ 210939 h 387383"/>
                  <a:gd name="connsiteX27" fmla="*/ 199645 w 326698"/>
                  <a:gd name="connsiteY27" fmla="*/ 122222 h 387383"/>
                  <a:gd name="connsiteX28" fmla="*/ 195371 w 326698"/>
                  <a:gd name="connsiteY28" fmla="*/ 143477 h 387383"/>
                  <a:gd name="connsiteX29" fmla="*/ 184695 w 326698"/>
                  <a:gd name="connsiteY29" fmla="*/ 160957 h 387383"/>
                  <a:gd name="connsiteX30" fmla="*/ 170317 w 326698"/>
                  <a:gd name="connsiteY30" fmla="*/ 184310 h 387383"/>
                  <a:gd name="connsiteX31" fmla="*/ 166087 w 326698"/>
                  <a:gd name="connsiteY31" fmla="*/ 186932 h 387383"/>
                  <a:gd name="connsiteX32" fmla="*/ 110380 w 326698"/>
                  <a:gd name="connsiteY32" fmla="*/ 186932 h 387383"/>
                  <a:gd name="connsiteX33" fmla="*/ 106154 w 326698"/>
                  <a:gd name="connsiteY33" fmla="*/ 184310 h 387383"/>
                  <a:gd name="connsiteX34" fmla="*/ 91748 w 326698"/>
                  <a:gd name="connsiteY34" fmla="*/ 160957 h 387383"/>
                  <a:gd name="connsiteX35" fmla="*/ 81072 w 326698"/>
                  <a:gd name="connsiteY35" fmla="*/ 143477 h 387383"/>
                  <a:gd name="connsiteX36" fmla="*/ 76798 w 326698"/>
                  <a:gd name="connsiteY36" fmla="*/ 122222 h 387383"/>
                  <a:gd name="connsiteX37" fmla="*/ 76798 w 326698"/>
                  <a:gd name="connsiteY37" fmla="*/ 120099 h 387383"/>
                  <a:gd name="connsiteX38" fmla="*/ 138238 w 326698"/>
                  <a:gd name="connsiteY38" fmla="*/ 59389 h 387383"/>
                  <a:gd name="connsiteX39" fmla="*/ 138238 w 326698"/>
                  <a:gd name="connsiteY39" fmla="*/ 59389 h 387383"/>
                  <a:gd name="connsiteX40" fmla="*/ 199645 w 326698"/>
                  <a:gd name="connsiteY40" fmla="*/ 120085 h 38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6698" h="387383">
                    <a:moveTo>
                      <a:pt x="321848" y="209700"/>
                    </a:moveTo>
                    <a:lnTo>
                      <a:pt x="288713" y="152073"/>
                    </a:lnTo>
                    <a:lnTo>
                      <a:pt x="288713" y="149672"/>
                    </a:lnTo>
                    <a:cubicBezTo>
                      <a:pt x="291621" y="69972"/>
                      <a:pt x="229370" y="3006"/>
                      <a:pt x="149670" y="98"/>
                    </a:cubicBezTo>
                    <a:cubicBezTo>
                      <a:pt x="69971" y="-2810"/>
                      <a:pt x="3004" y="59441"/>
                      <a:pt x="96" y="139140"/>
                    </a:cubicBezTo>
                    <a:cubicBezTo>
                      <a:pt x="-32" y="142649"/>
                      <a:pt x="-32" y="146162"/>
                      <a:pt x="96" y="149672"/>
                    </a:cubicBezTo>
                    <a:cubicBezTo>
                      <a:pt x="-90" y="195109"/>
                      <a:pt x="20849" y="238052"/>
                      <a:pt x="56763" y="265886"/>
                    </a:cubicBezTo>
                    <a:lnTo>
                      <a:pt x="56763" y="387384"/>
                    </a:lnTo>
                    <a:lnTo>
                      <a:pt x="208515" y="387384"/>
                    </a:lnTo>
                    <a:lnTo>
                      <a:pt x="208515" y="329756"/>
                    </a:lnTo>
                    <a:lnTo>
                      <a:pt x="232046" y="329756"/>
                    </a:lnTo>
                    <a:cubicBezTo>
                      <a:pt x="263342" y="329761"/>
                      <a:pt x="288716" y="304394"/>
                      <a:pt x="288721" y="273098"/>
                    </a:cubicBezTo>
                    <a:cubicBezTo>
                      <a:pt x="288721" y="272775"/>
                      <a:pt x="288718" y="272452"/>
                      <a:pt x="288713" y="272129"/>
                    </a:cubicBezTo>
                    <a:lnTo>
                      <a:pt x="288713" y="243316"/>
                    </a:lnTo>
                    <a:lnTo>
                      <a:pt x="309843" y="243316"/>
                    </a:lnTo>
                    <a:cubicBezTo>
                      <a:pt x="322329" y="241875"/>
                      <a:pt x="333374" y="227468"/>
                      <a:pt x="321848" y="209700"/>
                    </a:cubicBezTo>
                    <a:close/>
                    <a:moveTo>
                      <a:pt x="138243" y="234950"/>
                    </a:moveTo>
                    <a:cubicBezTo>
                      <a:pt x="130200" y="234960"/>
                      <a:pt x="123505" y="228777"/>
                      <a:pt x="122876" y="220760"/>
                    </a:cubicBezTo>
                    <a:lnTo>
                      <a:pt x="153577" y="220760"/>
                    </a:lnTo>
                    <a:cubicBezTo>
                      <a:pt x="152948" y="228764"/>
                      <a:pt x="146273" y="234943"/>
                      <a:pt x="138243" y="234950"/>
                    </a:cubicBezTo>
                    <a:close/>
                    <a:moveTo>
                      <a:pt x="159402" y="210939"/>
                    </a:moveTo>
                    <a:lnTo>
                      <a:pt x="117084" y="210939"/>
                    </a:lnTo>
                    <a:cubicBezTo>
                      <a:pt x="113171" y="210837"/>
                      <a:pt x="110081" y="207582"/>
                      <a:pt x="110183" y="203669"/>
                    </a:cubicBezTo>
                    <a:cubicBezTo>
                      <a:pt x="110281" y="199899"/>
                      <a:pt x="113314" y="196865"/>
                      <a:pt x="117084" y="196767"/>
                    </a:cubicBezTo>
                    <a:lnTo>
                      <a:pt x="159402" y="196767"/>
                    </a:lnTo>
                    <a:cubicBezTo>
                      <a:pt x="163315" y="196869"/>
                      <a:pt x="166405" y="200124"/>
                      <a:pt x="166303" y="204038"/>
                    </a:cubicBezTo>
                    <a:cubicBezTo>
                      <a:pt x="166205" y="207808"/>
                      <a:pt x="163172" y="210841"/>
                      <a:pt x="159402" y="210939"/>
                    </a:cubicBezTo>
                    <a:close/>
                    <a:moveTo>
                      <a:pt x="199645" y="122222"/>
                    </a:moveTo>
                    <a:cubicBezTo>
                      <a:pt x="199419" y="129496"/>
                      <a:pt x="197974" y="136681"/>
                      <a:pt x="195371" y="143477"/>
                    </a:cubicBezTo>
                    <a:cubicBezTo>
                      <a:pt x="192882" y="149893"/>
                      <a:pt x="189267" y="155812"/>
                      <a:pt x="184695" y="160957"/>
                    </a:cubicBezTo>
                    <a:cubicBezTo>
                      <a:pt x="179010" y="168155"/>
                      <a:pt x="174185" y="175993"/>
                      <a:pt x="170317" y="184310"/>
                    </a:cubicBezTo>
                    <a:cubicBezTo>
                      <a:pt x="169518" y="185916"/>
                      <a:pt x="167880" y="186931"/>
                      <a:pt x="166087" y="186932"/>
                    </a:cubicBezTo>
                    <a:lnTo>
                      <a:pt x="110380" y="186932"/>
                    </a:lnTo>
                    <a:cubicBezTo>
                      <a:pt x="108588" y="186931"/>
                      <a:pt x="106951" y="185916"/>
                      <a:pt x="106154" y="184310"/>
                    </a:cubicBezTo>
                    <a:cubicBezTo>
                      <a:pt x="102277" y="175991"/>
                      <a:pt x="97443" y="168154"/>
                      <a:pt x="91748" y="160957"/>
                    </a:cubicBezTo>
                    <a:cubicBezTo>
                      <a:pt x="87176" y="155812"/>
                      <a:pt x="83561" y="149893"/>
                      <a:pt x="81072" y="143477"/>
                    </a:cubicBezTo>
                    <a:cubicBezTo>
                      <a:pt x="78473" y="136680"/>
                      <a:pt x="77029" y="129495"/>
                      <a:pt x="76798" y="122222"/>
                    </a:cubicBezTo>
                    <a:lnTo>
                      <a:pt x="76798" y="120099"/>
                    </a:lnTo>
                    <a:cubicBezTo>
                      <a:pt x="77405" y="86541"/>
                      <a:pt x="104675" y="59595"/>
                      <a:pt x="138238" y="59389"/>
                    </a:cubicBezTo>
                    <a:lnTo>
                      <a:pt x="138238" y="59389"/>
                    </a:lnTo>
                    <a:cubicBezTo>
                      <a:pt x="171785" y="59610"/>
                      <a:pt x="199033" y="86544"/>
                      <a:pt x="199645" y="120085"/>
                    </a:cubicBezTo>
                    <a:close/>
                  </a:path>
                </a:pathLst>
              </a:custGeom>
              <a:solidFill>
                <a:schemeClr val="bg1"/>
              </a:solidFill>
              <a:ln w="4763" cap="flat">
                <a:noFill/>
                <a:prstDash val="solid"/>
                <a:miter/>
              </a:ln>
            </p:spPr>
            <p:txBody>
              <a:bodyPr rtlCol="0" anchor="ctr"/>
              <a:lstStyle/>
              <a:p>
                <a:endParaRPr lang="en-US"/>
              </a:p>
            </p:txBody>
          </p:sp>
        </p:grpSp>
        <p:grpSp>
          <p:nvGrpSpPr>
            <p:cNvPr id="29" name="Graphic 5" descr="Bullseye">
              <a:extLst>
                <a:ext uri="{FF2B5EF4-FFF2-40B4-BE49-F238E27FC236}">
                  <a16:creationId xmlns:a16="http://schemas.microsoft.com/office/drawing/2014/main" id="{1F98DD71-B7A4-C038-0E56-B1CEC3925A1B}"/>
                </a:ext>
              </a:extLst>
            </p:cNvPr>
            <p:cNvGrpSpPr/>
            <p:nvPr/>
          </p:nvGrpSpPr>
          <p:grpSpPr>
            <a:xfrm>
              <a:off x="7958483" y="3472601"/>
              <a:ext cx="461018" cy="461017"/>
              <a:chOff x="7958483" y="3123351"/>
              <a:chExt cx="461018" cy="461017"/>
            </a:xfrm>
          </p:grpSpPr>
          <p:sp>
            <p:nvSpPr>
              <p:cNvPr id="38" name="Freeform: Shape 37">
                <a:extLst>
                  <a:ext uri="{FF2B5EF4-FFF2-40B4-BE49-F238E27FC236}">
                    <a16:creationId xmlns:a16="http://schemas.microsoft.com/office/drawing/2014/main" id="{E1EC7D50-DEE5-750A-AA34-E50074EC5488}"/>
                  </a:ext>
                </a:extLst>
              </p:cNvPr>
              <p:cNvSpPr/>
              <p:nvPr/>
            </p:nvSpPr>
            <p:spPr>
              <a:xfrm>
                <a:off x="8133285" y="3164170"/>
                <a:ext cx="245396" cy="244915"/>
              </a:xfrm>
              <a:custGeom>
                <a:avLst/>
                <a:gdLst>
                  <a:gd name="connsiteX0" fmla="*/ 202176 w 245396"/>
                  <a:gd name="connsiteY0" fmla="*/ 43220 h 244915"/>
                  <a:gd name="connsiteX1" fmla="*/ 197373 w 245396"/>
                  <a:gd name="connsiteY1" fmla="*/ 0 h 244915"/>
                  <a:gd name="connsiteX2" fmla="*/ 144548 w 245396"/>
                  <a:gd name="connsiteY2" fmla="*/ 52825 h 244915"/>
                  <a:gd name="connsiteX3" fmla="*/ 147430 w 245396"/>
                  <a:gd name="connsiteY3" fmla="*/ 77797 h 244915"/>
                  <a:gd name="connsiteX4" fmla="*/ 70593 w 245396"/>
                  <a:gd name="connsiteY4" fmla="*/ 154633 h 244915"/>
                  <a:gd name="connsiteX5" fmla="*/ 48023 w 245396"/>
                  <a:gd name="connsiteY5" fmla="*/ 148870 h 244915"/>
                  <a:gd name="connsiteX6" fmla="*/ 0 w 245396"/>
                  <a:gd name="connsiteY6" fmla="*/ 196893 h 244915"/>
                  <a:gd name="connsiteX7" fmla="*/ 48023 w 245396"/>
                  <a:gd name="connsiteY7" fmla="*/ 244915 h 244915"/>
                  <a:gd name="connsiteX8" fmla="*/ 96045 w 245396"/>
                  <a:gd name="connsiteY8" fmla="*/ 196893 h 244915"/>
                  <a:gd name="connsiteX9" fmla="*/ 90763 w 245396"/>
                  <a:gd name="connsiteY9" fmla="*/ 174802 h 244915"/>
                  <a:gd name="connsiteX10" fmla="*/ 167599 w 245396"/>
                  <a:gd name="connsiteY10" fmla="*/ 97966 h 244915"/>
                  <a:gd name="connsiteX11" fmla="*/ 192571 w 245396"/>
                  <a:gd name="connsiteY11" fmla="*/ 100847 h 244915"/>
                  <a:gd name="connsiteX12" fmla="*/ 245396 w 245396"/>
                  <a:gd name="connsiteY12" fmla="*/ 48023 h 244915"/>
                  <a:gd name="connsiteX13" fmla="*/ 202176 w 245396"/>
                  <a:gd name="connsiteY13" fmla="*/ 43220 h 24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5396" h="244915">
                    <a:moveTo>
                      <a:pt x="202176" y="43220"/>
                    </a:moveTo>
                    <a:lnTo>
                      <a:pt x="197373" y="0"/>
                    </a:lnTo>
                    <a:lnTo>
                      <a:pt x="144548" y="52825"/>
                    </a:lnTo>
                    <a:lnTo>
                      <a:pt x="147430" y="77797"/>
                    </a:lnTo>
                    <a:lnTo>
                      <a:pt x="70593" y="154633"/>
                    </a:lnTo>
                    <a:cubicBezTo>
                      <a:pt x="63870" y="151271"/>
                      <a:pt x="56187" y="148870"/>
                      <a:pt x="48023" y="148870"/>
                    </a:cubicBezTo>
                    <a:cubicBezTo>
                      <a:pt x="21610" y="148870"/>
                      <a:pt x="0" y="170480"/>
                      <a:pt x="0" y="196893"/>
                    </a:cubicBezTo>
                    <a:cubicBezTo>
                      <a:pt x="0" y="223305"/>
                      <a:pt x="21610" y="244915"/>
                      <a:pt x="48023" y="244915"/>
                    </a:cubicBezTo>
                    <a:cubicBezTo>
                      <a:pt x="74435" y="244915"/>
                      <a:pt x="96045" y="223305"/>
                      <a:pt x="96045" y="196893"/>
                    </a:cubicBezTo>
                    <a:cubicBezTo>
                      <a:pt x="96045" y="188729"/>
                      <a:pt x="94125" y="181525"/>
                      <a:pt x="90763" y="174802"/>
                    </a:cubicBezTo>
                    <a:lnTo>
                      <a:pt x="167599" y="97966"/>
                    </a:lnTo>
                    <a:lnTo>
                      <a:pt x="192571" y="100847"/>
                    </a:lnTo>
                    <a:lnTo>
                      <a:pt x="245396" y="48023"/>
                    </a:lnTo>
                    <a:lnTo>
                      <a:pt x="202176" y="43220"/>
                    </a:lnTo>
                    <a:close/>
                  </a:path>
                </a:pathLst>
              </a:custGeom>
              <a:solidFill>
                <a:schemeClr val="bg1"/>
              </a:solidFill>
              <a:ln w="4763"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1AC44B7-0A1B-5C63-0B7C-9B432769E78A}"/>
                  </a:ext>
                </a:extLst>
              </p:cNvPr>
              <p:cNvSpPr/>
              <p:nvPr/>
            </p:nvSpPr>
            <p:spPr>
              <a:xfrm>
                <a:off x="7999302" y="3178576"/>
                <a:ext cx="364972" cy="364971"/>
              </a:xfrm>
              <a:custGeom>
                <a:avLst/>
                <a:gdLst>
                  <a:gd name="connsiteX0" fmla="*/ 340001 w 364972"/>
                  <a:gd name="connsiteY0" fmla="*/ 99887 h 364971"/>
                  <a:gd name="connsiteX1" fmla="*/ 333758 w 364972"/>
                  <a:gd name="connsiteY1" fmla="*/ 106610 h 364971"/>
                  <a:gd name="connsiteX2" fmla="*/ 324634 w 364972"/>
                  <a:gd name="connsiteY2" fmla="*/ 105650 h 364971"/>
                  <a:gd name="connsiteX3" fmla="*/ 314549 w 364972"/>
                  <a:gd name="connsiteY3" fmla="*/ 104209 h 364971"/>
                  <a:gd name="connsiteX4" fmla="*/ 336159 w 364972"/>
                  <a:gd name="connsiteY4" fmla="*/ 182486 h 364971"/>
                  <a:gd name="connsiteX5" fmla="*/ 182486 w 364972"/>
                  <a:gd name="connsiteY5" fmla="*/ 336158 h 364971"/>
                  <a:gd name="connsiteX6" fmla="*/ 28814 w 364972"/>
                  <a:gd name="connsiteY6" fmla="*/ 182486 h 364971"/>
                  <a:gd name="connsiteX7" fmla="*/ 182486 w 364972"/>
                  <a:gd name="connsiteY7" fmla="*/ 28814 h 364971"/>
                  <a:gd name="connsiteX8" fmla="*/ 260763 w 364972"/>
                  <a:gd name="connsiteY8" fmla="*/ 50424 h 364971"/>
                  <a:gd name="connsiteX9" fmla="*/ 259803 w 364972"/>
                  <a:gd name="connsiteY9" fmla="*/ 40819 h 364971"/>
                  <a:gd name="connsiteX10" fmla="*/ 258362 w 364972"/>
                  <a:gd name="connsiteY10" fmla="*/ 31215 h 364971"/>
                  <a:gd name="connsiteX11" fmla="*/ 265085 w 364972"/>
                  <a:gd name="connsiteY11" fmla="*/ 24492 h 364971"/>
                  <a:gd name="connsiteX12" fmla="*/ 268447 w 364972"/>
                  <a:gd name="connsiteY12" fmla="*/ 21130 h 364971"/>
                  <a:gd name="connsiteX13" fmla="*/ 182486 w 364972"/>
                  <a:gd name="connsiteY13" fmla="*/ 0 h 364971"/>
                  <a:gd name="connsiteX14" fmla="*/ 0 w 364972"/>
                  <a:gd name="connsiteY14" fmla="*/ 182486 h 364971"/>
                  <a:gd name="connsiteX15" fmla="*/ 182486 w 364972"/>
                  <a:gd name="connsiteY15" fmla="*/ 364972 h 364971"/>
                  <a:gd name="connsiteX16" fmla="*/ 364973 w 364972"/>
                  <a:gd name="connsiteY16" fmla="*/ 182486 h 364971"/>
                  <a:gd name="connsiteX17" fmla="*/ 343362 w 364972"/>
                  <a:gd name="connsiteY17" fmla="*/ 97006 h 364971"/>
                  <a:gd name="connsiteX18" fmla="*/ 340001 w 364972"/>
                  <a:gd name="connsiteY18" fmla="*/ 99887 h 36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972" h="364971">
                    <a:moveTo>
                      <a:pt x="340001" y="99887"/>
                    </a:moveTo>
                    <a:lnTo>
                      <a:pt x="333758" y="106610"/>
                    </a:lnTo>
                    <a:lnTo>
                      <a:pt x="324634" y="105650"/>
                    </a:lnTo>
                    <a:lnTo>
                      <a:pt x="314549" y="104209"/>
                    </a:lnTo>
                    <a:cubicBezTo>
                      <a:pt x="327995" y="127260"/>
                      <a:pt x="336159" y="153672"/>
                      <a:pt x="336159" y="182486"/>
                    </a:cubicBezTo>
                    <a:cubicBezTo>
                      <a:pt x="336159" y="267006"/>
                      <a:pt x="267006" y="336158"/>
                      <a:pt x="182486" y="336158"/>
                    </a:cubicBezTo>
                    <a:cubicBezTo>
                      <a:pt x="97966" y="336158"/>
                      <a:pt x="28814" y="267006"/>
                      <a:pt x="28814" y="182486"/>
                    </a:cubicBezTo>
                    <a:cubicBezTo>
                      <a:pt x="28814" y="97966"/>
                      <a:pt x="97966" y="28814"/>
                      <a:pt x="182486" y="28814"/>
                    </a:cubicBezTo>
                    <a:cubicBezTo>
                      <a:pt x="210820" y="28814"/>
                      <a:pt x="237712" y="36497"/>
                      <a:pt x="260763" y="50424"/>
                    </a:cubicBezTo>
                    <a:lnTo>
                      <a:pt x="259803" y="40819"/>
                    </a:lnTo>
                    <a:lnTo>
                      <a:pt x="258362" y="31215"/>
                    </a:lnTo>
                    <a:lnTo>
                      <a:pt x="265085" y="24492"/>
                    </a:lnTo>
                    <a:lnTo>
                      <a:pt x="268447" y="21130"/>
                    </a:lnTo>
                    <a:cubicBezTo>
                      <a:pt x="242515" y="7684"/>
                      <a:pt x="213701" y="0"/>
                      <a:pt x="182486" y="0"/>
                    </a:cubicBezTo>
                    <a:cubicBezTo>
                      <a:pt x="81639" y="0"/>
                      <a:pt x="0" y="81638"/>
                      <a:pt x="0" y="182486"/>
                    </a:cubicBezTo>
                    <a:cubicBezTo>
                      <a:pt x="0" y="283333"/>
                      <a:pt x="81639" y="364972"/>
                      <a:pt x="182486" y="364972"/>
                    </a:cubicBezTo>
                    <a:cubicBezTo>
                      <a:pt x="283334" y="364972"/>
                      <a:pt x="364973" y="283333"/>
                      <a:pt x="364973" y="182486"/>
                    </a:cubicBezTo>
                    <a:cubicBezTo>
                      <a:pt x="364973" y="151271"/>
                      <a:pt x="357289" y="122458"/>
                      <a:pt x="343362" y="97006"/>
                    </a:cubicBezTo>
                    <a:lnTo>
                      <a:pt x="340001" y="99887"/>
                    </a:lnTo>
                    <a:close/>
                  </a:path>
                </a:pathLst>
              </a:custGeom>
              <a:solidFill>
                <a:schemeClr val="bg1"/>
              </a:solidFill>
              <a:ln w="4763"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D3756353-1656-E498-56E1-0217683EDCF8}"/>
                  </a:ext>
                </a:extLst>
              </p:cNvPr>
              <p:cNvSpPr/>
              <p:nvPr/>
            </p:nvSpPr>
            <p:spPr>
              <a:xfrm>
                <a:off x="8066534" y="3245808"/>
                <a:ext cx="230509" cy="230508"/>
              </a:xfrm>
              <a:custGeom>
                <a:avLst/>
                <a:gdLst>
                  <a:gd name="connsiteX0" fmla="*/ 195452 w 230509"/>
                  <a:gd name="connsiteY0" fmla="*/ 82599 h 230508"/>
                  <a:gd name="connsiteX1" fmla="*/ 201695 w 230509"/>
                  <a:gd name="connsiteY1" fmla="*/ 115254 h 230508"/>
                  <a:gd name="connsiteX2" fmla="*/ 115255 w 230509"/>
                  <a:gd name="connsiteY2" fmla="*/ 201695 h 230508"/>
                  <a:gd name="connsiteX3" fmla="*/ 28814 w 230509"/>
                  <a:gd name="connsiteY3" fmla="*/ 115254 h 230508"/>
                  <a:gd name="connsiteX4" fmla="*/ 115255 w 230509"/>
                  <a:gd name="connsiteY4" fmla="*/ 28814 h 230508"/>
                  <a:gd name="connsiteX5" fmla="*/ 147910 w 230509"/>
                  <a:gd name="connsiteY5" fmla="*/ 35056 h 230508"/>
                  <a:gd name="connsiteX6" fmla="*/ 169520 w 230509"/>
                  <a:gd name="connsiteY6" fmla="*/ 13446 h 230508"/>
                  <a:gd name="connsiteX7" fmla="*/ 115255 w 230509"/>
                  <a:gd name="connsiteY7" fmla="*/ 0 h 230508"/>
                  <a:gd name="connsiteX8" fmla="*/ 0 w 230509"/>
                  <a:gd name="connsiteY8" fmla="*/ 115254 h 230508"/>
                  <a:gd name="connsiteX9" fmla="*/ 115255 w 230509"/>
                  <a:gd name="connsiteY9" fmla="*/ 230509 h 230508"/>
                  <a:gd name="connsiteX10" fmla="*/ 230509 w 230509"/>
                  <a:gd name="connsiteY10" fmla="*/ 115254 h 230508"/>
                  <a:gd name="connsiteX11" fmla="*/ 217063 w 230509"/>
                  <a:gd name="connsiteY11" fmla="*/ 60989 h 230508"/>
                  <a:gd name="connsiteX12" fmla="*/ 195452 w 230509"/>
                  <a:gd name="connsiteY12" fmla="*/ 82599 h 230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509" h="230508">
                    <a:moveTo>
                      <a:pt x="195452" y="82599"/>
                    </a:moveTo>
                    <a:cubicBezTo>
                      <a:pt x="199774" y="92684"/>
                      <a:pt x="201695" y="103729"/>
                      <a:pt x="201695" y="115254"/>
                    </a:cubicBezTo>
                    <a:cubicBezTo>
                      <a:pt x="201695" y="162797"/>
                      <a:pt x="162797" y="201695"/>
                      <a:pt x="115255" y="201695"/>
                    </a:cubicBezTo>
                    <a:cubicBezTo>
                      <a:pt x="67712" y="201695"/>
                      <a:pt x="28814" y="162797"/>
                      <a:pt x="28814" y="115254"/>
                    </a:cubicBezTo>
                    <a:cubicBezTo>
                      <a:pt x="28814" y="67712"/>
                      <a:pt x="67712" y="28814"/>
                      <a:pt x="115255" y="28814"/>
                    </a:cubicBezTo>
                    <a:cubicBezTo>
                      <a:pt x="126780" y="28814"/>
                      <a:pt x="137825" y="31215"/>
                      <a:pt x="147910" y="35056"/>
                    </a:cubicBezTo>
                    <a:lnTo>
                      <a:pt x="169520" y="13446"/>
                    </a:lnTo>
                    <a:cubicBezTo>
                      <a:pt x="153192" y="4802"/>
                      <a:pt x="134944" y="0"/>
                      <a:pt x="115255" y="0"/>
                    </a:cubicBezTo>
                    <a:cubicBezTo>
                      <a:pt x="51865" y="0"/>
                      <a:pt x="0" y="51864"/>
                      <a:pt x="0" y="115254"/>
                    </a:cubicBezTo>
                    <a:cubicBezTo>
                      <a:pt x="0" y="178644"/>
                      <a:pt x="51865" y="230509"/>
                      <a:pt x="115255" y="230509"/>
                    </a:cubicBezTo>
                    <a:cubicBezTo>
                      <a:pt x="178644" y="230509"/>
                      <a:pt x="230509" y="178644"/>
                      <a:pt x="230509" y="115254"/>
                    </a:cubicBezTo>
                    <a:cubicBezTo>
                      <a:pt x="230509" y="95565"/>
                      <a:pt x="225707" y="77316"/>
                      <a:pt x="217063" y="60989"/>
                    </a:cubicBezTo>
                    <a:lnTo>
                      <a:pt x="195452" y="82599"/>
                    </a:lnTo>
                    <a:close/>
                  </a:path>
                </a:pathLst>
              </a:custGeom>
              <a:solidFill>
                <a:schemeClr val="bg1"/>
              </a:solidFill>
              <a:ln w="4763" cap="flat">
                <a:noFill/>
                <a:prstDash val="solid"/>
                <a:miter/>
              </a:ln>
            </p:spPr>
            <p:txBody>
              <a:bodyPr rtlCol="0" anchor="ctr"/>
              <a:lstStyle/>
              <a:p>
                <a:endParaRPr lang="en-US"/>
              </a:p>
            </p:txBody>
          </p:sp>
        </p:grpSp>
        <p:grpSp>
          <p:nvGrpSpPr>
            <p:cNvPr id="30" name="Graphic 6" descr="Database">
              <a:extLst>
                <a:ext uri="{FF2B5EF4-FFF2-40B4-BE49-F238E27FC236}">
                  <a16:creationId xmlns:a16="http://schemas.microsoft.com/office/drawing/2014/main" id="{9A55F9EC-B0EC-1027-3AB9-E3AE6FEC32B9}"/>
                </a:ext>
              </a:extLst>
            </p:cNvPr>
            <p:cNvGrpSpPr/>
            <p:nvPr/>
          </p:nvGrpSpPr>
          <p:grpSpPr>
            <a:xfrm>
              <a:off x="6637957" y="3520623"/>
              <a:ext cx="268927" cy="364971"/>
              <a:chOff x="6637957" y="3171373"/>
              <a:chExt cx="268927" cy="364971"/>
            </a:xfrm>
            <a:solidFill>
              <a:srgbClr val="FFFFFF"/>
            </a:solidFill>
          </p:grpSpPr>
          <p:sp>
            <p:nvSpPr>
              <p:cNvPr id="34" name="Freeform: Shape 33">
                <a:extLst>
                  <a:ext uri="{FF2B5EF4-FFF2-40B4-BE49-F238E27FC236}">
                    <a16:creationId xmlns:a16="http://schemas.microsoft.com/office/drawing/2014/main" id="{1A0114A7-93AC-C2D4-4953-88A8F073AD4A}"/>
                  </a:ext>
                </a:extLst>
              </p:cNvPr>
              <p:cNvSpPr/>
              <p:nvPr/>
            </p:nvSpPr>
            <p:spPr>
              <a:xfrm>
                <a:off x="6637957" y="3171373"/>
                <a:ext cx="268927" cy="76836"/>
              </a:xfrm>
              <a:custGeom>
                <a:avLst/>
                <a:gdLst>
                  <a:gd name="connsiteX0" fmla="*/ 268927 w 268927"/>
                  <a:gd name="connsiteY0" fmla="*/ 38418 h 76836"/>
                  <a:gd name="connsiteX1" fmla="*/ 134464 w 268927"/>
                  <a:gd name="connsiteY1" fmla="*/ 76836 h 76836"/>
                  <a:gd name="connsiteX2" fmla="*/ 0 w 268927"/>
                  <a:gd name="connsiteY2" fmla="*/ 38418 h 76836"/>
                  <a:gd name="connsiteX3" fmla="*/ 134464 w 268927"/>
                  <a:gd name="connsiteY3" fmla="*/ 0 h 76836"/>
                  <a:gd name="connsiteX4" fmla="*/ 268927 w 268927"/>
                  <a:gd name="connsiteY4" fmla="*/ 38418 h 768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927" h="76836">
                    <a:moveTo>
                      <a:pt x="268927" y="38418"/>
                    </a:moveTo>
                    <a:cubicBezTo>
                      <a:pt x="268927" y="59636"/>
                      <a:pt x="208726" y="76836"/>
                      <a:pt x="134464" y="76836"/>
                    </a:cubicBezTo>
                    <a:cubicBezTo>
                      <a:pt x="60201" y="76836"/>
                      <a:pt x="0" y="59636"/>
                      <a:pt x="0" y="38418"/>
                    </a:cubicBezTo>
                    <a:cubicBezTo>
                      <a:pt x="0" y="17200"/>
                      <a:pt x="60201" y="0"/>
                      <a:pt x="134464" y="0"/>
                    </a:cubicBezTo>
                    <a:cubicBezTo>
                      <a:pt x="208726" y="0"/>
                      <a:pt x="268927" y="17200"/>
                      <a:pt x="268927" y="38418"/>
                    </a:cubicBezTo>
                    <a:close/>
                  </a:path>
                </a:pathLst>
              </a:custGeom>
              <a:solidFill>
                <a:schemeClr val="bg1"/>
              </a:solidFill>
              <a:ln w="4763"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1F9B0372-F849-B885-A7A8-5F92C29DAF47}"/>
                  </a:ext>
                </a:extLst>
              </p:cNvPr>
              <p:cNvSpPr/>
              <p:nvPr/>
            </p:nvSpPr>
            <p:spPr>
              <a:xfrm>
                <a:off x="6637957" y="3229000"/>
                <a:ext cx="268927" cy="115254"/>
              </a:xfrm>
              <a:custGeom>
                <a:avLst/>
                <a:gdLst>
                  <a:gd name="connsiteX0" fmla="*/ 230509 w 268927"/>
                  <a:gd name="connsiteY0" fmla="*/ 76836 h 115254"/>
                  <a:gd name="connsiteX1" fmla="*/ 220904 w 268927"/>
                  <a:gd name="connsiteY1" fmla="*/ 67232 h 115254"/>
                  <a:gd name="connsiteX2" fmla="*/ 230509 w 268927"/>
                  <a:gd name="connsiteY2" fmla="*/ 57627 h 115254"/>
                  <a:gd name="connsiteX3" fmla="*/ 240114 w 268927"/>
                  <a:gd name="connsiteY3" fmla="*/ 67232 h 115254"/>
                  <a:gd name="connsiteX4" fmla="*/ 230509 w 268927"/>
                  <a:gd name="connsiteY4" fmla="*/ 76836 h 115254"/>
                  <a:gd name="connsiteX5" fmla="*/ 134464 w 268927"/>
                  <a:gd name="connsiteY5" fmla="*/ 38418 h 115254"/>
                  <a:gd name="connsiteX6" fmla="*/ 0 w 268927"/>
                  <a:gd name="connsiteY6" fmla="*/ 0 h 115254"/>
                  <a:gd name="connsiteX7" fmla="*/ 0 w 268927"/>
                  <a:gd name="connsiteY7" fmla="*/ 76836 h 115254"/>
                  <a:gd name="connsiteX8" fmla="*/ 134464 w 268927"/>
                  <a:gd name="connsiteY8" fmla="*/ 115254 h 115254"/>
                  <a:gd name="connsiteX9" fmla="*/ 268927 w 268927"/>
                  <a:gd name="connsiteY9" fmla="*/ 76836 h 115254"/>
                  <a:gd name="connsiteX10" fmla="*/ 268927 w 268927"/>
                  <a:gd name="connsiteY10" fmla="*/ 0 h 115254"/>
                  <a:gd name="connsiteX11" fmla="*/ 134464 w 268927"/>
                  <a:gd name="connsiteY11" fmla="*/ 38418 h 11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927" h="115254">
                    <a:moveTo>
                      <a:pt x="230509" y="76836"/>
                    </a:moveTo>
                    <a:cubicBezTo>
                      <a:pt x="224746" y="76836"/>
                      <a:pt x="220904" y="72994"/>
                      <a:pt x="220904" y="67232"/>
                    </a:cubicBezTo>
                    <a:cubicBezTo>
                      <a:pt x="220904" y="61469"/>
                      <a:pt x="224746" y="57627"/>
                      <a:pt x="230509" y="57627"/>
                    </a:cubicBezTo>
                    <a:cubicBezTo>
                      <a:pt x="236272" y="57627"/>
                      <a:pt x="240114" y="61469"/>
                      <a:pt x="240114" y="67232"/>
                    </a:cubicBezTo>
                    <a:cubicBezTo>
                      <a:pt x="240114" y="72994"/>
                      <a:pt x="236272" y="76836"/>
                      <a:pt x="230509" y="76836"/>
                    </a:cubicBezTo>
                    <a:close/>
                    <a:moveTo>
                      <a:pt x="134464" y="38418"/>
                    </a:moveTo>
                    <a:cubicBezTo>
                      <a:pt x="60509" y="38418"/>
                      <a:pt x="0" y="21130"/>
                      <a:pt x="0" y="0"/>
                    </a:cubicBezTo>
                    <a:lnTo>
                      <a:pt x="0" y="76836"/>
                    </a:lnTo>
                    <a:cubicBezTo>
                      <a:pt x="0" y="97966"/>
                      <a:pt x="60509" y="115254"/>
                      <a:pt x="134464" y="115254"/>
                    </a:cubicBezTo>
                    <a:cubicBezTo>
                      <a:pt x="208419" y="115254"/>
                      <a:pt x="268927" y="97966"/>
                      <a:pt x="268927" y="76836"/>
                    </a:cubicBezTo>
                    <a:lnTo>
                      <a:pt x="268927" y="0"/>
                    </a:lnTo>
                    <a:cubicBezTo>
                      <a:pt x="268927" y="21130"/>
                      <a:pt x="208419" y="38418"/>
                      <a:pt x="134464" y="38418"/>
                    </a:cubicBezTo>
                    <a:close/>
                  </a:path>
                </a:pathLst>
              </a:custGeom>
              <a:solidFill>
                <a:schemeClr val="bg1"/>
              </a:solidFill>
              <a:ln w="4763"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43F63A8-B09C-FE32-647D-7DA3FE6551B2}"/>
                  </a:ext>
                </a:extLst>
              </p:cNvPr>
              <p:cNvSpPr/>
              <p:nvPr/>
            </p:nvSpPr>
            <p:spPr>
              <a:xfrm>
                <a:off x="6637957" y="3325045"/>
                <a:ext cx="268927" cy="115254"/>
              </a:xfrm>
              <a:custGeom>
                <a:avLst/>
                <a:gdLst>
                  <a:gd name="connsiteX0" fmla="*/ 230509 w 268927"/>
                  <a:gd name="connsiteY0" fmla="*/ 76836 h 115254"/>
                  <a:gd name="connsiteX1" fmla="*/ 220904 w 268927"/>
                  <a:gd name="connsiteY1" fmla="*/ 67232 h 115254"/>
                  <a:gd name="connsiteX2" fmla="*/ 230509 w 268927"/>
                  <a:gd name="connsiteY2" fmla="*/ 57627 h 115254"/>
                  <a:gd name="connsiteX3" fmla="*/ 240114 w 268927"/>
                  <a:gd name="connsiteY3" fmla="*/ 67232 h 115254"/>
                  <a:gd name="connsiteX4" fmla="*/ 230509 w 268927"/>
                  <a:gd name="connsiteY4" fmla="*/ 76836 h 115254"/>
                  <a:gd name="connsiteX5" fmla="*/ 134464 w 268927"/>
                  <a:gd name="connsiteY5" fmla="*/ 38418 h 115254"/>
                  <a:gd name="connsiteX6" fmla="*/ 0 w 268927"/>
                  <a:gd name="connsiteY6" fmla="*/ 0 h 115254"/>
                  <a:gd name="connsiteX7" fmla="*/ 0 w 268927"/>
                  <a:gd name="connsiteY7" fmla="*/ 76836 h 115254"/>
                  <a:gd name="connsiteX8" fmla="*/ 134464 w 268927"/>
                  <a:gd name="connsiteY8" fmla="*/ 115254 h 115254"/>
                  <a:gd name="connsiteX9" fmla="*/ 268927 w 268927"/>
                  <a:gd name="connsiteY9" fmla="*/ 76836 h 115254"/>
                  <a:gd name="connsiteX10" fmla="*/ 268927 w 268927"/>
                  <a:gd name="connsiteY10" fmla="*/ 0 h 115254"/>
                  <a:gd name="connsiteX11" fmla="*/ 134464 w 268927"/>
                  <a:gd name="connsiteY11" fmla="*/ 38418 h 11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927" h="115254">
                    <a:moveTo>
                      <a:pt x="230509" y="76836"/>
                    </a:moveTo>
                    <a:cubicBezTo>
                      <a:pt x="224746" y="76836"/>
                      <a:pt x="220904" y="72994"/>
                      <a:pt x="220904" y="67232"/>
                    </a:cubicBezTo>
                    <a:cubicBezTo>
                      <a:pt x="220904" y="61469"/>
                      <a:pt x="224746" y="57627"/>
                      <a:pt x="230509" y="57627"/>
                    </a:cubicBezTo>
                    <a:cubicBezTo>
                      <a:pt x="236272" y="57627"/>
                      <a:pt x="240114" y="61469"/>
                      <a:pt x="240114" y="67232"/>
                    </a:cubicBezTo>
                    <a:cubicBezTo>
                      <a:pt x="240114" y="72994"/>
                      <a:pt x="236272" y="76836"/>
                      <a:pt x="230509" y="76836"/>
                    </a:cubicBezTo>
                    <a:close/>
                    <a:moveTo>
                      <a:pt x="134464" y="38418"/>
                    </a:moveTo>
                    <a:cubicBezTo>
                      <a:pt x="60509" y="38418"/>
                      <a:pt x="0" y="21130"/>
                      <a:pt x="0" y="0"/>
                    </a:cubicBezTo>
                    <a:lnTo>
                      <a:pt x="0" y="76836"/>
                    </a:lnTo>
                    <a:cubicBezTo>
                      <a:pt x="0" y="97966"/>
                      <a:pt x="60509" y="115254"/>
                      <a:pt x="134464" y="115254"/>
                    </a:cubicBezTo>
                    <a:cubicBezTo>
                      <a:pt x="208419" y="115254"/>
                      <a:pt x="268927" y="97966"/>
                      <a:pt x="268927" y="76836"/>
                    </a:cubicBezTo>
                    <a:lnTo>
                      <a:pt x="268927" y="0"/>
                    </a:lnTo>
                    <a:cubicBezTo>
                      <a:pt x="268927" y="21130"/>
                      <a:pt x="208419" y="38418"/>
                      <a:pt x="134464" y="38418"/>
                    </a:cubicBezTo>
                    <a:close/>
                  </a:path>
                </a:pathLst>
              </a:custGeom>
              <a:solidFill>
                <a:schemeClr val="bg1"/>
              </a:solidFill>
              <a:ln w="4763"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D9F5C53-0AFE-8E51-FF9D-02E426A7C826}"/>
                  </a:ext>
                </a:extLst>
              </p:cNvPr>
              <p:cNvSpPr/>
              <p:nvPr/>
            </p:nvSpPr>
            <p:spPr>
              <a:xfrm>
                <a:off x="6637957" y="3421091"/>
                <a:ext cx="268927" cy="115254"/>
              </a:xfrm>
              <a:custGeom>
                <a:avLst/>
                <a:gdLst>
                  <a:gd name="connsiteX0" fmla="*/ 230509 w 268927"/>
                  <a:gd name="connsiteY0" fmla="*/ 76836 h 115254"/>
                  <a:gd name="connsiteX1" fmla="*/ 220904 w 268927"/>
                  <a:gd name="connsiteY1" fmla="*/ 67232 h 115254"/>
                  <a:gd name="connsiteX2" fmla="*/ 230509 w 268927"/>
                  <a:gd name="connsiteY2" fmla="*/ 57627 h 115254"/>
                  <a:gd name="connsiteX3" fmla="*/ 240114 w 268927"/>
                  <a:gd name="connsiteY3" fmla="*/ 67232 h 115254"/>
                  <a:gd name="connsiteX4" fmla="*/ 230509 w 268927"/>
                  <a:gd name="connsiteY4" fmla="*/ 76836 h 115254"/>
                  <a:gd name="connsiteX5" fmla="*/ 134464 w 268927"/>
                  <a:gd name="connsiteY5" fmla="*/ 38418 h 115254"/>
                  <a:gd name="connsiteX6" fmla="*/ 0 w 268927"/>
                  <a:gd name="connsiteY6" fmla="*/ 0 h 115254"/>
                  <a:gd name="connsiteX7" fmla="*/ 0 w 268927"/>
                  <a:gd name="connsiteY7" fmla="*/ 76836 h 115254"/>
                  <a:gd name="connsiteX8" fmla="*/ 134464 w 268927"/>
                  <a:gd name="connsiteY8" fmla="*/ 115254 h 115254"/>
                  <a:gd name="connsiteX9" fmla="*/ 268927 w 268927"/>
                  <a:gd name="connsiteY9" fmla="*/ 76836 h 115254"/>
                  <a:gd name="connsiteX10" fmla="*/ 268927 w 268927"/>
                  <a:gd name="connsiteY10" fmla="*/ 0 h 115254"/>
                  <a:gd name="connsiteX11" fmla="*/ 134464 w 268927"/>
                  <a:gd name="connsiteY11" fmla="*/ 38418 h 11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927" h="115254">
                    <a:moveTo>
                      <a:pt x="230509" y="76836"/>
                    </a:moveTo>
                    <a:cubicBezTo>
                      <a:pt x="224746" y="76836"/>
                      <a:pt x="220904" y="72994"/>
                      <a:pt x="220904" y="67232"/>
                    </a:cubicBezTo>
                    <a:cubicBezTo>
                      <a:pt x="220904" y="61469"/>
                      <a:pt x="224746" y="57627"/>
                      <a:pt x="230509" y="57627"/>
                    </a:cubicBezTo>
                    <a:cubicBezTo>
                      <a:pt x="236272" y="57627"/>
                      <a:pt x="240114" y="61469"/>
                      <a:pt x="240114" y="67232"/>
                    </a:cubicBezTo>
                    <a:cubicBezTo>
                      <a:pt x="240114" y="72994"/>
                      <a:pt x="236272" y="76836"/>
                      <a:pt x="230509" y="76836"/>
                    </a:cubicBezTo>
                    <a:close/>
                    <a:moveTo>
                      <a:pt x="134464" y="38418"/>
                    </a:moveTo>
                    <a:cubicBezTo>
                      <a:pt x="60509" y="38418"/>
                      <a:pt x="0" y="21130"/>
                      <a:pt x="0" y="0"/>
                    </a:cubicBezTo>
                    <a:lnTo>
                      <a:pt x="0" y="76836"/>
                    </a:lnTo>
                    <a:cubicBezTo>
                      <a:pt x="0" y="97966"/>
                      <a:pt x="60509" y="115254"/>
                      <a:pt x="134464" y="115254"/>
                    </a:cubicBezTo>
                    <a:cubicBezTo>
                      <a:pt x="208419" y="115254"/>
                      <a:pt x="268927" y="97966"/>
                      <a:pt x="268927" y="76836"/>
                    </a:cubicBezTo>
                    <a:lnTo>
                      <a:pt x="268927" y="0"/>
                    </a:lnTo>
                    <a:cubicBezTo>
                      <a:pt x="268927" y="21130"/>
                      <a:pt x="208419" y="38418"/>
                      <a:pt x="134464" y="38418"/>
                    </a:cubicBezTo>
                    <a:close/>
                  </a:path>
                </a:pathLst>
              </a:custGeom>
              <a:solidFill>
                <a:schemeClr val="bg1"/>
              </a:solidFill>
              <a:ln w="4763" cap="flat">
                <a:noFill/>
                <a:prstDash val="solid"/>
                <a:miter/>
              </a:ln>
            </p:spPr>
            <p:txBody>
              <a:bodyPr rtlCol="0" anchor="ctr"/>
              <a:lstStyle/>
              <a:p>
                <a:endParaRPr lang="en-US"/>
              </a:p>
            </p:txBody>
          </p:sp>
        </p:grpSp>
        <p:grpSp>
          <p:nvGrpSpPr>
            <p:cNvPr id="31" name="Graphic 7" descr="Gears">
              <a:extLst>
                <a:ext uri="{FF2B5EF4-FFF2-40B4-BE49-F238E27FC236}">
                  <a16:creationId xmlns:a16="http://schemas.microsoft.com/office/drawing/2014/main" id="{4F22E9DC-8B86-C17D-A7AF-DD7FEDD91F0F}"/>
                </a:ext>
              </a:extLst>
            </p:cNvPr>
            <p:cNvGrpSpPr/>
            <p:nvPr/>
          </p:nvGrpSpPr>
          <p:grpSpPr>
            <a:xfrm>
              <a:off x="5198501" y="3513420"/>
              <a:ext cx="313108" cy="378898"/>
              <a:chOff x="5198501" y="3164170"/>
              <a:chExt cx="313108" cy="378898"/>
            </a:xfrm>
            <a:solidFill>
              <a:srgbClr val="FFFFFF"/>
            </a:solidFill>
          </p:grpSpPr>
          <p:sp>
            <p:nvSpPr>
              <p:cNvPr id="32" name="Freeform: Shape 31">
                <a:extLst>
                  <a:ext uri="{FF2B5EF4-FFF2-40B4-BE49-F238E27FC236}">
                    <a16:creationId xmlns:a16="http://schemas.microsoft.com/office/drawing/2014/main" id="{9A8F0A55-9DE6-2451-241C-1147477153A7}"/>
                  </a:ext>
                </a:extLst>
              </p:cNvPr>
              <p:cNvSpPr/>
              <p:nvPr/>
            </p:nvSpPr>
            <p:spPr>
              <a:xfrm>
                <a:off x="5307033" y="3164170"/>
                <a:ext cx="204576" cy="204096"/>
              </a:xfrm>
              <a:custGeom>
                <a:avLst/>
                <a:gdLst>
                  <a:gd name="connsiteX0" fmla="*/ 102288 w 204576"/>
                  <a:gd name="connsiteY0" fmla="*/ 138305 h 204096"/>
                  <a:gd name="connsiteX1" fmla="*/ 66271 w 204576"/>
                  <a:gd name="connsiteY1" fmla="*/ 102288 h 204096"/>
                  <a:gd name="connsiteX2" fmla="*/ 102288 w 204576"/>
                  <a:gd name="connsiteY2" fmla="*/ 66271 h 204096"/>
                  <a:gd name="connsiteX3" fmla="*/ 138305 w 204576"/>
                  <a:gd name="connsiteY3" fmla="*/ 102288 h 204096"/>
                  <a:gd name="connsiteX4" fmla="*/ 102288 w 204576"/>
                  <a:gd name="connsiteY4" fmla="*/ 138305 h 204096"/>
                  <a:gd name="connsiteX5" fmla="*/ 183447 w 204576"/>
                  <a:gd name="connsiteY5" fmla="*/ 79718 h 204096"/>
                  <a:gd name="connsiteX6" fmla="*/ 175763 w 204576"/>
                  <a:gd name="connsiteY6" fmla="*/ 60989 h 204096"/>
                  <a:gd name="connsiteX7" fmla="*/ 183447 w 204576"/>
                  <a:gd name="connsiteY7" fmla="*/ 38418 h 204096"/>
                  <a:gd name="connsiteX8" fmla="*/ 166159 w 204576"/>
                  <a:gd name="connsiteY8" fmla="*/ 21130 h 204096"/>
                  <a:gd name="connsiteX9" fmla="*/ 143588 w 204576"/>
                  <a:gd name="connsiteY9" fmla="*/ 28814 h 204096"/>
                  <a:gd name="connsiteX10" fmla="*/ 124859 w 204576"/>
                  <a:gd name="connsiteY10" fmla="*/ 21130 h 204096"/>
                  <a:gd name="connsiteX11" fmla="*/ 114294 w 204576"/>
                  <a:gd name="connsiteY11" fmla="*/ 0 h 204096"/>
                  <a:gd name="connsiteX12" fmla="*/ 90283 w 204576"/>
                  <a:gd name="connsiteY12" fmla="*/ 0 h 204096"/>
                  <a:gd name="connsiteX13" fmla="*/ 79718 w 204576"/>
                  <a:gd name="connsiteY13" fmla="*/ 21130 h 204096"/>
                  <a:gd name="connsiteX14" fmla="*/ 60989 w 204576"/>
                  <a:gd name="connsiteY14" fmla="*/ 28814 h 204096"/>
                  <a:gd name="connsiteX15" fmla="*/ 38418 w 204576"/>
                  <a:gd name="connsiteY15" fmla="*/ 21130 h 204096"/>
                  <a:gd name="connsiteX16" fmla="*/ 21130 w 204576"/>
                  <a:gd name="connsiteY16" fmla="*/ 38418 h 204096"/>
                  <a:gd name="connsiteX17" fmla="*/ 28814 w 204576"/>
                  <a:gd name="connsiteY17" fmla="*/ 60989 h 204096"/>
                  <a:gd name="connsiteX18" fmla="*/ 21130 w 204576"/>
                  <a:gd name="connsiteY18" fmla="*/ 79718 h 204096"/>
                  <a:gd name="connsiteX19" fmla="*/ 0 w 204576"/>
                  <a:gd name="connsiteY19" fmla="*/ 90282 h 204096"/>
                  <a:gd name="connsiteX20" fmla="*/ 0 w 204576"/>
                  <a:gd name="connsiteY20" fmla="*/ 114294 h 204096"/>
                  <a:gd name="connsiteX21" fmla="*/ 21130 w 204576"/>
                  <a:gd name="connsiteY21" fmla="*/ 124859 h 204096"/>
                  <a:gd name="connsiteX22" fmla="*/ 28814 w 204576"/>
                  <a:gd name="connsiteY22" fmla="*/ 143588 h 204096"/>
                  <a:gd name="connsiteX23" fmla="*/ 21130 w 204576"/>
                  <a:gd name="connsiteY23" fmla="*/ 166158 h 204096"/>
                  <a:gd name="connsiteX24" fmla="*/ 37938 w 204576"/>
                  <a:gd name="connsiteY24" fmla="*/ 182966 h 204096"/>
                  <a:gd name="connsiteX25" fmla="*/ 60509 w 204576"/>
                  <a:gd name="connsiteY25" fmla="*/ 175283 h 204096"/>
                  <a:gd name="connsiteX26" fmla="*/ 79237 w 204576"/>
                  <a:gd name="connsiteY26" fmla="*/ 182966 h 204096"/>
                  <a:gd name="connsiteX27" fmla="*/ 89802 w 204576"/>
                  <a:gd name="connsiteY27" fmla="*/ 204096 h 204096"/>
                  <a:gd name="connsiteX28" fmla="*/ 113814 w 204576"/>
                  <a:gd name="connsiteY28" fmla="*/ 204096 h 204096"/>
                  <a:gd name="connsiteX29" fmla="*/ 124379 w 204576"/>
                  <a:gd name="connsiteY29" fmla="*/ 182966 h 204096"/>
                  <a:gd name="connsiteX30" fmla="*/ 143108 w 204576"/>
                  <a:gd name="connsiteY30" fmla="*/ 175283 h 204096"/>
                  <a:gd name="connsiteX31" fmla="*/ 165678 w 204576"/>
                  <a:gd name="connsiteY31" fmla="*/ 182966 h 204096"/>
                  <a:gd name="connsiteX32" fmla="*/ 182967 w 204576"/>
                  <a:gd name="connsiteY32" fmla="*/ 166158 h 204096"/>
                  <a:gd name="connsiteX33" fmla="*/ 175283 w 204576"/>
                  <a:gd name="connsiteY33" fmla="*/ 143588 h 204096"/>
                  <a:gd name="connsiteX34" fmla="*/ 183447 w 204576"/>
                  <a:gd name="connsiteY34" fmla="*/ 124859 h 204096"/>
                  <a:gd name="connsiteX35" fmla="*/ 204577 w 204576"/>
                  <a:gd name="connsiteY35" fmla="*/ 114294 h 204096"/>
                  <a:gd name="connsiteX36" fmla="*/ 204577 w 204576"/>
                  <a:gd name="connsiteY36" fmla="*/ 90282 h 204096"/>
                  <a:gd name="connsiteX37" fmla="*/ 183447 w 204576"/>
                  <a:gd name="connsiteY37" fmla="*/ 79718 h 20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4576" h="204096">
                    <a:moveTo>
                      <a:pt x="102288" y="138305"/>
                    </a:moveTo>
                    <a:cubicBezTo>
                      <a:pt x="82119" y="138305"/>
                      <a:pt x="66271" y="121977"/>
                      <a:pt x="66271" y="102288"/>
                    </a:cubicBezTo>
                    <a:cubicBezTo>
                      <a:pt x="66271" y="82599"/>
                      <a:pt x="82599" y="66271"/>
                      <a:pt x="102288" y="66271"/>
                    </a:cubicBezTo>
                    <a:cubicBezTo>
                      <a:pt x="122458" y="66271"/>
                      <a:pt x="138305" y="82599"/>
                      <a:pt x="138305" y="102288"/>
                    </a:cubicBezTo>
                    <a:cubicBezTo>
                      <a:pt x="138305" y="121977"/>
                      <a:pt x="121978" y="138305"/>
                      <a:pt x="102288" y="138305"/>
                    </a:cubicBezTo>
                    <a:close/>
                    <a:moveTo>
                      <a:pt x="183447" y="79718"/>
                    </a:moveTo>
                    <a:cubicBezTo>
                      <a:pt x="181526" y="72994"/>
                      <a:pt x="179125" y="66751"/>
                      <a:pt x="175763" y="60989"/>
                    </a:cubicBezTo>
                    <a:lnTo>
                      <a:pt x="183447" y="38418"/>
                    </a:lnTo>
                    <a:lnTo>
                      <a:pt x="166159" y="21130"/>
                    </a:lnTo>
                    <a:lnTo>
                      <a:pt x="143588" y="28814"/>
                    </a:lnTo>
                    <a:cubicBezTo>
                      <a:pt x="137825" y="25452"/>
                      <a:pt x="131582" y="23051"/>
                      <a:pt x="124859" y="21130"/>
                    </a:cubicBezTo>
                    <a:lnTo>
                      <a:pt x="114294" y="0"/>
                    </a:lnTo>
                    <a:lnTo>
                      <a:pt x="90283" y="0"/>
                    </a:lnTo>
                    <a:lnTo>
                      <a:pt x="79718" y="21130"/>
                    </a:lnTo>
                    <a:cubicBezTo>
                      <a:pt x="72995" y="23051"/>
                      <a:pt x="66752" y="25452"/>
                      <a:pt x="60989" y="28814"/>
                    </a:cubicBezTo>
                    <a:lnTo>
                      <a:pt x="38418" y="21130"/>
                    </a:lnTo>
                    <a:lnTo>
                      <a:pt x="21130" y="38418"/>
                    </a:lnTo>
                    <a:lnTo>
                      <a:pt x="28814" y="60989"/>
                    </a:lnTo>
                    <a:cubicBezTo>
                      <a:pt x="25452" y="66751"/>
                      <a:pt x="23051" y="72994"/>
                      <a:pt x="21130" y="79718"/>
                    </a:cubicBezTo>
                    <a:lnTo>
                      <a:pt x="0" y="90282"/>
                    </a:lnTo>
                    <a:lnTo>
                      <a:pt x="0" y="114294"/>
                    </a:lnTo>
                    <a:lnTo>
                      <a:pt x="21130" y="124859"/>
                    </a:lnTo>
                    <a:cubicBezTo>
                      <a:pt x="23051" y="131582"/>
                      <a:pt x="25452" y="137825"/>
                      <a:pt x="28814" y="143588"/>
                    </a:cubicBezTo>
                    <a:lnTo>
                      <a:pt x="21130" y="166158"/>
                    </a:lnTo>
                    <a:lnTo>
                      <a:pt x="37938" y="182966"/>
                    </a:lnTo>
                    <a:lnTo>
                      <a:pt x="60509" y="175283"/>
                    </a:lnTo>
                    <a:cubicBezTo>
                      <a:pt x="66271" y="178644"/>
                      <a:pt x="72514" y="181045"/>
                      <a:pt x="79237" y="182966"/>
                    </a:cubicBezTo>
                    <a:lnTo>
                      <a:pt x="89802" y="204096"/>
                    </a:lnTo>
                    <a:lnTo>
                      <a:pt x="113814" y="204096"/>
                    </a:lnTo>
                    <a:lnTo>
                      <a:pt x="124379" y="182966"/>
                    </a:lnTo>
                    <a:cubicBezTo>
                      <a:pt x="131102" y="181045"/>
                      <a:pt x="137345" y="178644"/>
                      <a:pt x="143108" y="175283"/>
                    </a:cubicBezTo>
                    <a:lnTo>
                      <a:pt x="165678" y="182966"/>
                    </a:lnTo>
                    <a:lnTo>
                      <a:pt x="182967" y="166158"/>
                    </a:lnTo>
                    <a:lnTo>
                      <a:pt x="175283" y="143588"/>
                    </a:lnTo>
                    <a:cubicBezTo>
                      <a:pt x="178644" y="137825"/>
                      <a:pt x="181526" y="131102"/>
                      <a:pt x="183447" y="124859"/>
                    </a:cubicBezTo>
                    <a:lnTo>
                      <a:pt x="204577" y="114294"/>
                    </a:lnTo>
                    <a:lnTo>
                      <a:pt x="204577" y="90282"/>
                    </a:lnTo>
                    <a:lnTo>
                      <a:pt x="183447" y="79718"/>
                    </a:lnTo>
                    <a:close/>
                  </a:path>
                </a:pathLst>
              </a:custGeom>
              <a:solidFill>
                <a:schemeClr val="bg1"/>
              </a:solidFill>
              <a:ln w="4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9BF83CF-7422-EF78-4907-AF8AB767849C}"/>
                  </a:ext>
                </a:extLst>
              </p:cNvPr>
              <p:cNvSpPr/>
              <p:nvPr/>
            </p:nvSpPr>
            <p:spPr>
              <a:xfrm>
                <a:off x="5198501" y="3338972"/>
                <a:ext cx="204576" cy="204096"/>
              </a:xfrm>
              <a:custGeom>
                <a:avLst/>
                <a:gdLst>
                  <a:gd name="connsiteX0" fmla="*/ 102288 w 204576"/>
                  <a:gd name="connsiteY0" fmla="*/ 138305 h 204096"/>
                  <a:gd name="connsiteX1" fmla="*/ 66271 w 204576"/>
                  <a:gd name="connsiteY1" fmla="*/ 102288 h 204096"/>
                  <a:gd name="connsiteX2" fmla="*/ 102288 w 204576"/>
                  <a:gd name="connsiteY2" fmla="*/ 66271 h 204096"/>
                  <a:gd name="connsiteX3" fmla="*/ 138305 w 204576"/>
                  <a:gd name="connsiteY3" fmla="*/ 102288 h 204096"/>
                  <a:gd name="connsiteX4" fmla="*/ 102288 w 204576"/>
                  <a:gd name="connsiteY4" fmla="*/ 138305 h 204096"/>
                  <a:gd name="connsiteX5" fmla="*/ 102288 w 204576"/>
                  <a:gd name="connsiteY5" fmla="*/ 138305 h 204096"/>
                  <a:gd name="connsiteX6" fmla="*/ 175763 w 204576"/>
                  <a:gd name="connsiteY6" fmla="*/ 60989 h 204096"/>
                  <a:gd name="connsiteX7" fmla="*/ 183447 w 204576"/>
                  <a:gd name="connsiteY7" fmla="*/ 38418 h 204096"/>
                  <a:gd name="connsiteX8" fmla="*/ 166159 w 204576"/>
                  <a:gd name="connsiteY8" fmla="*/ 21130 h 204096"/>
                  <a:gd name="connsiteX9" fmla="*/ 143588 w 204576"/>
                  <a:gd name="connsiteY9" fmla="*/ 28814 h 204096"/>
                  <a:gd name="connsiteX10" fmla="*/ 124859 w 204576"/>
                  <a:gd name="connsiteY10" fmla="*/ 21130 h 204096"/>
                  <a:gd name="connsiteX11" fmla="*/ 114294 w 204576"/>
                  <a:gd name="connsiteY11" fmla="*/ 0 h 204096"/>
                  <a:gd name="connsiteX12" fmla="*/ 90283 w 204576"/>
                  <a:gd name="connsiteY12" fmla="*/ 0 h 204096"/>
                  <a:gd name="connsiteX13" fmla="*/ 79718 w 204576"/>
                  <a:gd name="connsiteY13" fmla="*/ 21130 h 204096"/>
                  <a:gd name="connsiteX14" fmla="*/ 60989 w 204576"/>
                  <a:gd name="connsiteY14" fmla="*/ 28814 h 204096"/>
                  <a:gd name="connsiteX15" fmla="*/ 38418 w 204576"/>
                  <a:gd name="connsiteY15" fmla="*/ 21130 h 204096"/>
                  <a:gd name="connsiteX16" fmla="*/ 21610 w 204576"/>
                  <a:gd name="connsiteY16" fmla="*/ 37938 h 204096"/>
                  <a:gd name="connsiteX17" fmla="*/ 28814 w 204576"/>
                  <a:gd name="connsiteY17" fmla="*/ 60508 h 204096"/>
                  <a:gd name="connsiteX18" fmla="*/ 21130 w 204576"/>
                  <a:gd name="connsiteY18" fmla="*/ 79237 h 204096"/>
                  <a:gd name="connsiteX19" fmla="*/ 0 w 204576"/>
                  <a:gd name="connsiteY19" fmla="*/ 89802 h 204096"/>
                  <a:gd name="connsiteX20" fmla="*/ 0 w 204576"/>
                  <a:gd name="connsiteY20" fmla="*/ 113814 h 204096"/>
                  <a:gd name="connsiteX21" fmla="*/ 21130 w 204576"/>
                  <a:gd name="connsiteY21" fmla="*/ 124379 h 204096"/>
                  <a:gd name="connsiteX22" fmla="*/ 28814 w 204576"/>
                  <a:gd name="connsiteY22" fmla="*/ 143107 h 204096"/>
                  <a:gd name="connsiteX23" fmla="*/ 21610 w 204576"/>
                  <a:gd name="connsiteY23" fmla="*/ 165678 h 204096"/>
                  <a:gd name="connsiteX24" fmla="*/ 38418 w 204576"/>
                  <a:gd name="connsiteY24" fmla="*/ 182486 h 204096"/>
                  <a:gd name="connsiteX25" fmla="*/ 60989 w 204576"/>
                  <a:gd name="connsiteY25" fmla="*/ 175283 h 204096"/>
                  <a:gd name="connsiteX26" fmla="*/ 79718 w 204576"/>
                  <a:gd name="connsiteY26" fmla="*/ 182966 h 204096"/>
                  <a:gd name="connsiteX27" fmla="*/ 90283 w 204576"/>
                  <a:gd name="connsiteY27" fmla="*/ 204096 h 204096"/>
                  <a:gd name="connsiteX28" fmla="*/ 114294 w 204576"/>
                  <a:gd name="connsiteY28" fmla="*/ 204096 h 204096"/>
                  <a:gd name="connsiteX29" fmla="*/ 124859 w 204576"/>
                  <a:gd name="connsiteY29" fmla="*/ 182966 h 204096"/>
                  <a:gd name="connsiteX30" fmla="*/ 143588 w 204576"/>
                  <a:gd name="connsiteY30" fmla="*/ 175283 h 204096"/>
                  <a:gd name="connsiteX31" fmla="*/ 166159 w 204576"/>
                  <a:gd name="connsiteY31" fmla="*/ 182966 h 204096"/>
                  <a:gd name="connsiteX32" fmla="*/ 182967 w 204576"/>
                  <a:gd name="connsiteY32" fmla="*/ 165678 h 204096"/>
                  <a:gd name="connsiteX33" fmla="*/ 175763 w 204576"/>
                  <a:gd name="connsiteY33" fmla="*/ 143588 h 204096"/>
                  <a:gd name="connsiteX34" fmla="*/ 183447 w 204576"/>
                  <a:gd name="connsiteY34" fmla="*/ 124859 h 204096"/>
                  <a:gd name="connsiteX35" fmla="*/ 204577 w 204576"/>
                  <a:gd name="connsiteY35" fmla="*/ 114294 h 204096"/>
                  <a:gd name="connsiteX36" fmla="*/ 204577 w 204576"/>
                  <a:gd name="connsiteY36" fmla="*/ 90282 h 204096"/>
                  <a:gd name="connsiteX37" fmla="*/ 183447 w 204576"/>
                  <a:gd name="connsiteY37" fmla="*/ 79718 h 204096"/>
                  <a:gd name="connsiteX38" fmla="*/ 175763 w 204576"/>
                  <a:gd name="connsiteY38" fmla="*/ 60989 h 20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4576" h="204096">
                    <a:moveTo>
                      <a:pt x="102288" y="138305"/>
                    </a:moveTo>
                    <a:cubicBezTo>
                      <a:pt x="82119" y="138305"/>
                      <a:pt x="66271" y="121977"/>
                      <a:pt x="66271" y="102288"/>
                    </a:cubicBezTo>
                    <a:cubicBezTo>
                      <a:pt x="66271" y="82119"/>
                      <a:pt x="82599" y="66271"/>
                      <a:pt x="102288" y="66271"/>
                    </a:cubicBezTo>
                    <a:cubicBezTo>
                      <a:pt x="122458" y="66271"/>
                      <a:pt x="138305" y="82599"/>
                      <a:pt x="138305" y="102288"/>
                    </a:cubicBezTo>
                    <a:cubicBezTo>
                      <a:pt x="138305" y="121977"/>
                      <a:pt x="122458" y="138305"/>
                      <a:pt x="102288" y="138305"/>
                    </a:cubicBezTo>
                    <a:lnTo>
                      <a:pt x="102288" y="138305"/>
                    </a:lnTo>
                    <a:close/>
                    <a:moveTo>
                      <a:pt x="175763" y="60989"/>
                    </a:moveTo>
                    <a:lnTo>
                      <a:pt x="183447" y="38418"/>
                    </a:lnTo>
                    <a:lnTo>
                      <a:pt x="166159" y="21130"/>
                    </a:lnTo>
                    <a:lnTo>
                      <a:pt x="143588" y="28814"/>
                    </a:lnTo>
                    <a:cubicBezTo>
                      <a:pt x="137825" y="25452"/>
                      <a:pt x="131102" y="23051"/>
                      <a:pt x="124859" y="21130"/>
                    </a:cubicBezTo>
                    <a:lnTo>
                      <a:pt x="114294" y="0"/>
                    </a:lnTo>
                    <a:lnTo>
                      <a:pt x="90283" y="0"/>
                    </a:lnTo>
                    <a:lnTo>
                      <a:pt x="79718" y="21130"/>
                    </a:lnTo>
                    <a:cubicBezTo>
                      <a:pt x="72995" y="23051"/>
                      <a:pt x="66752" y="25452"/>
                      <a:pt x="60989" y="28814"/>
                    </a:cubicBezTo>
                    <a:lnTo>
                      <a:pt x="38418" y="21130"/>
                    </a:lnTo>
                    <a:lnTo>
                      <a:pt x="21610" y="37938"/>
                    </a:lnTo>
                    <a:lnTo>
                      <a:pt x="28814" y="60508"/>
                    </a:lnTo>
                    <a:cubicBezTo>
                      <a:pt x="25452" y="66271"/>
                      <a:pt x="23051" y="72994"/>
                      <a:pt x="21130" y="79237"/>
                    </a:cubicBezTo>
                    <a:lnTo>
                      <a:pt x="0" y="89802"/>
                    </a:lnTo>
                    <a:lnTo>
                      <a:pt x="0" y="113814"/>
                    </a:lnTo>
                    <a:lnTo>
                      <a:pt x="21130" y="124379"/>
                    </a:lnTo>
                    <a:cubicBezTo>
                      <a:pt x="23051" y="131102"/>
                      <a:pt x="25452" y="137345"/>
                      <a:pt x="28814" y="143107"/>
                    </a:cubicBezTo>
                    <a:lnTo>
                      <a:pt x="21610" y="165678"/>
                    </a:lnTo>
                    <a:lnTo>
                      <a:pt x="38418" y="182486"/>
                    </a:lnTo>
                    <a:lnTo>
                      <a:pt x="60989" y="175283"/>
                    </a:lnTo>
                    <a:cubicBezTo>
                      <a:pt x="66752" y="178644"/>
                      <a:pt x="72995" y="181045"/>
                      <a:pt x="79718" y="182966"/>
                    </a:cubicBezTo>
                    <a:lnTo>
                      <a:pt x="90283" y="204096"/>
                    </a:lnTo>
                    <a:lnTo>
                      <a:pt x="114294" y="204096"/>
                    </a:lnTo>
                    <a:lnTo>
                      <a:pt x="124859" y="182966"/>
                    </a:lnTo>
                    <a:cubicBezTo>
                      <a:pt x="131582" y="181045"/>
                      <a:pt x="137825" y="178644"/>
                      <a:pt x="143588" y="175283"/>
                    </a:cubicBezTo>
                    <a:lnTo>
                      <a:pt x="166159" y="182966"/>
                    </a:lnTo>
                    <a:lnTo>
                      <a:pt x="182967" y="165678"/>
                    </a:lnTo>
                    <a:lnTo>
                      <a:pt x="175763" y="143588"/>
                    </a:lnTo>
                    <a:cubicBezTo>
                      <a:pt x="179125" y="137825"/>
                      <a:pt x="181526" y="131582"/>
                      <a:pt x="183447" y="124859"/>
                    </a:cubicBezTo>
                    <a:lnTo>
                      <a:pt x="204577" y="114294"/>
                    </a:lnTo>
                    <a:lnTo>
                      <a:pt x="204577" y="90282"/>
                    </a:lnTo>
                    <a:lnTo>
                      <a:pt x="183447" y="79718"/>
                    </a:lnTo>
                    <a:cubicBezTo>
                      <a:pt x="181526" y="72994"/>
                      <a:pt x="179125" y="66751"/>
                      <a:pt x="175763" y="60989"/>
                    </a:cubicBezTo>
                    <a:close/>
                  </a:path>
                </a:pathLst>
              </a:custGeom>
              <a:solidFill>
                <a:schemeClr val="bg1"/>
              </a:solidFill>
              <a:ln w="4763"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43C37EFB-6A18-7524-99BC-FE7CFA9201B8}"/>
              </a:ext>
            </a:extLst>
          </p:cNvPr>
          <p:cNvGrpSpPr/>
          <p:nvPr/>
        </p:nvGrpSpPr>
        <p:grpSpPr>
          <a:xfrm rot="5400000">
            <a:off x="5885251" y="-104072"/>
            <a:ext cx="45719" cy="4509441"/>
            <a:chOff x="185057" y="583018"/>
            <a:chExt cx="391886" cy="6204850"/>
          </a:xfrm>
        </p:grpSpPr>
        <p:sp>
          <p:nvSpPr>
            <p:cNvPr id="79" name="Rectangle 78">
              <a:extLst>
                <a:ext uri="{FF2B5EF4-FFF2-40B4-BE49-F238E27FC236}">
                  <a16:creationId xmlns:a16="http://schemas.microsoft.com/office/drawing/2014/main" id="{21B2FB76-F5A3-97C1-C58E-40E7F2FA37BC}"/>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Rectangle 79">
              <a:extLst>
                <a:ext uri="{FF2B5EF4-FFF2-40B4-BE49-F238E27FC236}">
                  <a16:creationId xmlns:a16="http://schemas.microsoft.com/office/drawing/2014/main" id="{BBA826B7-356A-E3F0-22D8-C4148D7CCB5F}"/>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35C7AA9A-684C-A2C1-4A0D-A33FC11E4F1A}"/>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Rectangle 81">
              <a:extLst>
                <a:ext uri="{FF2B5EF4-FFF2-40B4-BE49-F238E27FC236}">
                  <a16:creationId xmlns:a16="http://schemas.microsoft.com/office/drawing/2014/main" id="{7476CA06-A3F2-7285-D553-68A452AFCDF9}"/>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Rectangle 82">
              <a:extLst>
                <a:ext uri="{FF2B5EF4-FFF2-40B4-BE49-F238E27FC236}">
                  <a16:creationId xmlns:a16="http://schemas.microsoft.com/office/drawing/2014/main" id="{19BD9EF7-2E3A-9A04-2A90-AD309C21D4D1}"/>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8" name="TextBox 87">
            <a:extLst>
              <a:ext uri="{FF2B5EF4-FFF2-40B4-BE49-F238E27FC236}">
                <a16:creationId xmlns:a16="http://schemas.microsoft.com/office/drawing/2014/main" id="{DAD59C15-978B-4BD9-D61D-EB9EA8060BB0}"/>
              </a:ext>
            </a:extLst>
          </p:cNvPr>
          <p:cNvSpPr txBox="1"/>
          <p:nvPr/>
        </p:nvSpPr>
        <p:spPr>
          <a:xfrm>
            <a:off x="1315184" y="3528720"/>
            <a:ext cx="1971968" cy="400110"/>
          </a:xfrm>
          <a:prstGeom prst="rect">
            <a:avLst/>
          </a:prstGeom>
          <a:noFill/>
        </p:spPr>
        <p:txBody>
          <a:bodyPr wrap="square" lIns="0" rIns="0" rtlCol="0" anchor="b">
            <a:spAutoFit/>
          </a:bodyPr>
          <a:lstStyle/>
          <a:p>
            <a:pPr algn="r"/>
            <a:r>
              <a:rPr lang="tr-TR" sz="2000" b="1" noProof="1"/>
              <a:t>Politik destek</a:t>
            </a:r>
            <a:endParaRPr lang="en-US" sz="2000" b="1" noProof="1"/>
          </a:p>
        </p:txBody>
      </p:sp>
      <p:sp>
        <p:nvSpPr>
          <p:cNvPr id="89" name="TextBox 88">
            <a:extLst>
              <a:ext uri="{FF2B5EF4-FFF2-40B4-BE49-F238E27FC236}">
                <a16:creationId xmlns:a16="http://schemas.microsoft.com/office/drawing/2014/main" id="{EA67A2C3-FEFB-98CB-9E0F-8E451C6B9CF1}"/>
              </a:ext>
            </a:extLst>
          </p:cNvPr>
          <p:cNvSpPr txBox="1"/>
          <p:nvPr/>
        </p:nvSpPr>
        <p:spPr>
          <a:xfrm>
            <a:off x="256055" y="2477901"/>
            <a:ext cx="3031097" cy="707886"/>
          </a:xfrm>
          <a:prstGeom prst="rect">
            <a:avLst/>
          </a:prstGeom>
          <a:noFill/>
        </p:spPr>
        <p:txBody>
          <a:bodyPr wrap="square" lIns="0" rIns="0" rtlCol="0" anchor="b">
            <a:spAutoFit/>
          </a:bodyPr>
          <a:lstStyle/>
          <a:p>
            <a:pPr algn="r"/>
            <a:r>
              <a:rPr lang="tr-TR" sz="2000" b="1" noProof="1"/>
              <a:t>Organizasyonel rol ve sorumlulukların üstlenilmesi</a:t>
            </a:r>
            <a:endParaRPr lang="en-US" sz="2000" b="1" noProof="1"/>
          </a:p>
        </p:txBody>
      </p:sp>
      <p:sp>
        <p:nvSpPr>
          <p:cNvPr id="90" name="TextBox 89">
            <a:extLst>
              <a:ext uri="{FF2B5EF4-FFF2-40B4-BE49-F238E27FC236}">
                <a16:creationId xmlns:a16="http://schemas.microsoft.com/office/drawing/2014/main" id="{B29F3264-1979-7A65-1FEC-63404537F13A}"/>
              </a:ext>
            </a:extLst>
          </p:cNvPr>
          <p:cNvSpPr txBox="1"/>
          <p:nvPr/>
        </p:nvSpPr>
        <p:spPr>
          <a:xfrm>
            <a:off x="227573" y="4654141"/>
            <a:ext cx="3031097" cy="1015663"/>
          </a:xfrm>
          <a:prstGeom prst="rect">
            <a:avLst/>
          </a:prstGeom>
          <a:noFill/>
        </p:spPr>
        <p:txBody>
          <a:bodyPr wrap="square" lIns="0" rIns="0" rtlCol="0" anchor="b">
            <a:spAutoFit/>
          </a:bodyPr>
          <a:lstStyle/>
          <a:p>
            <a:pPr algn="r"/>
            <a:r>
              <a:rPr lang="tr-TR" sz="2000" b="1" noProof="1"/>
              <a:t>Arazi kullanımı ve ulaşım gibi konularda politika ve planların kötü entegrasyonu</a:t>
            </a:r>
            <a:endParaRPr lang="en-US" sz="2000" b="1" noProof="1"/>
          </a:p>
        </p:txBody>
      </p:sp>
      <p:sp>
        <p:nvSpPr>
          <p:cNvPr id="91" name="TextBox 90">
            <a:extLst>
              <a:ext uri="{FF2B5EF4-FFF2-40B4-BE49-F238E27FC236}">
                <a16:creationId xmlns:a16="http://schemas.microsoft.com/office/drawing/2014/main" id="{A1E91116-764D-EA72-99C6-1BEFCCFC274F}"/>
              </a:ext>
            </a:extLst>
          </p:cNvPr>
          <p:cNvSpPr txBox="1"/>
          <p:nvPr/>
        </p:nvSpPr>
        <p:spPr>
          <a:xfrm>
            <a:off x="8131536" y="3003709"/>
            <a:ext cx="1971968" cy="707886"/>
          </a:xfrm>
          <a:prstGeom prst="rect">
            <a:avLst/>
          </a:prstGeom>
          <a:noFill/>
        </p:spPr>
        <p:txBody>
          <a:bodyPr wrap="square" lIns="0" rIns="0" rtlCol="0" anchor="b">
            <a:spAutoFit/>
          </a:bodyPr>
          <a:lstStyle/>
          <a:p>
            <a:r>
              <a:rPr lang="tr-TR" sz="2000" b="1" noProof="1"/>
              <a:t>Uygulama yöntemleri</a:t>
            </a:r>
            <a:endParaRPr lang="en-US" sz="2000" b="1" noProof="1"/>
          </a:p>
        </p:txBody>
      </p:sp>
      <p:sp>
        <p:nvSpPr>
          <p:cNvPr id="92" name="TextBox 91">
            <a:extLst>
              <a:ext uri="{FF2B5EF4-FFF2-40B4-BE49-F238E27FC236}">
                <a16:creationId xmlns:a16="http://schemas.microsoft.com/office/drawing/2014/main" id="{CF89F190-1918-561E-688E-3C5773BF496F}"/>
              </a:ext>
            </a:extLst>
          </p:cNvPr>
          <p:cNvSpPr txBox="1"/>
          <p:nvPr/>
        </p:nvSpPr>
        <p:spPr>
          <a:xfrm>
            <a:off x="8131536" y="2143494"/>
            <a:ext cx="3193466" cy="707886"/>
          </a:xfrm>
          <a:prstGeom prst="rect">
            <a:avLst/>
          </a:prstGeom>
          <a:noFill/>
        </p:spPr>
        <p:txBody>
          <a:bodyPr wrap="square" lIns="0" rIns="0" rtlCol="0" anchor="b">
            <a:spAutoFit/>
          </a:bodyPr>
          <a:lstStyle/>
          <a:p>
            <a:r>
              <a:rPr lang="tr-TR" sz="2000" b="1" noProof="1"/>
              <a:t>Sınırlı kaynak ve beceri (kapasite geliştirme)</a:t>
            </a:r>
            <a:endParaRPr lang="en-US" sz="2000" b="1" noProof="1"/>
          </a:p>
        </p:txBody>
      </p:sp>
      <p:sp>
        <p:nvSpPr>
          <p:cNvPr id="93" name="TextBox 92">
            <a:extLst>
              <a:ext uri="{FF2B5EF4-FFF2-40B4-BE49-F238E27FC236}">
                <a16:creationId xmlns:a16="http://schemas.microsoft.com/office/drawing/2014/main" id="{6400859F-25B0-16BF-692B-A8C94CDDE44A}"/>
              </a:ext>
            </a:extLst>
          </p:cNvPr>
          <p:cNvSpPr txBox="1"/>
          <p:nvPr/>
        </p:nvSpPr>
        <p:spPr>
          <a:xfrm>
            <a:off x="8131536" y="3863924"/>
            <a:ext cx="2736992" cy="707886"/>
          </a:xfrm>
          <a:prstGeom prst="rect">
            <a:avLst/>
          </a:prstGeom>
          <a:noFill/>
        </p:spPr>
        <p:txBody>
          <a:bodyPr wrap="square" lIns="0" rIns="0" rtlCol="0" anchor="b">
            <a:spAutoFit/>
          </a:bodyPr>
          <a:lstStyle/>
          <a:p>
            <a:r>
              <a:rPr lang="tr-TR" sz="2000" b="1" noProof="1"/>
              <a:t>Sınırlı Halk ve paydaş desteği</a:t>
            </a:r>
            <a:endParaRPr lang="en-US" sz="2000" b="1" noProof="1"/>
          </a:p>
        </p:txBody>
      </p:sp>
      <p:sp>
        <p:nvSpPr>
          <p:cNvPr id="94" name="TextBox 93">
            <a:extLst>
              <a:ext uri="{FF2B5EF4-FFF2-40B4-BE49-F238E27FC236}">
                <a16:creationId xmlns:a16="http://schemas.microsoft.com/office/drawing/2014/main" id="{C54116B7-16B7-FC6C-ED97-E85CBA8E0F11}"/>
              </a:ext>
            </a:extLst>
          </p:cNvPr>
          <p:cNvSpPr txBox="1"/>
          <p:nvPr/>
        </p:nvSpPr>
        <p:spPr>
          <a:xfrm>
            <a:off x="8131536" y="5031916"/>
            <a:ext cx="2736992" cy="707886"/>
          </a:xfrm>
          <a:prstGeom prst="rect">
            <a:avLst/>
          </a:prstGeom>
          <a:noFill/>
        </p:spPr>
        <p:txBody>
          <a:bodyPr wrap="square" lIns="0" rIns="0" rtlCol="0" anchor="b">
            <a:spAutoFit/>
          </a:bodyPr>
          <a:lstStyle/>
          <a:p>
            <a:r>
              <a:rPr lang="tr-TR" sz="2000" b="1" noProof="1"/>
              <a:t>İzleme ve değerlendirme için eksik bilginin olması</a:t>
            </a:r>
            <a:endParaRPr lang="en-US" sz="2000" b="1" noProof="1"/>
          </a:p>
        </p:txBody>
      </p:sp>
    </p:spTree>
    <p:extLst>
      <p:ext uri="{BB962C8B-B14F-4D97-AF65-F5344CB8AC3E}">
        <p14:creationId xmlns:p14="http://schemas.microsoft.com/office/powerpoint/2010/main" val="1446954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6310BE12-D14D-BE40-1DCE-964F8BAF7D1D}"/>
              </a:ext>
            </a:extLst>
          </p:cNvPr>
          <p:cNvSpPr txBox="1"/>
          <p:nvPr/>
        </p:nvSpPr>
        <p:spPr>
          <a:xfrm>
            <a:off x="789620" y="1325998"/>
            <a:ext cx="5046725" cy="4247317"/>
          </a:xfrm>
          <a:prstGeom prst="rect">
            <a:avLst/>
          </a:prstGeom>
          <a:noFill/>
        </p:spPr>
        <p:txBody>
          <a:bodyPr wrap="square">
            <a:spAutoFit/>
          </a:bodyPr>
          <a:lstStyle/>
          <a:p>
            <a:r>
              <a:rPr lang="tr-TR" dirty="0">
                <a:latin typeface="Myriad Pro" panose="020B0503030403020204" pitchFamily="34" charset="0"/>
              </a:rPr>
              <a:t>Türkiye’nin en kalabalık ikinci şehri olan Ankara’da hızlı kentleşme ve nüfus artışına bağlı olarak özel araçlara olan bağlılığı artmıştır ve bu durum şehir içinde özel taşıt sayısının yükselmesine ve kent altyapısının arabalar için planlanmasına sebep vermiştir.</a:t>
            </a:r>
          </a:p>
          <a:p>
            <a:endParaRPr lang="tr-TR" dirty="0">
              <a:latin typeface="Myriad Pro" panose="020B0503030403020204" pitchFamily="34" charset="0"/>
            </a:endParaRPr>
          </a:p>
          <a:p>
            <a:r>
              <a:rPr lang="tr-TR" dirty="0">
                <a:latin typeface="Myriad Pro" panose="020B0503030403020204" pitchFamily="34" charset="0"/>
              </a:rPr>
              <a:t>Ayrıca sera gaz emisyonlarındaki yüksek artış ile Ankara iklim değişikliğinin getirdiği çevresel zorluklarla da karşı karşıyadır. Her ne kadar Ankara’da toplu taşıma çok büyük ilerleme kaydetmiş olsa da mevcut toplu taşıma yöntemlerinin etkinliğini, üretkenliğini ve </a:t>
            </a:r>
            <a:r>
              <a:rPr lang="tr-TR" dirty="0" err="1">
                <a:latin typeface="Myriad Pro" panose="020B0503030403020204" pitchFamily="34" charset="0"/>
              </a:rPr>
              <a:t>sürdürülebirliğini</a:t>
            </a:r>
            <a:r>
              <a:rPr lang="tr-TR" dirty="0">
                <a:latin typeface="Myriad Pro" panose="020B0503030403020204" pitchFamily="34" charset="0"/>
              </a:rPr>
              <a:t> artırmanın ve bu konuların AB standartları seviyesine çıkartılması gerekmektedir.</a:t>
            </a:r>
            <a:r>
              <a:rPr lang="en-US" dirty="0">
                <a:latin typeface="Myriad Pro" panose="020B0503030403020204" pitchFamily="34" charset="0"/>
              </a:rPr>
              <a:t> </a:t>
            </a:r>
            <a:endParaRPr lang="hr-HR" dirty="0">
              <a:latin typeface="Myriad Pro" panose="020B0503030403020204" pitchFamily="34" charset="0"/>
            </a:endParaRPr>
          </a:p>
        </p:txBody>
      </p:sp>
      <p:pic>
        <p:nvPicPr>
          <p:cNvPr id="4" name="Picture 292">
            <a:extLst>
              <a:ext uri="{FF2B5EF4-FFF2-40B4-BE49-F238E27FC236}">
                <a16:creationId xmlns:a16="http://schemas.microsoft.com/office/drawing/2014/main" id="{F364E0B5-232E-FD71-733F-6E240BC68300}"/>
              </a:ext>
            </a:extLst>
          </p:cNvPr>
          <p:cNvPicPr>
            <a:picLocks noChangeAspect="1"/>
          </p:cNvPicPr>
          <p:nvPr/>
        </p:nvPicPr>
        <p:blipFill>
          <a:blip r:embed="rId3">
            <a:clrChange>
              <a:clrFrom>
                <a:srgbClr val="734504"/>
              </a:clrFrom>
              <a:clrTo>
                <a:srgbClr val="734504">
                  <a:alpha val="0"/>
                </a:srgbClr>
              </a:clrTo>
            </a:clrChange>
            <a:extLst>
              <a:ext uri="{28A0092B-C50C-407E-A947-70E740481C1C}">
                <a14:useLocalDpi xmlns:a14="http://schemas.microsoft.com/office/drawing/2010/main" val="0"/>
              </a:ext>
            </a:extLst>
          </a:blip>
          <a:srcRect/>
          <a:stretch>
            <a:fillRect/>
          </a:stretch>
        </p:blipFill>
        <p:spPr bwMode="auto">
          <a:xfrm>
            <a:off x="5984442" y="1582340"/>
            <a:ext cx="5838825" cy="3990975"/>
          </a:xfrm>
          <a:prstGeom prst="rect">
            <a:avLst/>
          </a:prstGeom>
          <a:ln w="190500" cap="sq">
            <a:solidFill>
              <a:srgbClr val="45C0E9"/>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grpSp>
        <p:nvGrpSpPr>
          <p:cNvPr id="6" name="Group 5">
            <a:extLst>
              <a:ext uri="{FF2B5EF4-FFF2-40B4-BE49-F238E27FC236}">
                <a16:creationId xmlns:a16="http://schemas.microsoft.com/office/drawing/2014/main" id="{488585BD-66A8-3EDE-001C-70E0D7BFDC24}"/>
              </a:ext>
            </a:extLst>
          </p:cNvPr>
          <p:cNvGrpSpPr/>
          <p:nvPr/>
        </p:nvGrpSpPr>
        <p:grpSpPr>
          <a:xfrm>
            <a:off x="274537" y="1582340"/>
            <a:ext cx="4397992" cy="4576518"/>
            <a:chOff x="200905" y="1454168"/>
            <a:chExt cx="4397992" cy="4576518"/>
          </a:xfrm>
        </p:grpSpPr>
        <p:sp>
          <p:nvSpPr>
            <p:cNvPr id="5" name="Rectangle 4">
              <a:extLst>
                <a:ext uri="{FF2B5EF4-FFF2-40B4-BE49-F238E27FC236}">
                  <a16:creationId xmlns:a16="http://schemas.microsoft.com/office/drawing/2014/main" id="{44A5A805-4784-A5D2-BE54-6B81A3D4BC7B}"/>
                </a:ext>
              </a:extLst>
            </p:cNvPr>
            <p:cNvSpPr/>
            <p:nvPr/>
          </p:nvSpPr>
          <p:spPr>
            <a:xfrm rot="5400000">
              <a:off x="2366212" y="3468801"/>
              <a:ext cx="67377" cy="4397992"/>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62B50050-1611-5E94-C2B7-41410BE42492}"/>
                </a:ext>
              </a:extLst>
            </p:cNvPr>
            <p:cNvSpPr/>
            <p:nvPr/>
          </p:nvSpPr>
          <p:spPr>
            <a:xfrm>
              <a:off x="500514" y="1454168"/>
              <a:ext cx="67377" cy="4576518"/>
            </a:xfrm>
            <a:prstGeom prst="rect">
              <a:avLst/>
            </a:prstGeom>
            <a:solidFill>
              <a:srgbClr val="D9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1107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5D59A5-3084-7433-B0B4-B5321CE3BA62}"/>
              </a:ext>
            </a:extLst>
          </p:cNvPr>
          <p:cNvSpPr/>
          <p:nvPr/>
        </p:nvSpPr>
        <p:spPr>
          <a:xfrm>
            <a:off x="8914246" y="1429752"/>
            <a:ext cx="1807484" cy="1061704"/>
          </a:xfrm>
          <a:prstGeom prst="rect">
            <a:avLst/>
          </a:prstGeom>
          <a:solidFill>
            <a:srgbClr val="E5E5E5">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endParaRPr lang="en-US" b="1" cap="all" dirty="0">
              <a:solidFill>
                <a:srgbClr val="D9E078"/>
              </a:solidFill>
            </a:endParaRPr>
          </a:p>
        </p:txBody>
      </p:sp>
      <p:sp>
        <p:nvSpPr>
          <p:cNvPr id="3" name="Rectangle 2">
            <a:extLst>
              <a:ext uri="{FF2B5EF4-FFF2-40B4-BE49-F238E27FC236}">
                <a16:creationId xmlns:a16="http://schemas.microsoft.com/office/drawing/2014/main" id="{3F98B859-EF39-517B-1315-69162973B4BC}"/>
              </a:ext>
            </a:extLst>
          </p:cNvPr>
          <p:cNvSpPr/>
          <p:nvPr/>
        </p:nvSpPr>
        <p:spPr>
          <a:xfrm>
            <a:off x="1510685" y="2731971"/>
            <a:ext cx="1807484" cy="1061704"/>
          </a:xfrm>
          <a:prstGeom prst="rect">
            <a:avLst/>
          </a:prstGeom>
          <a:solidFill>
            <a:srgbClr val="E5E5E5">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endParaRPr lang="en-US" b="1" cap="all" dirty="0">
              <a:solidFill>
                <a:srgbClr val="D9E078"/>
              </a:solidFill>
            </a:endParaRPr>
          </a:p>
        </p:txBody>
      </p:sp>
      <p:sp>
        <p:nvSpPr>
          <p:cNvPr id="7" name="Rectangle 6">
            <a:extLst>
              <a:ext uri="{FF2B5EF4-FFF2-40B4-BE49-F238E27FC236}">
                <a16:creationId xmlns:a16="http://schemas.microsoft.com/office/drawing/2014/main" id="{B0F6DA5E-7424-353E-BBB0-1E847B8480E2}"/>
              </a:ext>
            </a:extLst>
          </p:cNvPr>
          <p:cNvSpPr/>
          <p:nvPr/>
        </p:nvSpPr>
        <p:spPr>
          <a:xfrm>
            <a:off x="5139689" y="2007531"/>
            <a:ext cx="1807484" cy="1061704"/>
          </a:xfrm>
          <a:prstGeom prst="rect">
            <a:avLst/>
          </a:prstGeom>
          <a:solidFill>
            <a:srgbClr val="E5E5E5">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endParaRPr lang="en-US" b="1" cap="all" dirty="0">
              <a:solidFill>
                <a:srgbClr val="D9E078"/>
              </a:solidFill>
            </a:endParaRPr>
          </a:p>
        </p:txBody>
      </p:sp>
      <p:sp>
        <p:nvSpPr>
          <p:cNvPr id="6" name="Rectangle 5">
            <a:extLst>
              <a:ext uri="{FF2B5EF4-FFF2-40B4-BE49-F238E27FC236}">
                <a16:creationId xmlns:a16="http://schemas.microsoft.com/office/drawing/2014/main" id="{56EE1B92-CEB4-AFD0-C038-9F6DE34102DD}"/>
              </a:ext>
            </a:extLst>
          </p:cNvPr>
          <p:cNvSpPr/>
          <p:nvPr/>
        </p:nvSpPr>
        <p:spPr>
          <a:xfrm>
            <a:off x="3354543" y="2376509"/>
            <a:ext cx="1807484" cy="1061704"/>
          </a:xfrm>
          <a:prstGeom prst="rect">
            <a:avLst/>
          </a:prstGeom>
          <a:solidFill>
            <a:srgbClr val="E5E5E5">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endParaRPr lang="en-US" b="1" cap="all" dirty="0">
              <a:solidFill>
                <a:srgbClr val="D9E078"/>
              </a:solidFill>
            </a:endParaRPr>
          </a:p>
        </p:txBody>
      </p:sp>
      <p:sp>
        <p:nvSpPr>
          <p:cNvPr id="8" name="Rectangle 7">
            <a:extLst>
              <a:ext uri="{FF2B5EF4-FFF2-40B4-BE49-F238E27FC236}">
                <a16:creationId xmlns:a16="http://schemas.microsoft.com/office/drawing/2014/main" id="{9EBCCDA3-09D7-1C33-2AE7-37815D35554C}"/>
              </a:ext>
            </a:extLst>
          </p:cNvPr>
          <p:cNvSpPr/>
          <p:nvPr/>
        </p:nvSpPr>
        <p:spPr>
          <a:xfrm>
            <a:off x="7040106" y="1715437"/>
            <a:ext cx="1807484" cy="1061704"/>
          </a:xfrm>
          <a:prstGeom prst="rect">
            <a:avLst/>
          </a:prstGeom>
          <a:solidFill>
            <a:srgbClr val="E5E5E5">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endParaRPr lang="en-US" b="1" cap="all" dirty="0">
              <a:solidFill>
                <a:srgbClr val="D9E078"/>
              </a:solidFill>
            </a:endParaRPr>
          </a:p>
        </p:txBody>
      </p:sp>
      <p:sp>
        <p:nvSpPr>
          <p:cNvPr id="5" name="TekstniOkvir 4">
            <a:extLst>
              <a:ext uri="{FF2B5EF4-FFF2-40B4-BE49-F238E27FC236}">
                <a16:creationId xmlns:a16="http://schemas.microsoft.com/office/drawing/2014/main" id="{44AB72F1-C865-346F-2CE6-3224CDE06E0A}"/>
              </a:ext>
            </a:extLst>
          </p:cNvPr>
          <p:cNvSpPr txBox="1"/>
          <p:nvPr/>
        </p:nvSpPr>
        <p:spPr>
          <a:xfrm>
            <a:off x="404938" y="808812"/>
            <a:ext cx="4611532" cy="692690"/>
          </a:xfrm>
          <a:prstGeom prst="rect">
            <a:avLst/>
          </a:prstGeom>
          <a:noFill/>
        </p:spPr>
        <p:txBody>
          <a:bodyPr wrap="square">
            <a:spAutoFit/>
          </a:bodyPr>
          <a:lstStyle/>
          <a:p>
            <a:pPr>
              <a:lnSpc>
                <a:spcPct val="70000"/>
              </a:lnSpc>
              <a:spcBef>
                <a:spcPct val="0"/>
              </a:spcBef>
            </a:pPr>
            <a:r>
              <a:rPr lang="tr-TR" sz="2700" b="1" dirty="0">
                <a:solidFill>
                  <a:srgbClr val="2FAF7C"/>
                </a:solidFill>
              </a:rPr>
              <a:t>Dolayısıyla başarılı olmak için desteğinize ihtiyacımız var!</a:t>
            </a:r>
            <a:endParaRPr lang="en-US" sz="2700" b="1" dirty="0">
              <a:solidFill>
                <a:srgbClr val="2FAF7C"/>
              </a:solidFill>
            </a:endParaRPr>
          </a:p>
        </p:txBody>
      </p:sp>
      <p:grpSp>
        <p:nvGrpSpPr>
          <p:cNvPr id="2" name="Group 1">
            <a:extLst>
              <a:ext uri="{FF2B5EF4-FFF2-40B4-BE49-F238E27FC236}">
                <a16:creationId xmlns:a16="http://schemas.microsoft.com/office/drawing/2014/main" id="{41AED702-9A50-B692-B46B-8FD726AEFC18}"/>
              </a:ext>
            </a:extLst>
          </p:cNvPr>
          <p:cNvGrpSpPr/>
          <p:nvPr/>
        </p:nvGrpSpPr>
        <p:grpSpPr>
          <a:xfrm>
            <a:off x="1237161" y="2517976"/>
            <a:ext cx="9473576" cy="3604187"/>
            <a:chOff x="400833" y="1991532"/>
            <a:chExt cx="10981512" cy="4323674"/>
          </a:xfrm>
        </p:grpSpPr>
        <p:sp>
          <p:nvSpPr>
            <p:cNvPr id="4" name="Rectangle 3">
              <a:extLst>
                <a:ext uri="{FF2B5EF4-FFF2-40B4-BE49-F238E27FC236}">
                  <a16:creationId xmlns:a16="http://schemas.microsoft.com/office/drawing/2014/main" id="{DDA8E7D4-F6BC-C67E-5E2E-19EEE66D78A5}"/>
                </a:ext>
              </a:extLst>
            </p:cNvPr>
            <p:cNvSpPr/>
            <p:nvPr/>
          </p:nvSpPr>
          <p:spPr>
            <a:xfrm>
              <a:off x="858033" y="5041557"/>
              <a:ext cx="2095186" cy="1273647"/>
            </a:xfrm>
            <a:prstGeom prst="rect">
              <a:avLst/>
            </a:prstGeom>
            <a:solidFill>
              <a:srgbClr val="E5E5E5">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endParaRPr lang="en-US" b="1" cap="all" dirty="0">
                <a:solidFill>
                  <a:srgbClr val="D9E078"/>
                </a:solidFill>
              </a:endParaRPr>
            </a:p>
          </p:txBody>
        </p:sp>
        <p:sp>
          <p:nvSpPr>
            <p:cNvPr id="17" name="Rectangle 16">
              <a:extLst>
                <a:ext uri="{FF2B5EF4-FFF2-40B4-BE49-F238E27FC236}">
                  <a16:creationId xmlns:a16="http://schemas.microsoft.com/office/drawing/2014/main" id="{861C4842-9E16-A606-CD88-5396887C573F}"/>
                </a:ext>
              </a:extLst>
            </p:cNvPr>
            <p:cNvSpPr/>
            <p:nvPr/>
          </p:nvSpPr>
          <p:spPr>
            <a:xfrm>
              <a:off x="2953219" y="4582362"/>
              <a:ext cx="2095187" cy="1732843"/>
            </a:xfrm>
            <a:prstGeom prst="rect">
              <a:avLst/>
            </a:prstGeom>
            <a:solidFill>
              <a:srgbClr val="E5E5E5"/>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endParaRPr lang="en-US" b="1" cap="all" dirty="0">
                <a:solidFill>
                  <a:srgbClr val="98C865"/>
                </a:solidFill>
              </a:endParaRPr>
            </a:p>
          </p:txBody>
        </p:sp>
        <p:sp>
          <p:nvSpPr>
            <p:cNvPr id="18" name="Rectangle 17">
              <a:extLst>
                <a:ext uri="{FF2B5EF4-FFF2-40B4-BE49-F238E27FC236}">
                  <a16:creationId xmlns:a16="http://schemas.microsoft.com/office/drawing/2014/main" id="{2359B4A2-50EA-FEEC-39B5-3CF09A24404D}"/>
                </a:ext>
              </a:extLst>
            </p:cNvPr>
            <p:cNvSpPr/>
            <p:nvPr/>
          </p:nvSpPr>
          <p:spPr>
            <a:xfrm>
              <a:off x="5048406" y="4123164"/>
              <a:ext cx="2095188" cy="2192042"/>
            </a:xfrm>
            <a:prstGeom prst="rect">
              <a:avLst/>
            </a:prstGeom>
            <a:solidFill>
              <a:schemeClr val="bg1">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endParaRPr lang="en-US" b="1" cap="all" dirty="0">
                <a:solidFill>
                  <a:srgbClr val="2FAF7C"/>
                </a:solidFill>
              </a:endParaRPr>
            </a:p>
          </p:txBody>
        </p:sp>
        <p:sp>
          <p:nvSpPr>
            <p:cNvPr id="19" name="Rectangle 18">
              <a:extLst>
                <a:ext uri="{FF2B5EF4-FFF2-40B4-BE49-F238E27FC236}">
                  <a16:creationId xmlns:a16="http://schemas.microsoft.com/office/drawing/2014/main" id="{21E86131-382E-1620-13FB-AB53EC19AD2E}"/>
                </a:ext>
              </a:extLst>
            </p:cNvPr>
            <p:cNvSpPr/>
            <p:nvPr/>
          </p:nvSpPr>
          <p:spPr>
            <a:xfrm>
              <a:off x="7143592" y="3663967"/>
              <a:ext cx="2095187" cy="265123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endParaRPr lang="en-US" b="1" cap="all" dirty="0">
                <a:solidFill>
                  <a:srgbClr val="44BFE8"/>
                </a:solidFill>
              </a:endParaRPr>
            </a:p>
          </p:txBody>
        </p:sp>
        <p:sp>
          <p:nvSpPr>
            <p:cNvPr id="20" name="Rectangle 19">
              <a:extLst>
                <a:ext uri="{FF2B5EF4-FFF2-40B4-BE49-F238E27FC236}">
                  <a16:creationId xmlns:a16="http://schemas.microsoft.com/office/drawing/2014/main" id="{3A44B3BA-B448-F1E9-7B93-9687EEDABEFD}"/>
                </a:ext>
              </a:extLst>
            </p:cNvPr>
            <p:cNvSpPr/>
            <p:nvPr/>
          </p:nvSpPr>
          <p:spPr>
            <a:xfrm>
              <a:off x="9238779" y="3204771"/>
              <a:ext cx="2095186" cy="311043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nchorCtr="0"/>
            <a:lstStyle/>
            <a:p>
              <a:pPr algn="ctr"/>
              <a:endParaRPr lang="en-US" sz="1600" b="1" cap="all" dirty="0">
                <a:solidFill>
                  <a:srgbClr val="E81F27"/>
                </a:solidFill>
              </a:endParaRPr>
            </a:p>
          </p:txBody>
        </p:sp>
        <p:sp>
          <p:nvSpPr>
            <p:cNvPr id="21" name="Rectangle 20">
              <a:extLst>
                <a:ext uri="{FF2B5EF4-FFF2-40B4-BE49-F238E27FC236}">
                  <a16:creationId xmlns:a16="http://schemas.microsoft.com/office/drawing/2014/main" id="{1DB388B8-7045-A8DB-114F-1038A375B669}"/>
                </a:ext>
              </a:extLst>
            </p:cNvPr>
            <p:cNvSpPr/>
            <p:nvPr/>
          </p:nvSpPr>
          <p:spPr>
            <a:xfrm>
              <a:off x="858032" y="4793969"/>
              <a:ext cx="2095187" cy="2505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297BF61-D148-9CBE-F6B3-452241520DC7}"/>
                </a:ext>
              </a:extLst>
            </p:cNvPr>
            <p:cNvSpPr/>
            <p:nvPr/>
          </p:nvSpPr>
          <p:spPr>
            <a:xfrm>
              <a:off x="2953218" y="4334128"/>
              <a:ext cx="2095187" cy="2505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2DB49C8-1683-4D77-70E6-BB7678C435F7}"/>
                </a:ext>
              </a:extLst>
            </p:cNvPr>
            <p:cNvSpPr/>
            <p:nvPr/>
          </p:nvSpPr>
          <p:spPr>
            <a:xfrm>
              <a:off x="5048405" y="3874287"/>
              <a:ext cx="2095187" cy="2505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5D355B8-8E32-AEAC-475A-3BC47B02FC79}"/>
                </a:ext>
              </a:extLst>
            </p:cNvPr>
            <p:cNvSpPr/>
            <p:nvPr/>
          </p:nvSpPr>
          <p:spPr>
            <a:xfrm>
              <a:off x="7143593" y="3414446"/>
              <a:ext cx="2095187" cy="2505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FFE5E03-A3DD-67A6-8586-218C9CDEA288}"/>
                </a:ext>
              </a:extLst>
            </p:cNvPr>
            <p:cNvSpPr/>
            <p:nvPr/>
          </p:nvSpPr>
          <p:spPr>
            <a:xfrm>
              <a:off x="9238780" y="2954605"/>
              <a:ext cx="2095187" cy="2505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87233A1F-C0FD-9501-EFA1-12E0B9E448A1}"/>
                </a:ext>
              </a:extLst>
            </p:cNvPr>
            <p:cNvGrpSpPr/>
            <p:nvPr/>
          </p:nvGrpSpPr>
          <p:grpSpPr>
            <a:xfrm>
              <a:off x="858033" y="2443948"/>
              <a:ext cx="2148976" cy="3678959"/>
              <a:chOff x="332936" y="2609449"/>
              <a:chExt cx="3990926" cy="3678959"/>
            </a:xfrm>
          </p:grpSpPr>
          <p:sp>
            <p:nvSpPr>
              <p:cNvPr id="57" name="TextBox 56">
                <a:extLst>
                  <a:ext uri="{FF2B5EF4-FFF2-40B4-BE49-F238E27FC236}">
                    <a16:creationId xmlns:a16="http://schemas.microsoft.com/office/drawing/2014/main" id="{D120B8E6-733C-EEA0-2A82-3EAC75E9F196}"/>
                  </a:ext>
                </a:extLst>
              </p:cNvPr>
              <p:cNvSpPr txBox="1"/>
              <p:nvPr/>
            </p:nvSpPr>
            <p:spPr>
              <a:xfrm>
                <a:off x="332936" y="2609449"/>
                <a:ext cx="2926080" cy="479982"/>
              </a:xfrm>
              <a:prstGeom prst="rect">
                <a:avLst/>
              </a:prstGeom>
              <a:noFill/>
            </p:spPr>
            <p:txBody>
              <a:bodyPr wrap="square" lIns="0" rIns="0" rtlCol="0" anchor="b">
                <a:spAutoFit/>
              </a:bodyPr>
              <a:lstStyle/>
              <a:p>
                <a:pPr algn="r"/>
                <a:endParaRPr lang="en-US" sz="2000" b="1" noProof="1"/>
              </a:p>
            </p:txBody>
          </p:sp>
          <p:sp>
            <p:nvSpPr>
              <p:cNvPr id="58" name="TextBox 57">
                <a:extLst>
                  <a:ext uri="{FF2B5EF4-FFF2-40B4-BE49-F238E27FC236}">
                    <a16:creationId xmlns:a16="http://schemas.microsoft.com/office/drawing/2014/main" id="{FAF3CB53-F54B-6547-9AF0-C568BEA31E2F}"/>
                  </a:ext>
                </a:extLst>
              </p:cNvPr>
              <p:cNvSpPr txBox="1"/>
              <p:nvPr/>
            </p:nvSpPr>
            <p:spPr>
              <a:xfrm>
                <a:off x="388604" y="5143837"/>
                <a:ext cx="3935258" cy="1144571"/>
              </a:xfrm>
              <a:prstGeom prst="rect">
                <a:avLst/>
              </a:prstGeom>
              <a:noFill/>
            </p:spPr>
            <p:txBody>
              <a:bodyPr wrap="square" lIns="0" rIns="0" rtlCol="0" anchor="t">
                <a:spAutoFit/>
              </a:bodyPr>
              <a:lstStyle/>
              <a:p>
                <a:pPr algn="ctr"/>
                <a:r>
                  <a:rPr lang="tr-TR" sz="1400" dirty="0"/>
                  <a:t>Farklı alanlardan paydaşların yer aldığı güçlü temelli bir paydaş listesi oluşturulması</a:t>
                </a:r>
                <a:endParaRPr lang="hr-HR" sz="1400" dirty="0"/>
              </a:p>
            </p:txBody>
          </p:sp>
        </p:grpSp>
        <p:grpSp>
          <p:nvGrpSpPr>
            <p:cNvPr id="27" name="Group 26">
              <a:extLst>
                <a:ext uri="{FF2B5EF4-FFF2-40B4-BE49-F238E27FC236}">
                  <a16:creationId xmlns:a16="http://schemas.microsoft.com/office/drawing/2014/main" id="{B5E582D9-6537-8433-BE9C-19DF9F541006}"/>
                </a:ext>
              </a:extLst>
            </p:cNvPr>
            <p:cNvGrpSpPr/>
            <p:nvPr/>
          </p:nvGrpSpPr>
          <p:grpSpPr>
            <a:xfrm>
              <a:off x="2957424" y="1991532"/>
              <a:ext cx="1993007" cy="3993853"/>
              <a:chOff x="332936" y="2609449"/>
              <a:chExt cx="3701270" cy="3993853"/>
            </a:xfrm>
          </p:grpSpPr>
          <p:sp>
            <p:nvSpPr>
              <p:cNvPr id="55" name="TextBox 54">
                <a:extLst>
                  <a:ext uri="{FF2B5EF4-FFF2-40B4-BE49-F238E27FC236}">
                    <a16:creationId xmlns:a16="http://schemas.microsoft.com/office/drawing/2014/main" id="{95921648-6BDF-01D5-1C71-AE2F80226AAF}"/>
                  </a:ext>
                </a:extLst>
              </p:cNvPr>
              <p:cNvSpPr txBox="1"/>
              <p:nvPr/>
            </p:nvSpPr>
            <p:spPr>
              <a:xfrm>
                <a:off x="332936" y="2609449"/>
                <a:ext cx="2926080" cy="479982"/>
              </a:xfrm>
              <a:prstGeom prst="rect">
                <a:avLst/>
              </a:prstGeom>
              <a:noFill/>
            </p:spPr>
            <p:txBody>
              <a:bodyPr wrap="square" lIns="0" rIns="0" rtlCol="0" anchor="b">
                <a:spAutoFit/>
              </a:bodyPr>
              <a:lstStyle/>
              <a:p>
                <a:pPr algn="r"/>
                <a:endParaRPr lang="en-US" sz="2000" b="1" noProof="1"/>
              </a:p>
            </p:txBody>
          </p:sp>
          <p:sp>
            <p:nvSpPr>
              <p:cNvPr id="56" name="TextBox 55">
                <a:extLst>
                  <a:ext uri="{FF2B5EF4-FFF2-40B4-BE49-F238E27FC236}">
                    <a16:creationId xmlns:a16="http://schemas.microsoft.com/office/drawing/2014/main" id="{2A433D8A-D6E5-8654-E35D-9403D94C8688}"/>
                  </a:ext>
                </a:extLst>
              </p:cNvPr>
              <p:cNvSpPr txBox="1"/>
              <p:nvPr/>
            </p:nvSpPr>
            <p:spPr>
              <a:xfrm>
                <a:off x="443694" y="5200279"/>
                <a:ext cx="3590512" cy="1403023"/>
              </a:xfrm>
              <a:prstGeom prst="rect">
                <a:avLst/>
              </a:prstGeom>
              <a:noFill/>
            </p:spPr>
            <p:txBody>
              <a:bodyPr wrap="square" lIns="0" rIns="0" rtlCol="0" anchor="t">
                <a:spAutoFit/>
              </a:bodyPr>
              <a:lstStyle/>
              <a:p>
                <a:pPr algn="ctr"/>
                <a:r>
                  <a:rPr lang="tr-TR" sz="1400" noProof="1"/>
                  <a:t>19 sürdülebilir hareketlilik indikatörlerine göre şehrin performansının hesaplanması</a:t>
                </a:r>
                <a:endParaRPr lang="en-US" sz="1400" noProof="1"/>
              </a:p>
            </p:txBody>
          </p:sp>
        </p:grpSp>
        <p:sp>
          <p:nvSpPr>
            <p:cNvPr id="54" name="TextBox 53">
              <a:extLst>
                <a:ext uri="{FF2B5EF4-FFF2-40B4-BE49-F238E27FC236}">
                  <a16:creationId xmlns:a16="http://schemas.microsoft.com/office/drawing/2014/main" id="{92B75057-AC55-56FC-5FC2-C9AEF4583193}"/>
                </a:ext>
              </a:extLst>
            </p:cNvPr>
            <p:cNvSpPr txBox="1"/>
            <p:nvPr/>
          </p:nvSpPr>
          <p:spPr>
            <a:xfrm>
              <a:off x="5315105" y="4139081"/>
              <a:ext cx="1575594" cy="1403023"/>
            </a:xfrm>
            <a:prstGeom prst="rect">
              <a:avLst/>
            </a:prstGeom>
            <a:noFill/>
          </p:spPr>
          <p:txBody>
            <a:bodyPr wrap="square" lIns="0" rIns="0" rtlCol="0" anchor="t">
              <a:spAutoFit/>
            </a:bodyPr>
            <a:lstStyle/>
            <a:p>
              <a:pPr algn="ctr"/>
              <a:r>
                <a:rPr lang="tr-TR" sz="1400" noProof="1"/>
                <a:t>Uygulanabilir ve entegre edilebilir hareketlilik çözüm hedeflerinin belirlenmesi</a:t>
              </a:r>
              <a:endParaRPr lang="en-US" sz="1400" noProof="1"/>
            </a:p>
          </p:txBody>
        </p:sp>
        <p:sp>
          <p:nvSpPr>
            <p:cNvPr id="52" name="TextBox 51">
              <a:extLst>
                <a:ext uri="{FF2B5EF4-FFF2-40B4-BE49-F238E27FC236}">
                  <a16:creationId xmlns:a16="http://schemas.microsoft.com/office/drawing/2014/main" id="{1C35052D-BB70-CB22-C1B3-BFFDD6F1841F}"/>
                </a:ext>
              </a:extLst>
            </p:cNvPr>
            <p:cNvSpPr txBox="1"/>
            <p:nvPr/>
          </p:nvSpPr>
          <p:spPr>
            <a:xfrm>
              <a:off x="7143591" y="3613093"/>
              <a:ext cx="2140276" cy="2695281"/>
            </a:xfrm>
            <a:prstGeom prst="rect">
              <a:avLst/>
            </a:prstGeom>
            <a:noFill/>
          </p:spPr>
          <p:txBody>
            <a:bodyPr wrap="square" lIns="0" rIns="0" rtlCol="0" anchor="t">
              <a:spAutoFit/>
            </a:bodyPr>
            <a:lstStyle/>
            <a:p>
              <a:r>
                <a:rPr lang="tr-TR" sz="1400" noProof="1"/>
                <a:t>Her örnek uygulama yöntemi için finansman seçeneklerinin belirlenmesi, ardından davranışsal veya altyapısal politika gerekliliklerinin teşvik edilmesi </a:t>
              </a:r>
            </a:p>
            <a:p>
              <a:r>
                <a:rPr lang="tr-TR" sz="1400" noProof="1"/>
                <a:t>Paydaşlarla diyalog kurulması</a:t>
              </a:r>
              <a:endParaRPr lang="en-US" sz="1400" noProof="1"/>
            </a:p>
          </p:txBody>
        </p:sp>
        <p:sp>
          <p:nvSpPr>
            <p:cNvPr id="50" name="TextBox 49">
              <a:extLst>
                <a:ext uri="{FF2B5EF4-FFF2-40B4-BE49-F238E27FC236}">
                  <a16:creationId xmlns:a16="http://schemas.microsoft.com/office/drawing/2014/main" id="{97B74AD2-45A2-97F4-0C4D-84295ECB78C4}"/>
                </a:ext>
              </a:extLst>
            </p:cNvPr>
            <p:cNvSpPr txBox="1"/>
            <p:nvPr/>
          </p:nvSpPr>
          <p:spPr>
            <a:xfrm>
              <a:off x="9312645" y="3281851"/>
              <a:ext cx="2069700" cy="886120"/>
            </a:xfrm>
            <a:prstGeom prst="rect">
              <a:avLst/>
            </a:prstGeom>
            <a:noFill/>
          </p:spPr>
          <p:txBody>
            <a:bodyPr wrap="square" lIns="0" rIns="0" rtlCol="0" anchor="t">
              <a:spAutoFit/>
            </a:bodyPr>
            <a:lstStyle/>
            <a:p>
              <a:r>
                <a:rPr lang="tr-TR" sz="1400" dirty="0"/>
                <a:t>Olgulara dayalı sürdürülebilir  ulaşım planın hazırlanması</a:t>
              </a:r>
              <a:endParaRPr lang="hr-HR" sz="1400" dirty="0"/>
            </a:p>
          </p:txBody>
        </p:sp>
        <p:grpSp>
          <p:nvGrpSpPr>
            <p:cNvPr id="31" name="Graphic 79" descr="Flag">
              <a:extLst>
                <a:ext uri="{FF2B5EF4-FFF2-40B4-BE49-F238E27FC236}">
                  <a16:creationId xmlns:a16="http://schemas.microsoft.com/office/drawing/2014/main" id="{0C18F9A5-4CB1-52F2-FE53-E9A0803CA3FC}"/>
                </a:ext>
              </a:extLst>
            </p:cNvPr>
            <p:cNvGrpSpPr/>
            <p:nvPr/>
          </p:nvGrpSpPr>
          <p:grpSpPr>
            <a:xfrm flipH="1">
              <a:off x="4591206" y="2957817"/>
              <a:ext cx="914400" cy="914400"/>
              <a:chOff x="4591206" y="2957817"/>
              <a:chExt cx="914400" cy="914400"/>
            </a:xfrm>
            <a:solidFill>
              <a:schemeClr val="accent3">
                <a:lumMod val="75000"/>
              </a:schemeClr>
            </a:solidFill>
          </p:grpSpPr>
          <p:sp>
            <p:nvSpPr>
              <p:cNvPr id="47" name="Freeform: Shape 46">
                <a:extLst>
                  <a:ext uri="{FF2B5EF4-FFF2-40B4-BE49-F238E27FC236}">
                    <a16:creationId xmlns:a16="http://schemas.microsoft.com/office/drawing/2014/main" id="{2865C33C-D892-40CD-6912-89D36082BCB2}"/>
                  </a:ext>
                </a:extLst>
              </p:cNvPr>
              <p:cNvSpPr/>
              <p:nvPr/>
            </p:nvSpPr>
            <p:spPr>
              <a:xfrm>
                <a:off x="4781706" y="303496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rgbClr val="2FAF7C"/>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C755C502-8C4E-501E-C084-F2C924F5B998}"/>
                  </a:ext>
                </a:extLst>
              </p:cNvPr>
              <p:cNvSpPr/>
              <p:nvPr/>
            </p:nvSpPr>
            <p:spPr>
              <a:xfrm>
                <a:off x="4876956" y="303306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rgbClr val="2FAF7C"/>
              </a:solidFill>
              <a:ln w="9525" cap="flat">
                <a:noFill/>
                <a:prstDash val="solid"/>
                <a:miter/>
              </a:ln>
            </p:spPr>
            <p:txBody>
              <a:bodyPr rtlCol="0" anchor="ctr"/>
              <a:lstStyle/>
              <a:p>
                <a:endParaRPr lang="en-US"/>
              </a:p>
            </p:txBody>
          </p:sp>
        </p:grpSp>
        <p:grpSp>
          <p:nvGrpSpPr>
            <p:cNvPr id="32" name="Graphic 71" descr="Flag">
              <a:extLst>
                <a:ext uri="{FF2B5EF4-FFF2-40B4-BE49-F238E27FC236}">
                  <a16:creationId xmlns:a16="http://schemas.microsoft.com/office/drawing/2014/main" id="{C46ADD1D-031C-5634-D67B-85F6BC13EDA9}"/>
                </a:ext>
              </a:extLst>
            </p:cNvPr>
            <p:cNvGrpSpPr/>
            <p:nvPr/>
          </p:nvGrpSpPr>
          <p:grpSpPr>
            <a:xfrm flipH="1">
              <a:off x="400833" y="3872217"/>
              <a:ext cx="914400" cy="914400"/>
              <a:chOff x="400833" y="3872217"/>
              <a:chExt cx="914400" cy="914400"/>
            </a:xfrm>
            <a:solidFill>
              <a:schemeClr val="accent2"/>
            </a:solidFill>
          </p:grpSpPr>
          <p:sp>
            <p:nvSpPr>
              <p:cNvPr id="45" name="Freeform: Shape 44">
                <a:extLst>
                  <a:ext uri="{FF2B5EF4-FFF2-40B4-BE49-F238E27FC236}">
                    <a16:creationId xmlns:a16="http://schemas.microsoft.com/office/drawing/2014/main" id="{187E002E-8162-930E-F925-E47CCE2F85E1}"/>
                  </a:ext>
                </a:extLst>
              </p:cNvPr>
              <p:cNvSpPr/>
              <p:nvPr/>
            </p:nvSpPr>
            <p:spPr>
              <a:xfrm>
                <a:off x="591333" y="3949369"/>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rgbClr val="D9E078"/>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104AC07-93CC-0CD2-A4BB-5E8BC5A55D40}"/>
                  </a:ext>
                </a:extLst>
              </p:cNvPr>
              <p:cNvSpPr/>
              <p:nvPr/>
            </p:nvSpPr>
            <p:spPr>
              <a:xfrm>
                <a:off x="686583" y="3947464"/>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rgbClr val="D9E078"/>
              </a:solidFill>
              <a:ln w="9525" cap="flat">
                <a:noFill/>
                <a:prstDash val="solid"/>
                <a:miter/>
              </a:ln>
            </p:spPr>
            <p:txBody>
              <a:bodyPr rtlCol="0" anchor="ctr"/>
              <a:lstStyle/>
              <a:p>
                <a:endParaRPr lang="en-US"/>
              </a:p>
            </p:txBody>
          </p:sp>
        </p:grpSp>
        <p:grpSp>
          <p:nvGrpSpPr>
            <p:cNvPr id="33" name="Graphic 81" descr="Flag">
              <a:extLst>
                <a:ext uri="{FF2B5EF4-FFF2-40B4-BE49-F238E27FC236}">
                  <a16:creationId xmlns:a16="http://schemas.microsoft.com/office/drawing/2014/main" id="{7A78AC70-B1CB-C3C7-55BC-3D8DA0069406}"/>
                </a:ext>
              </a:extLst>
            </p:cNvPr>
            <p:cNvGrpSpPr/>
            <p:nvPr/>
          </p:nvGrpSpPr>
          <p:grpSpPr>
            <a:xfrm flipH="1">
              <a:off x="8781586" y="2045919"/>
              <a:ext cx="914400" cy="914400"/>
              <a:chOff x="8781586" y="2045919"/>
              <a:chExt cx="914400" cy="914400"/>
            </a:xfrm>
            <a:solidFill>
              <a:schemeClr val="accent5"/>
            </a:solidFill>
          </p:grpSpPr>
          <p:sp>
            <p:nvSpPr>
              <p:cNvPr id="43" name="Freeform: Shape 42">
                <a:extLst>
                  <a:ext uri="{FF2B5EF4-FFF2-40B4-BE49-F238E27FC236}">
                    <a16:creationId xmlns:a16="http://schemas.microsoft.com/office/drawing/2014/main" id="{325A7FF6-6257-BEB3-2CA4-879E1F4E816E}"/>
                  </a:ext>
                </a:extLst>
              </p:cNvPr>
              <p:cNvSpPr/>
              <p:nvPr/>
            </p:nvSpPr>
            <p:spPr>
              <a:xfrm>
                <a:off x="8972086" y="2123071"/>
                <a:ext cx="57150" cy="761999"/>
              </a:xfrm>
              <a:custGeom>
                <a:avLst/>
                <a:gdLst>
                  <a:gd name="connsiteX0" fmla="*/ 28575 w 57150"/>
                  <a:gd name="connsiteY0" fmla="*/ 0 h 761999"/>
                  <a:gd name="connsiteX1" fmla="*/ 0 w 57150"/>
                  <a:gd name="connsiteY1" fmla="*/ 28575 h 761999"/>
                  <a:gd name="connsiteX2" fmla="*/ 0 w 57150"/>
                  <a:gd name="connsiteY2" fmla="*/ 762000 h 761999"/>
                  <a:gd name="connsiteX3" fmla="*/ 57150 w 57150"/>
                  <a:gd name="connsiteY3" fmla="*/ 762000 h 761999"/>
                  <a:gd name="connsiteX4" fmla="*/ 57150 w 57150"/>
                  <a:gd name="connsiteY4" fmla="*/ 28575 h 761999"/>
                  <a:gd name="connsiteX5" fmla="*/ 28575 w 57150"/>
                  <a:gd name="connsiteY5" fmla="*/ 0 h 761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761999">
                    <a:moveTo>
                      <a:pt x="28575" y="0"/>
                    </a:moveTo>
                    <a:cubicBezTo>
                      <a:pt x="12382" y="0"/>
                      <a:pt x="0" y="12382"/>
                      <a:pt x="0" y="28575"/>
                    </a:cubicBezTo>
                    <a:lnTo>
                      <a:pt x="0" y="762000"/>
                    </a:lnTo>
                    <a:lnTo>
                      <a:pt x="57150" y="762000"/>
                    </a:lnTo>
                    <a:lnTo>
                      <a:pt x="57150" y="28575"/>
                    </a:lnTo>
                    <a:cubicBezTo>
                      <a:pt x="57150" y="12382"/>
                      <a:pt x="44768" y="0"/>
                      <a:pt x="28575" y="0"/>
                    </a:cubicBezTo>
                    <a:close/>
                  </a:path>
                </a:pathLst>
              </a:custGeom>
              <a:solidFill>
                <a:srgbClr val="E81F27"/>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E65176D-13FF-324C-D7D0-CF5C64AEC2C1}"/>
                  </a:ext>
                </a:extLst>
              </p:cNvPr>
              <p:cNvSpPr/>
              <p:nvPr/>
            </p:nvSpPr>
            <p:spPr>
              <a:xfrm>
                <a:off x="9067336" y="2121166"/>
                <a:ext cx="438150" cy="342900"/>
              </a:xfrm>
              <a:custGeom>
                <a:avLst/>
                <a:gdLst>
                  <a:gd name="connsiteX0" fmla="*/ 120968 w 438150"/>
                  <a:gd name="connsiteY0" fmla="*/ 0 h 342900"/>
                  <a:gd name="connsiteX1" fmla="*/ 0 w 438150"/>
                  <a:gd name="connsiteY1" fmla="*/ 27623 h 342900"/>
                  <a:gd name="connsiteX2" fmla="*/ 0 w 438150"/>
                  <a:gd name="connsiteY2" fmla="*/ 342900 h 342900"/>
                  <a:gd name="connsiteX3" fmla="*/ 120968 w 438150"/>
                  <a:gd name="connsiteY3" fmla="*/ 315278 h 342900"/>
                  <a:gd name="connsiteX4" fmla="*/ 438150 w 438150"/>
                  <a:gd name="connsiteY4" fmla="*/ 317183 h 342900"/>
                  <a:gd name="connsiteX5" fmla="*/ 438150 w 438150"/>
                  <a:gd name="connsiteY5" fmla="*/ 1905 h 342900"/>
                  <a:gd name="connsiteX6" fmla="*/ 120968 w 438150"/>
                  <a:gd name="connsiteY6" fmla="*/ 0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150" h="342900">
                    <a:moveTo>
                      <a:pt x="120968" y="0"/>
                    </a:moveTo>
                    <a:cubicBezTo>
                      <a:pt x="37148" y="0"/>
                      <a:pt x="0" y="27623"/>
                      <a:pt x="0" y="27623"/>
                    </a:cubicBezTo>
                    <a:lnTo>
                      <a:pt x="0" y="342900"/>
                    </a:lnTo>
                    <a:cubicBezTo>
                      <a:pt x="0" y="342900"/>
                      <a:pt x="36195" y="315278"/>
                      <a:pt x="120968" y="315278"/>
                    </a:cubicBezTo>
                    <a:cubicBezTo>
                      <a:pt x="221933" y="315278"/>
                      <a:pt x="320993" y="370523"/>
                      <a:pt x="438150" y="317183"/>
                    </a:cubicBezTo>
                    <a:lnTo>
                      <a:pt x="438150" y="1905"/>
                    </a:lnTo>
                    <a:cubicBezTo>
                      <a:pt x="290513" y="45720"/>
                      <a:pt x="221933" y="0"/>
                      <a:pt x="120968" y="0"/>
                    </a:cubicBezTo>
                    <a:close/>
                  </a:path>
                </a:pathLst>
              </a:custGeom>
              <a:solidFill>
                <a:srgbClr val="E81F27"/>
              </a:solidFill>
              <a:ln w="9525" cap="flat">
                <a:noFill/>
                <a:prstDash val="solid"/>
                <a:miter/>
              </a:ln>
            </p:spPr>
            <p:txBody>
              <a:bodyPr rtlCol="0" anchor="ctr"/>
              <a:lstStyle/>
              <a:p>
                <a:endParaRPr lang="en-US"/>
              </a:p>
            </p:txBody>
          </p:sp>
        </p:grpSp>
        <p:grpSp>
          <p:nvGrpSpPr>
            <p:cNvPr id="34" name="Graphic 77" descr="Walk">
              <a:extLst>
                <a:ext uri="{FF2B5EF4-FFF2-40B4-BE49-F238E27FC236}">
                  <a16:creationId xmlns:a16="http://schemas.microsoft.com/office/drawing/2014/main" id="{5B4C2EA5-544A-1B13-BF81-EB5E13FD5C48}"/>
                </a:ext>
              </a:extLst>
            </p:cNvPr>
            <p:cNvGrpSpPr/>
            <p:nvPr/>
          </p:nvGrpSpPr>
          <p:grpSpPr>
            <a:xfrm>
              <a:off x="1680630" y="3919844"/>
              <a:ext cx="533759" cy="819150"/>
              <a:chOff x="1680630" y="3919844"/>
              <a:chExt cx="533759" cy="819150"/>
            </a:xfrm>
            <a:solidFill>
              <a:srgbClr val="000000"/>
            </a:solidFill>
          </p:grpSpPr>
          <p:sp>
            <p:nvSpPr>
              <p:cNvPr id="41" name="Freeform: Shape 40">
                <a:extLst>
                  <a:ext uri="{FF2B5EF4-FFF2-40B4-BE49-F238E27FC236}">
                    <a16:creationId xmlns:a16="http://schemas.microsoft.com/office/drawing/2014/main" id="{A57ED598-AE42-E360-E072-BEEA8472C451}"/>
                  </a:ext>
                </a:extLst>
              </p:cNvPr>
              <p:cNvSpPr/>
              <p:nvPr/>
            </p:nvSpPr>
            <p:spPr>
              <a:xfrm>
                <a:off x="1919016" y="3919844"/>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000000"/>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01123054-7915-1CB0-A807-A38C6A916BAF}"/>
                  </a:ext>
                </a:extLst>
              </p:cNvPr>
              <p:cNvSpPr/>
              <p:nvPr/>
            </p:nvSpPr>
            <p:spPr>
              <a:xfrm>
                <a:off x="1680630" y="4091294"/>
                <a:ext cx="533759" cy="647700"/>
              </a:xfrm>
              <a:custGeom>
                <a:avLst/>
                <a:gdLst>
                  <a:gd name="connsiteX0" fmla="*/ 507943 w 533759"/>
                  <a:gd name="connsiteY0" fmla="*/ 201930 h 647700"/>
                  <a:gd name="connsiteX1" fmla="*/ 409835 w 533759"/>
                  <a:gd name="connsiteY1" fmla="*/ 169545 h 647700"/>
                  <a:gd name="connsiteX2" fmla="*/ 353638 w 533759"/>
                  <a:gd name="connsiteY2" fmla="*/ 40005 h 647700"/>
                  <a:gd name="connsiteX3" fmla="*/ 286963 w 533759"/>
                  <a:gd name="connsiteY3" fmla="*/ 0 h 647700"/>
                  <a:gd name="connsiteX4" fmla="*/ 254578 w 533759"/>
                  <a:gd name="connsiteY4" fmla="*/ 7620 h 647700"/>
                  <a:gd name="connsiteX5" fmla="*/ 121228 w 533759"/>
                  <a:gd name="connsiteY5" fmla="*/ 60007 h 647700"/>
                  <a:gd name="connsiteX6" fmla="*/ 100273 w 533759"/>
                  <a:gd name="connsiteY6" fmla="*/ 80963 h 647700"/>
                  <a:gd name="connsiteX7" fmla="*/ 52648 w 533759"/>
                  <a:gd name="connsiteY7" fmla="*/ 195263 h 647700"/>
                  <a:gd name="connsiteX8" fmla="*/ 73603 w 533759"/>
                  <a:gd name="connsiteY8" fmla="*/ 244793 h 647700"/>
                  <a:gd name="connsiteX9" fmla="*/ 87890 w 533759"/>
                  <a:gd name="connsiteY9" fmla="*/ 247650 h 647700"/>
                  <a:gd name="connsiteX10" fmla="*/ 123133 w 533759"/>
                  <a:gd name="connsiteY10" fmla="*/ 223838 h 647700"/>
                  <a:gd name="connsiteX11" fmla="*/ 162185 w 533759"/>
                  <a:gd name="connsiteY11" fmla="*/ 124777 h 647700"/>
                  <a:gd name="connsiteX12" fmla="*/ 202190 w 533759"/>
                  <a:gd name="connsiteY12" fmla="*/ 109538 h 647700"/>
                  <a:gd name="connsiteX13" fmla="*/ 136468 w 533759"/>
                  <a:gd name="connsiteY13" fmla="*/ 430530 h 647700"/>
                  <a:gd name="connsiteX14" fmla="*/ 8833 w 533759"/>
                  <a:gd name="connsiteY14" fmla="*/ 585788 h 647700"/>
                  <a:gd name="connsiteX15" fmla="*/ 13595 w 533759"/>
                  <a:gd name="connsiteY15" fmla="*/ 639128 h 647700"/>
                  <a:gd name="connsiteX16" fmla="*/ 37408 w 533759"/>
                  <a:gd name="connsiteY16" fmla="*/ 647700 h 647700"/>
                  <a:gd name="connsiteX17" fmla="*/ 66935 w 533759"/>
                  <a:gd name="connsiteY17" fmla="*/ 633413 h 647700"/>
                  <a:gd name="connsiteX18" fmla="*/ 200285 w 533759"/>
                  <a:gd name="connsiteY18" fmla="*/ 471488 h 647700"/>
                  <a:gd name="connsiteX19" fmla="*/ 207905 w 533759"/>
                  <a:gd name="connsiteY19" fmla="*/ 455295 h 647700"/>
                  <a:gd name="connsiteX20" fmla="*/ 230765 w 533759"/>
                  <a:gd name="connsiteY20" fmla="*/ 344805 h 647700"/>
                  <a:gd name="connsiteX21" fmla="*/ 333635 w 533759"/>
                  <a:gd name="connsiteY21" fmla="*/ 419100 h 647700"/>
                  <a:gd name="connsiteX22" fmla="*/ 333635 w 533759"/>
                  <a:gd name="connsiteY22" fmla="*/ 609600 h 647700"/>
                  <a:gd name="connsiteX23" fmla="*/ 371735 w 533759"/>
                  <a:gd name="connsiteY23" fmla="*/ 647700 h 647700"/>
                  <a:gd name="connsiteX24" fmla="*/ 409835 w 533759"/>
                  <a:gd name="connsiteY24" fmla="*/ 609600 h 647700"/>
                  <a:gd name="connsiteX25" fmla="*/ 409835 w 533759"/>
                  <a:gd name="connsiteY25" fmla="*/ 400050 h 647700"/>
                  <a:gd name="connsiteX26" fmla="*/ 394595 w 533759"/>
                  <a:gd name="connsiteY26" fmla="*/ 369570 h 647700"/>
                  <a:gd name="connsiteX27" fmla="*/ 302203 w 533759"/>
                  <a:gd name="connsiteY27" fmla="*/ 301943 h 647700"/>
                  <a:gd name="connsiteX28" fmla="*/ 327920 w 533759"/>
                  <a:gd name="connsiteY28" fmla="*/ 173355 h 647700"/>
                  <a:gd name="connsiteX29" fmla="*/ 346018 w 533759"/>
                  <a:gd name="connsiteY29" fmla="*/ 215265 h 647700"/>
                  <a:gd name="connsiteX30" fmla="*/ 368878 w 533759"/>
                  <a:gd name="connsiteY30" fmla="*/ 236220 h 647700"/>
                  <a:gd name="connsiteX31" fmla="*/ 483178 w 533759"/>
                  <a:gd name="connsiteY31" fmla="*/ 274320 h 647700"/>
                  <a:gd name="connsiteX32" fmla="*/ 495560 w 533759"/>
                  <a:gd name="connsiteY32" fmla="*/ 276225 h 647700"/>
                  <a:gd name="connsiteX33" fmla="*/ 531755 w 533759"/>
                  <a:gd name="connsiteY33" fmla="*/ 250508 h 647700"/>
                  <a:gd name="connsiteX34" fmla="*/ 507943 w 533759"/>
                  <a:gd name="connsiteY34" fmla="*/ 20193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759" h="647700">
                    <a:moveTo>
                      <a:pt x="507943" y="201930"/>
                    </a:moveTo>
                    <a:lnTo>
                      <a:pt x="409835" y="169545"/>
                    </a:lnTo>
                    <a:cubicBezTo>
                      <a:pt x="409835" y="169545"/>
                      <a:pt x="355543" y="43815"/>
                      <a:pt x="353638" y="40005"/>
                    </a:cubicBezTo>
                    <a:cubicBezTo>
                      <a:pt x="340303" y="16193"/>
                      <a:pt x="315538" y="0"/>
                      <a:pt x="286963" y="0"/>
                    </a:cubicBezTo>
                    <a:cubicBezTo>
                      <a:pt x="275533" y="0"/>
                      <a:pt x="264103" y="2857"/>
                      <a:pt x="254578" y="7620"/>
                    </a:cubicBezTo>
                    <a:lnTo>
                      <a:pt x="121228" y="60007"/>
                    </a:lnTo>
                    <a:cubicBezTo>
                      <a:pt x="111703" y="63818"/>
                      <a:pt x="104083" y="71438"/>
                      <a:pt x="100273" y="80963"/>
                    </a:cubicBezTo>
                    <a:lnTo>
                      <a:pt x="52648" y="195263"/>
                    </a:lnTo>
                    <a:cubicBezTo>
                      <a:pt x="45028" y="214313"/>
                      <a:pt x="53600" y="237173"/>
                      <a:pt x="73603" y="244793"/>
                    </a:cubicBezTo>
                    <a:cubicBezTo>
                      <a:pt x="78365" y="246698"/>
                      <a:pt x="83128" y="247650"/>
                      <a:pt x="87890" y="247650"/>
                    </a:cubicBezTo>
                    <a:cubicBezTo>
                      <a:pt x="103130" y="247650"/>
                      <a:pt x="117418" y="239077"/>
                      <a:pt x="123133" y="223838"/>
                    </a:cubicBezTo>
                    <a:lnTo>
                      <a:pt x="162185" y="124777"/>
                    </a:lnTo>
                    <a:lnTo>
                      <a:pt x="202190" y="109538"/>
                    </a:lnTo>
                    <a:lnTo>
                      <a:pt x="136468" y="430530"/>
                    </a:lnTo>
                    <a:lnTo>
                      <a:pt x="8833" y="585788"/>
                    </a:lnTo>
                    <a:cubicBezTo>
                      <a:pt x="-4502" y="601980"/>
                      <a:pt x="-2597" y="625793"/>
                      <a:pt x="13595" y="639128"/>
                    </a:cubicBezTo>
                    <a:cubicBezTo>
                      <a:pt x="20263" y="644843"/>
                      <a:pt x="28835" y="647700"/>
                      <a:pt x="37408" y="647700"/>
                    </a:cubicBezTo>
                    <a:cubicBezTo>
                      <a:pt x="48838" y="647700"/>
                      <a:pt x="59315" y="642938"/>
                      <a:pt x="66935" y="633413"/>
                    </a:cubicBezTo>
                    <a:lnTo>
                      <a:pt x="200285" y="471488"/>
                    </a:lnTo>
                    <a:cubicBezTo>
                      <a:pt x="204095" y="466725"/>
                      <a:pt x="206953" y="461010"/>
                      <a:pt x="207905" y="455295"/>
                    </a:cubicBezTo>
                    <a:lnTo>
                      <a:pt x="230765" y="344805"/>
                    </a:lnTo>
                    <a:lnTo>
                      <a:pt x="333635" y="419100"/>
                    </a:lnTo>
                    <a:lnTo>
                      <a:pt x="333635" y="609600"/>
                    </a:lnTo>
                    <a:cubicBezTo>
                      <a:pt x="333635" y="630555"/>
                      <a:pt x="350780" y="647700"/>
                      <a:pt x="371735" y="647700"/>
                    </a:cubicBezTo>
                    <a:cubicBezTo>
                      <a:pt x="392690" y="647700"/>
                      <a:pt x="409835" y="630555"/>
                      <a:pt x="409835" y="609600"/>
                    </a:cubicBezTo>
                    <a:lnTo>
                      <a:pt x="409835" y="400050"/>
                    </a:lnTo>
                    <a:cubicBezTo>
                      <a:pt x="409835" y="387668"/>
                      <a:pt x="404120" y="376238"/>
                      <a:pt x="394595" y="369570"/>
                    </a:cubicBezTo>
                    <a:lnTo>
                      <a:pt x="302203" y="301943"/>
                    </a:lnTo>
                    <a:lnTo>
                      <a:pt x="327920" y="173355"/>
                    </a:lnTo>
                    <a:lnTo>
                      <a:pt x="346018" y="215265"/>
                    </a:lnTo>
                    <a:cubicBezTo>
                      <a:pt x="350780" y="224790"/>
                      <a:pt x="358400" y="232410"/>
                      <a:pt x="368878" y="236220"/>
                    </a:cubicBezTo>
                    <a:lnTo>
                      <a:pt x="483178" y="274320"/>
                    </a:lnTo>
                    <a:cubicBezTo>
                      <a:pt x="486988" y="275273"/>
                      <a:pt x="490798" y="276225"/>
                      <a:pt x="495560" y="276225"/>
                    </a:cubicBezTo>
                    <a:cubicBezTo>
                      <a:pt x="511753" y="276225"/>
                      <a:pt x="526040" y="265748"/>
                      <a:pt x="531755" y="250508"/>
                    </a:cubicBezTo>
                    <a:cubicBezTo>
                      <a:pt x="538423" y="230505"/>
                      <a:pt x="527945" y="208598"/>
                      <a:pt x="507943" y="201930"/>
                    </a:cubicBezTo>
                    <a:close/>
                  </a:path>
                </a:pathLst>
              </a:custGeom>
              <a:solidFill>
                <a:srgbClr val="000000"/>
              </a:solidFill>
              <a:ln w="9525" cap="flat">
                <a:noFill/>
                <a:prstDash val="solid"/>
                <a:miter/>
              </a:ln>
            </p:spPr>
            <p:txBody>
              <a:bodyPr rtlCol="0" anchor="ctr"/>
              <a:lstStyle/>
              <a:p>
                <a:endParaRPr lang="en-US"/>
              </a:p>
            </p:txBody>
          </p:sp>
        </p:grpSp>
        <p:grpSp>
          <p:nvGrpSpPr>
            <p:cNvPr id="35" name="Graphic 75" descr="Run">
              <a:extLst>
                <a:ext uri="{FF2B5EF4-FFF2-40B4-BE49-F238E27FC236}">
                  <a16:creationId xmlns:a16="http://schemas.microsoft.com/office/drawing/2014/main" id="{47C58816-1ECA-843C-4546-EBC867757B06}"/>
                </a:ext>
              </a:extLst>
            </p:cNvPr>
            <p:cNvGrpSpPr/>
            <p:nvPr/>
          </p:nvGrpSpPr>
          <p:grpSpPr>
            <a:xfrm>
              <a:off x="6002653" y="3010743"/>
              <a:ext cx="719322" cy="819150"/>
              <a:chOff x="6002653" y="3010743"/>
              <a:chExt cx="719322" cy="819150"/>
            </a:xfrm>
            <a:solidFill>
              <a:srgbClr val="000000"/>
            </a:solidFill>
          </p:grpSpPr>
          <p:sp>
            <p:nvSpPr>
              <p:cNvPr id="39" name="Freeform: Shape 38">
                <a:extLst>
                  <a:ext uri="{FF2B5EF4-FFF2-40B4-BE49-F238E27FC236}">
                    <a16:creationId xmlns:a16="http://schemas.microsoft.com/office/drawing/2014/main" id="{30955ED6-0FDB-E2A0-D914-6B6156CD8840}"/>
                  </a:ext>
                </a:extLst>
              </p:cNvPr>
              <p:cNvSpPr/>
              <p:nvPr/>
            </p:nvSpPr>
            <p:spPr>
              <a:xfrm>
                <a:off x="6440804" y="3010743"/>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000000"/>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6719FD11-2936-9665-7A54-4B504B4E920C}"/>
                  </a:ext>
                </a:extLst>
              </p:cNvPr>
              <p:cNvSpPr/>
              <p:nvPr/>
            </p:nvSpPr>
            <p:spPr>
              <a:xfrm>
                <a:off x="6002653" y="3172668"/>
                <a:ext cx="719322" cy="657225"/>
              </a:xfrm>
              <a:custGeom>
                <a:avLst/>
                <a:gdLst>
                  <a:gd name="connsiteX0" fmla="*/ 699135 w 719322"/>
                  <a:gd name="connsiteY0" fmla="*/ 19050 h 657225"/>
                  <a:gd name="connsiteX1" fmla="*/ 647700 w 719322"/>
                  <a:gd name="connsiteY1" fmla="*/ 35243 h 657225"/>
                  <a:gd name="connsiteX2" fmla="*/ 614363 w 719322"/>
                  <a:gd name="connsiteY2" fmla="*/ 98107 h 657225"/>
                  <a:gd name="connsiteX3" fmla="*/ 467678 w 719322"/>
                  <a:gd name="connsiteY3" fmla="*/ 5715 h 657225"/>
                  <a:gd name="connsiteX4" fmla="*/ 447675 w 719322"/>
                  <a:gd name="connsiteY4" fmla="*/ 0 h 657225"/>
                  <a:gd name="connsiteX5" fmla="*/ 285750 w 719322"/>
                  <a:gd name="connsiteY5" fmla="*/ 0 h 657225"/>
                  <a:gd name="connsiteX6" fmla="*/ 252413 w 719322"/>
                  <a:gd name="connsiteY6" fmla="*/ 20003 h 657225"/>
                  <a:gd name="connsiteX7" fmla="*/ 190500 w 719322"/>
                  <a:gd name="connsiteY7" fmla="*/ 134302 h 657225"/>
                  <a:gd name="connsiteX8" fmla="*/ 205740 w 719322"/>
                  <a:gd name="connsiteY8" fmla="*/ 185738 h 657225"/>
                  <a:gd name="connsiteX9" fmla="*/ 223838 w 719322"/>
                  <a:gd name="connsiteY9" fmla="*/ 190500 h 657225"/>
                  <a:gd name="connsiteX10" fmla="*/ 257175 w 719322"/>
                  <a:gd name="connsiteY10" fmla="*/ 170498 h 657225"/>
                  <a:gd name="connsiteX11" fmla="*/ 308610 w 719322"/>
                  <a:gd name="connsiteY11" fmla="*/ 76200 h 657225"/>
                  <a:gd name="connsiteX12" fmla="*/ 364808 w 719322"/>
                  <a:gd name="connsiteY12" fmla="*/ 76200 h 657225"/>
                  <a:gd name="connsiteX13" fmla="*/ 196215 w 719322"/>
                  <a:gd name="connsiteY13" fmla="*/ 390525 h 657225"/>
                  <a:gd name="connsiteX14" fmla="*/ 38100 w 719322"/>
                  <a:gd name="connsiteY14" fmla="*/ 390525 h 657225"/>
                  <a:gd name="connsiteX15" fmla="*/ 0 w 719322"/>
                  <a:gd name="connsiteY15" fmla="*/ 428625 h 657225"/>
                  <a:gd name="connsiteX16" fmla="*/ 38100 w 719322"/>
                  <a:gd name="connsiteY16" fmla="*/ 466725 h 657225"/>
                  <a:gd name="connsiteX17" fmla="*/ 219075 w 719322"/>
                  <a:gd name="connsiteY17" fmla="*/ 466725 h 657225"/>
                  <a:gd name="connsiteX18" fmla="*/ 252413 w 719322"/>
                  <a:gd name="connsiteY18" fmla="*/ 446723 h 657225"/>
                  <a:gd name="connsiteX19" fmla="*/ 319088 w 719322"/>
                  <a:gd name="connsiteY19" fmla="*/ 323850 h 657225"/>
                  <a:gd name="connsiteX20" fmla="*/ 428625 w 719322"/>
                  <a:gd name="connsiteY20" fmla="*/ 425767 h 657225"/>
                  <a:gd name="connsiteX21" fmla="*/ 420053 w 719322"/>
                  <a:gd name="connsiteY21" fmla="*/ 617220 h 657225"/>
                  <a:gd name="connsiteX22" fmla="*/ 455295 w 719322"/>
                  <a:gd name="connsiteY22" fmla="*/ 657225 h 657225"/>
                  <a:gd name="connsiteX23" fmla="*/ 457200 w 719322"/>
                  <a:gd name="connsiteY23" fmla="*/ 657225 h 657225"/>
                  <a:gd name="connsiteX24" fmla="*/ 495300 w 719322"/>
                  <a:gd name="connsiteY24" fmla="*/ 621030 h 657225"/>
                  <a:gd name="connsiteX25" fmla="*/ 504825 w 719322"/>
                  <a:gd name="connsiteY25" fmla="*/ 411480 h 657225"/>
                  <a:gd name="connsiteX26" fmla="*/ 492443 w 719322"/>
                  <a:gd name="connsiteY26" fmla="*/ 381953 h 657225"/>
                  <a:gd name="connsiteX27" fmla="*/ 400050 w 719322"/>
                  <a:gd name="connsiteY27" fmla="*/ 296228 h 657225"/>
                  <a:gd name="connsiteX28" fmla="*/ 497205 w 719322"/>
                  <a:gd name="connsiteY28" fmla="*/ 115252 h 657225"/>
                  <a:gd name="connsiteX29" fmla="*/ 607695 w 719322"/>
                  <a:gd name="connsiteY29" fmla="*/ 184785 h 657225"/>
                  <a:gd name="connsiteX30" fmla="*/ 638175 w 719322"/>
                  <a:gd name="connsiteY30" fmla="*/ 189548 h 657225"/>
                  <a:gd name="connsiteX31" fmla="*/ 661988 w 719322"/>
                  <a:gd name="connsiteY31" fmla="*/ 170498 h 657225"/>
                  <a:gd name="connsiteX32" fmla="*/ 714375 w 719322"/>
                  <a:gd name="connsiteY32" fmla="*/ 70485 h 657225"/>
                  <a:gd name="connsiteX33" fmla="*/ 699135 w 719322"/>
                  <a:gd name="connsiteY33" fmla="*/ 1905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19322" h="657225">
                    <a:moveTo>
                      <a:pt x="699135" y="19050"/>
                    </a:moveTo>
                    <a:cubicBezTo>
                      <a:pt x="680085" y="9525"/>
                      <a:pt x="657225" y="16193"/>
                      <a:pt x="647700" y="35243"/>
                    </a:cubicBezTo>
                    <a:lnTo>
                      <a:pt x="614363" y="98107"/>
                    </a:lnTo>
                    <a:lnTo>
                      <a:pt x="467678" y="5715"/>
                    </a:lnTo>
                    <a:cubicBezTo>
                      <a:pt x="461963" y="1905"/>
                      <a:pt x="455295" y="0"/>
                      <a:pt x="447675" y="0"/>
                    </a:cubicBezTo>
                    <a:lnTo>
                      <a:pt x="285750" y="0"/>
                    </a:lnTo>
                    <a:cubicBezTo>
                      <a:pt x="271463" y="0"/>
                      <a:pt x="259080" y="7620"/>
                      <a:pt x="252413" y="20003"/>
                    </a:cubicBezTo>
                    <a:lnTo>
                      <a:pt x="190500" y="134302"/>
                    </a:lnTo>
                    <a:cubicBezTo>
                      <a:pt x="180023" y="152400"/>
                      <a:pt x="187643" y="176213"/>
                      <a:pt x="205740" y="185738"/>
                    </a:cubicBezTo>
                    <a:cubicBezTo>
                      <a:pt x="211455" y="188595"/>
                      <a:pt x="218122" y="190500"/>
                      <a:pt x="223838" y="190500"/>
                    </a:cubicBezTo>
                    <a:cubicBezTo>
                      <a:pt x="237172" y="190500"/>
                      <a:pt x="250508" y="182880"/>
                      <a:pt x="257175" y="170498"/>
                    </a:cubicBezTo>
                    <a:lnTo>
                      <a:pt x="308610" y="76200"/>
                    </a:lnTo>
                    <a:lnTo>
                      <a:pt x="364808" y="76200"/>
                    </a:lnTo>
                    <a:lnTo>
                      <a:pt x="196215" y="390525"/>
                    </a:lnTo>
                    <a:lnTo>
                      <a:pt x="38100" y="390525"/>
                    </a:lnTo>
                    <a:cubicBezTo>
                      <a:pt x="17145" y="390525"/>
                      <a:pt x="0" y="407670"/>
                      <a:pt x="0" y="428625"/>
                    </a:cubicBezTo>
                    <a:cubicBezTo>
                      <a:pt x="0" y="449580"/>
                      <a:pt x="17145" y="466725"/>
                      <a:pt x="38100" y="466725"/>
                    </a:cubicBezTo>
                    <a:lnTo>
                      <a:pt x="219075" y="466725"/>
                    </a:lnTo>
                    <a:cubicBezTo>
                      <a:pt x="233363" y="466725"/>
                      <a:pt x="245745" y="459105"/>
                      <a:pt x="252413" y="446723"/>
                    </a:cubicBezTo>
                    <a:lnTo>
                      <a:pt x="319088" y="323850"/>
                    </a:lnTo>
                    <a:lnTo>
                      <a:pt x="428625" y="425767"/>
                    </a:lnTo>
                    <a:lnTo>
                      <a:pt x="420053" y="617220"/>
                    </a:lnTo>
                    <a:cubicBezTo>
                      <a:pt x="418148" y="638175"/>
                      <a:pt x="434340" y="656273"/>
                      <a:pt x="455295" y="657225"/>
                    </a:cubicBezTo>
                    <a:cubicBezTo>
                      <a:pt x="456248" y="657225"/>
                      <a:pt x="456248" y="657225"/>
                      <a:pt x="457200" y="657225"/>
                    </a:cubicBezTo>
                    <a:cubicBezTo>
                      <a:pt x="477203" y="657225"/>
                      <a:pt x="494348" y="641033"/>
                      <a:pt x="495300" y="621030"/>
                    </a:cubicBezTo>
                    <a:lnTo>
                      <a:pt x="504825" y="411480"/>
                    </a:lnTo>
                    <a:cubicBezTo>
                      <a:pt x="505778" y="400050"/>
                      <a:pt x="501015" y="389573"/>
                      <a:pt x="492443" y="381953"/>
                    </a:cubicBezTo>
                    <a:lnTo>
                      <a:pt x="400050" y="296228"/>
                    </a:lnTo>
                    <a:lnTo>
                      <a:pt x="497205" y="115252"/>
                    </a:lnTo>
                    <a:lnTo>
                      <a:pt x="607695" y="184785"/>
                    </a:lnTo>
                    <a:cubicBezTo>
                      <a:pt x="616268" y="190500"/>
                      <a:pt x="627698" y="192405"/>
                      <a:pt x="638175" y="189548"/>
                    </a:cubicBezTo>
                    <a:cubicBezTo>
                      <a:pt x="648653" y="186690"/>
                      <a:pt x="657225" y="180023"/>
                      <a:pt x="661988" y="170498"/>
                    </a:cubicBezTo>
                    <a:lnTo>
                      <a:pt x="714375" y="70485"/>
                    </a:lnTo>
                    <a:cubicBezTo>
                      <a:pt x="724853" y="52388"/>
                      <a:pt x="718185" y="29528"/>
                      <a:pt x="699135" y="19050"/>
                    </a:cubicBezTo>
                    <a:close/>
                  </a:path>
                </a:pathLst>
              </a:custGeom>
              <a:solidFill>
                <a:srgbClr val="000000"/>
              </a:solidFill>
              <a:ln w="9525" cap="flat">
                <a:noFill/>
                <a:prstDash val="solid"/>
                <a:miter/>
              </a:ln>
            </p:spPr>
            <p:txBody>
              <a:bodyPr rtlCol="0" anchor="ctr"/>
              <a:lstStyle/>
              <a:p>
                <a:endParaRPr lang="en-US"/>
              </a:p>
            </p:txBody>
          </p:sp>
        </p:grpSp>
        <p:grpSp>
          <p:nvGrpSpPr>
            <p:cNvPr id="36" name="Graphic 73" descr="Confused person">
              <a:extLst>
                <a:ext uri="{FF2B5EF4-FFF2-40B4-BE49-F238E27FC236}">
                  <a16:creationId xmlns:a16="http://schemas.microsoft.com/office/drawing/2014/main" id="{6DA1CFD7-36B0-A63C-6800-70F04A537549}"/>
                </a:ext>
              </a:extLst>
            </p:cNvPr>
            <p:cNvGrpSpPr/>
            <p:nvPr/>
          </p:nvGrpSpPr>
          <p:grpSpPr>
            <a:xfrm>
              <a:off x="10440444" y="2046870"/>
              <a:ext cx="914400" cy="914400"/>
              <a:chOff x="10440444" y="2046870"/>
              <a:chExt cx="914400" cy="914400"/>
            </a:xfrm>
          </p:grpSpPr>
          <p:sp>
            <p:nvSpPr>
              <p:cNvPr id="37" name="Freeform: Shape 36">
                <a:extLst>
                  <a:ext uri="{FF2B5EF4-FFF2-40B4-BE49-F238E27FC236}">
                    <a16:creationId xmlns:a16="http://schemas.microsoft.com/office/drawing/2014/main" id="{393D69BB-6027-E509-F545-EF567B95DD4F}"/>
                  </a:ext>
                </a:extLst>
              </p:cNvPr>
              <p:cNvSpPr/>
              <p:nvPr/>
            </p:nvSpPr>
            <p:spPr>
              <a:xfrm>
                <a:off x="10582963" y="2246895"/>
                <a:ext cx="629524" cy="685800"/>
              </a:xfrm>
              <a:custGeom>
                <a:avLst/>
                <a:gdLst>
                  <a:gd name="connsiteX0" fmla="*/ 629005 w 629524"/>
                  <a:gd name="connsiteY0" fmla="*/ 165164 h 685800"/>
                  <a:gd name="connsiteX1" fmla="*/ 585190 w 629524"/>
                  <a:gd name="connsiteY1" fmla="*/ 133826 h 685800"/>
                  <a:gd name="connsiteX2" fmla="*/ 501846 w 629524"/>
                  <a:gd name="connsiteY2" fmla="*/ 147733 h 685800"/>
                  <a:gd name="connsiteX3" fmla="*/ 467080 w 629524"/>
                  <a:gd name="connsiteY3" fmla="*/ 54578 h 685800"/>
                  <a:gd name="connsiteX4" fmla="*/ 314680 w 629524"/>
                  <a:gd name="connsiteY4" fmla="*/ 0 h 685800"/>
                  <a:gd name="connsiteX5" fmla="*/ 163137 w 629524"/>
                  <a:gd name="connsiteY5" fmla="*/ 54578 h 685800"/>
                  <a:gd name="connsiteX6" fmla="*/ 128085 w 629524"/>
                  <a:gd name="connsiteY6" fmla="*/ 147733 h 685800"/>
                  <a:gd name="connsiteX7" fmla="*/ 44742 w 629524"/>
                  <a:gd name="connsiteY7" fmla="*/ 133826 h 685800"/>
                  <a:gd name="connsiteX8" fmla="*/ 589 w 629524"/>
                  <a:gd name="connsiteY8" fmla="*/ 164709 h 685800"/>
                  <a:gd name="connsiteX9" fmla="*/ 31472 w 629524"/>
                  <a:gd name="connsiteY9" fmla="*/ 208862 h 685800"/>
                  <a:gd name="connsiteX10" fmla="*/ 32169 w 629524"/>
                  <a:gd name="connsiteY10" fmla="*/ 208978 h 685800"/>
                  <a:gd name="connsiteX11" fmla="*/ 146469 w 629524"/>
                  <a:gd name="connsiteY11" fmla="*/ 228028 h 685800"/>
                  <a:gd name="connsiteX12" fmla="*/ 152755 w 629524"/>
                  <a:gd name="connsiteY12" fmla="*/ 228600 h 685800"/>
                  <a:gd name="connsiteX13" fmla="*/ 188474 w 629524"/>
                  <a:gd name="connsiteY13" fmla="*/ 203835 h 685800"/>
                  <a:gd name="connsiteX14" fmla="*/ 211905 w 629524"/>
                  <a:gd name="connsiteY14" fmla="*/ 141065 h 685800"/>
                  <a:gd name="connsiteX15" fmla="*/ 219430 w 629524"/>
                  <a:gd name="connsiteY15" fmla="*/ 144399 h 685800"/>
                  <a:gd name="connsiteX16" fmla="*/ 219430 w 629524"/>
                  <a:gd name="connsiteY16" fmla="*/ 685800 h 685800"/>
                  <a:gd name="connsiteX17" fmla="*/ 295630 w 629524"/>
                  <a:gd name="connsiteY17" fmla="*/ 685800 h 685800"/>
                  <a:gd name="connsiteX18" fmla="*/ 295630 w 629524"/>
                  <a:gd name="connsiteY18" fmla="*/ 342900 h 685800"/>
                  <a:gd name="connsiteX19" fmla="*/ 333730 w 629524"/>
                  <a:gd name="connsiteY19" fmla="*/ 342900 h 685800"/>
                  <a:gd name="connsiteX20" fmla="*/ 333730 w 629524"/>
                  <a:gd name="connsiteY20" fmla="*/ 685800 h 685800"/>
                  <a:gd name="connsiteX21" fmla="*/ 409930 w 629524"/>
                  <a:gd name="connsiteY21" fmla="*/ 685800 h 685800"/>
                  <a:gd name="connsiteX22" fmla="*/ 409930 w 629524"/>
                  <a:gd name="connsiteY22" fmla="*/ 144494 h 685800"/>
                  <a:gd name="connsiteX23" fmla="*/ 417931 w 629524"/>
                  <a:gd name="connsiteY23" fmla="*/ 140970 h 685800"/>
                  <a:gd name="connsiteX24" fmla="*/ 441458 w 629524"/>
                  <a:gd name="connsiteY24" fmla="*/ 203835 h 685800"/>
                  <a:gd name="connsiteX25" fmla="*/ 477081 w 629524"/>
                  <a:gd name="connsiteY25" fmla="*/ 228600 h 685800"/>
                  <a:gd name="connsiteX26" fmla="*/ 483368 w 629524"/>
                  <a:gd name="connsiteY26" fmla="*/ 228028 h 685800"/>
                  <a:gd name="connsiteX27" fmla="*/ 597668 w 629524"/>
                  <a:gd name="connsiteY27" fmla="*/ 208978 h 685800"/>
                  <a:gd name="connsiteX28" fmla="*/ 629005 w 629524"/>
                  <a:gd name="connsiteY28" fmla="*/ 165164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29524" h="685800">
                    <a:moveTo>
                      <a:pt x="629005" y="165164"/>
                    </a:moveTo>
                    <a:cubicBezTo>
                      <a:pt x="625554" y="144414"/>
                      <a:pt x="605941" y="130386"/>
                      <a:pt x="585190" y="133826"/>
                    </a:cubicBezTo>
                    <a:lnTo>
                      <a:pt x="501846" y="147733"/>
                    </a:lnTo>
                    <a:cubicBezTo>
                      <a:pt x="501846" y="147733"/>
                      <a:pt x="467080" y="55435"/>
                      <a:pt x="467080" y="54578"/>
                    </a:cubicBezTo>
                    <a:cubicBezTo>
                      <a:pt x="449364" y="0"/>
                      <a:pt x="373354" y="0"/>
                      <a:pt x="314680" y="0"/>
                    </a:cubicBezTo>
                    <a:cubicBezTo>
                      <a:pt x="256006" y="0"/>
                      <a:pt x="180473" y="0"/>
                      <a:pt x="163137" y="54578"/>
                    </a:cubicBezTo>
                    <a:cubicBezTo>
                      <a:pt x="163137" y="55435"/>
                      <a:pt x="128085" y="147733"/>
                      <a:pt x="128085" y="147733"/>
                    </a:cubicBezTo>
                    <a:lnTo>
                      <a:pt x="44742" y="133826"/>
                    </a:lnTo>
                    <a:cubicBezTo>
                      <a:pt x="24021" y="130162"/>
                      <a:pt x="4254" y="143988"/>
                      <a:pt x="589" y="164709"/>
                    </a:cubicBezTo>
                    <a:cubicBezTo>
                      <a:pt x="-3076" y="185430"/>
                      <a:pt x="10752" y="205198"/>
                      <a:pt x="31472" y="208862"/>
                    </a:cubicBezTo>
                    <a:cubicBezTo>
                      <a:pt x="31704" y="208903"/>
                      <a:pt x="31936" y="208941"/>
                      <a:pt x="32169" y="208978"/>
                    </a:cubicBezTo>
                    <a:lnTo>
                      <a:pt x="146469" y="228028"/>
                    </a:lnTo>
                    <a:cubicBezTo>
                      <a:pt x="148542" y="228408"/>
                      <a:pt x="150646" y="228599"/>
                      <a:pt x="152755" y="228600"/>
                    </a:cubicBezTo>
                    <a:cubicBezTo>
                      <a:pt x="168664" y="228612"/>
                      <a:pt x="182906" y="218738"/>
                      <a:pt x="188474" y="203835"/>
                    </a:cubicBezTo>
                    <a:lnTo>
                      <a:pt x="211905" y="141065"/>
                    </a:lnTo>
                    <a:lnTo>
                      <a:pt x="219430" y="144399"/>
                    </a:lnTo>
                    <a:lnTo>
                      <a:pt x="219430" y="685800"/>
                    </a:lnTo>
                    <a:lnTo>
                      <a:pt x="295630" y="685800"/>
                    </a:lnTo>
                    <a:lnTo>
                      <a:pt x="295630" y="342900"/>
                    </a:lnTo>
                    <a:lnTo>
                      <a:pt x="333730" y="342900"/>
                    </a:lnTo>
                    <a:lnTo>
                      <a:pt x="333730" y="685800"/>
                    </a:lnTo>
                    <a:lnTo>
                      <a:pt x="409930" y="685800"/>
                    </a:lnTo>
                    <a:lnTo>
                      <a:pt x="409930" y="144494"/>
                    </a:lnTo>
                    <a:cubicBezTo>
                      <a:pt x="412692" y="143351"/>
                      <a:pt x="415359" y="142208"/>
                      <a:pt x="417931" y="140970"/>
                    </a:cubicBezTo>
                    <a:lnTo>
                      <a:pt x="441458" y="203835"/>
                    </a:lnTo>
                    <a:cubicBezTo>
                      <a:pt x="447014" y="218705"/>
                      <a:pt x="461207" y="228572"/>
                      <a:pt x="477081" y="228600"/>
                    </a:cubicBezTo>
                    <a:cubicBezTo>
                      <a:pt x="479190" y="228599"/>
                      <a:pt x="481294" y="228408"/>
                      <a:pt x="483368" y="228028"/>
                    </a:cubicBezTo>
                    <a:lnTo>
                      <a:pt x="597668" y="208978"/>
                    </a:lnTo>
                    <a:cubicBezTo>
                      <a:pt x="618418" y="205528"/>
                      <a:pt x="632446" y="185915"/>
                      <a:pt x="629005" y="165164"/>
                    </a:cubicBezTo>
                    <a:close/>
                  </a:path>
                </a:pathLst>
              </a:custGeom>
              <a:solidFill>
                <a:srgbClr val="000000"/>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E9380C7-6CCA-7105-CDE6-8DCD126D1B14}"/>
                  </a:ext>
                </a:extLst>
              </p:cNvPr>
              <p:cNvSpPr/>
              <p:nvPr/>
            </p:nvSpPr>
            <p:spPr>
              <a:xfrm>
                <a:off x="10821444" y="2075445"/>
                <a:ext cx="152400" cy="152400"/>
              </a:xfrm>
              <a:custGeom>
                <a:avLst/>
                <a:gdLst>
                  <a:gd name="connsiteX0" fmla="*/ 152400 w 152400"/>
                  <a:gd name="connsiteY0" fmla="*/ 76200 h 152400"/>
                  <a:gd name="connsiteX1" fmla="*/ 76200 w 152400"/>
                  <a:gd name="connsiteY1" fmla="*/ 152400 h 152400"/>
                  <a:gd name="connsiteX2" fmla="*/ 0 w 152400"/>
                  <a:gd name="connsiteY2" fmla="*/ 76200 h 152400"/>
                  <a:gd name="connsiteX3" fmla="*/ 76200 w 152400"/>
                  <a:gd name="connsiteY3" fmla="*/ 0 h 152400"/>
                  <a:gd name="connsiteX4" fmla="*/ 152400 w 152400"/>
                  <a:gd name="connsiteY4" fmla="*/ 762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152400" y="76200"/>
                    </a:moveTo>
                    <a:cubicBezTo>
                      <a:pt x="152400" y="118284"/>
                      <a:pt x="118284" y="152400"/>
                      <a:pt x="76200" y="152400"/>
                    </a:cubicBezTo>
                    <a:cubicBezTo>
                      <a:pt x="34116" y="152400"/>
                      <a:pt x="0" y="118284"/>
                      <a:pt x="0" y="76200"/>
                    </a:cubicBezTo>
                    <a:cubicBezTo>
                      <a:pt x="0" y="34116"/>
                      <a:pt x="34116" y="0"/>
                      <a:pt x="76200" y="0"/>
                    </a:cubicBezTo>
                    <a:cubicBezTo>
                      <a:pt x="118284" y="0"/>
                      <a:pt x="152400" y="34116"/>
                      <a:pt x="152400" y="76200"/>
                    </a:cubicBezTo>
                    <a:close/>
                  </a:path>
                </a:pathLst>
              </a:custGeom>
              <a:solidFill>
                <a:srgbClr val="000000"/>
              </a:solidFill>
              <a:ln w="9525" cap="flat">
                <a:noFill/>
                <a:prstDash val="solid"/>
                <a:miter/>
              </a:ln>
            </p:spPr>
            <p:txBody>
              <a:bodyPr rtlCol="0" anchor="ctr"/>
              <a:lstStyle/>
              <a:p>
                <a:endParaRPr lang="en-US"/>
              </a:p>
            </p:txBody>
          </p:sp>
        </p:grpSp>
      </p:grpSp>
      <p:grpSp>
        <p:nvGrpSpPr>
          <p:cNvPr id="61" name="Group 60">
            <a:extLst>
              <a:ext uri="{FF2B5EF4-FFF2-40B4-BE49-F238E27FC236}">
                <a16:creationId xmlns:a16="http://schemas.microsoft.com/office/drawing/2014/main" id="{451708DF-DDB3-D68A-66C4-AC2875D91EDD}"/>
              </a:ext>
            </a:extLst>
          </p:cNvPr>
          <p:cNvGrpSpPr/>
          <p:nvPr/>
        </p:nvGrpSpPr>
        <p:grpSpPr>
          <a:xfrm rot="16200000">
            <a:off x="2301680" y="-377948"/>
            <a:ext cx="178013" cy="3904236"/>
            <a:chOff x="185057" y="583018"/>
            <a:chExt cx="391886" cy="6204850"/>
          </a:xfrm>
        </p:grpSpPr>
        <p:sp>
          <p:nvSpPr>
            <p:cNvPr id="62" name="Rectangle 61">
              <a:extLst>
                <a:ext uri="{FF2B5EF4-FFF2-40B4-BE49-F238E27FC236}">
                  <a16:creationId xmlns:a16="http://schemas.microsoft.com/office/drawing/2014/main" id="{C5D4CD50-1B13-A03B-A599-47376F358C55}"/>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Rectangle 62">
              <a:extLst>
                <a:ext uri="{FF2B5EF4-FFF2-40B4-BE49-F238E27FC236}">
                  <a16:creationId xmlns:a16="http://schemas.microsoft.com/office/drawing/2014/main" id="{50020E55-50BB-E5E1-8207-2209A7E53645}"/>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Rectangle 63">
              <a:extLst>
                <a:ext uri="{FF2B5EF4-FFF2-40B4-BE49-F238E27FC236}">
                  <a16:creationId xmlns:a16="http://schemas.microsoft.com/office/drawing/2014/main" id="{0F159517-256D-D622-8F6A-6D63081211A9}"/>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D40C916C-6E86-D293-2A12-4DB31BF73A20}"/>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3DE982A3-B504-DFF2-170D-DD3EF262CCE4}"/>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9" name="TekstniOkvir 5">
            <a:extLst>
              <a:ext uri="{FF2B5EF4-FFF2-40B4-BE49-F238E27FC236}">
                <a16:creationId xmlns:a16="http://schemas.microsoft.com/office/drawing/2014/main" id="{01EB9338-2ECE-67EB-0780-4E761367A155}"/>
              </a:ext>
            </a:extLst>
          </p:cNvPr>
          <p:cNvSpPr txBox="1"/>
          <p:nvPr/>
        </p:nvSpPr>
        <p:spPr>
          <a:xfrm>
            <a:off x="1440809" y="2632285"/>
            <a:ext cx="1945081" cy="1200329"/>
          </a:xfrm>
          <a:prstGeom prst="rect">
            <a:avLst/>
          </a:prstGeom>
          <a:noFill/>
        </p:spPr>
        <p:txBody>
          <a:bodyPr wrap="square" rtlCol="0">
            <a:spAutoFit/>
          </a:bodyPr>
          <a:lstStyle/>
          <a:p>
            <a:pPr algn="ctr"/>
            <a:r>
              <a:rPr lang="tr-TR" dirty="0">
                <a:solidFill>
                  <a:srgbClr val="D8E178"/>
                </a:solidFill>
              </a:rPr>
              <a:t>Farklı alanlardan paydaşların yer aldığı bir takımın oluşturulması</a:t>
            </a:r>
            <a:endParaRPr lang="hr-HR" dirty="0">
              <a:solidFill>
                <a:srgbClr val="D8E178"/>
              </a:solidFill>
            </a:endParaRPr>
          </a:p>
        </p:txBody>
      </p:sp>
      <p:sp>
        <p:nvSpPr>
          <p:cNvPr id="71" name="TekstniOkvir 7">
            <a:extLst>
              <a:ext uri="{FF2B5EF4-FFF2-40B4-BE49-F238E27FC236}">
                <a16:creationId xmlns:a16="http://schemas.microsoft.com/office/drawing/2014/main" id="{D8B45BC4-2FD8-47ED-0835-432117226619}"/>
              </a:ext>
            </a:extLst>
          </p:cNvPr>
          <p:cNvSpPr txBox="1"/>
          <p:nvPr/>
        </p:nvSpPr>
        <p:spPr>
          <a:xfrm>
            <a:off x="3270986" y="2433442"/>
            <a:ext cx="1945081" cy="923330"/>
          </a:xfrm>
          <a:prstGeom prst="rect">
            <a:avLst/>
          </a:prstGeom>
          <a:noFill/>
        </p:spPr>
        <p:txBody>
          <a:bodyPr wrap="square" rtlCol="0">
            <a:spAutoFit/>
          </a:bodyPr>
          <a:lstStyle/>
          <a:p>
            <a:pPr algn="ctr"/>
            <a:r>
              <a:rPr lang="tr-TR" dirty="0">
                <a:solidFill>
                  <a:srgbClr val="98C865"/>
                </a:solidFill>
              </a:rPr>
              <a:t>Olgulara dayalı analiz ve vatandaş anketleri</a:t>
            </a:r>
            <a:endParaRPr lang="hr-HR" dirty="0">
              <a:solidFill>
                <a:srgbClr val="98C865"/>
              </a:solidFill>
            </a:endParaRPr>
          </a:p>
        </p:txBody>
      </p:sp>
      <p:sp>
        <p:nvSpPr>
          <p:cNvPr id="75" name="TekstniOkvir 7">
            <a:extLst>
              <a:ext uri="{FF2B5EF4-FFF2-40B4-BE49-F238E27FC236}">
                <a16:creationId xmlns:a16="http://schemas.microsoft.com/office/drawing/2014/main" id="{A0ECF449-E99B-3E6F-44E3-73D55F32A3EF}"/>
              </a:ext>
            </a:extLst>
          </p:cNvPr>
          <p:cNvSpPr txBox="1"/>
          <p:nvPr/>
        </p:nvSpPr>
        <p:spPr>
          <a:xfrm>
            <a:off x="6923558" y="1678400"/>
            <a:ext cx="2040580" cy="1200329"/>
          </a:xfrm>
          <a:prstGeom prst="rect">
            <a:avLst/>
          </a:prstGeom>
          <a:noFill/>
        </p:spPr>
        <p:txBody>
          <a:bodyPr wrap="square" rtlCol="0">
            <a:spAutoFit/>
          </a:bodyPr>
          <a:lstStyle/>
          <a:p>
            <a:pPr algn="ctr"/>
            <a:r>
              <a:rPr lang="tr-TR" dirty="0">
                <a:solidFill>
                  <a:srgbClr val="45C0E9"/>
                </a:solidFill>
              </a:rPr>
              <a:t>Paydaşlarla diyalog kurulması ve çözümlerin oluşturulması</a:t>
            </a:r>
            <a:endParaRPr lang="hr-HR" dirty="0">
              <a:solidFill>
                <a:srgbClr val="45C0E9"/>
              </a:solidFill>
            </a:endParaRPr>
          </a:p>
        </p:txBody>
      </p:sp>
      <p:sp>
        <p:nvSpPr>
          <p:cNvPr id="76" name="TekstniOkvir 7">
            <a:extLst>
              <a:ext uri="{FF2B5EF4-FFF2-40B4-BE49-F238E27FC236}">
                <a16:creationId xmlns:a16="http://schemas.microsoft.com/office/drawing/2014/main" id="{D28FA1D6-21FC-34B7-D325-2E7D4E119CC1}"/>
              </a:ext>
            </a:extLst>
          </p:cNvPr>
          <p:cNvSpPr txBox="1"/>
          <p:nvPr/>
        </p:nvSpPr>
        <p:spPr>
          <a:xfrm>
            <a:off x="9066949" y="1638751"/>
            <a:ext cx="1632783" cy="646331"/>
          </a:xfrm>
          <a:prstGeom prst="rect">
            <a:avLst/>
          </a:prstGeom>
          <a:noFill/>
        </p:spPr>
        <p:txBody>
          <a:bodyPr wrap="square" rtlCol="0">
            <a:spAutoFit/>
          </a:bodyPr>
          <a:lstStyle/>
          <a:p>
            <a:r>
              <a:rPr lang="tr-TR" dirty="0" err="1">
                <a:solidFill>
                  <a:srgbClr val="C00000"/>
                </a:solidFill>
              </a:rPr>
              <a:t>Sürdülebilir</a:t>
            </a:r>
            <a:r>
              <a:rPr lang="tr-TR" dirty="0">
                <a:solidFill>
                  <a:srgbClr val="C00000"/>
                </a:solidFill>
              </a:rPr>
              <a:t> ulaşım planı </a:t>
            </a:r>
            <a:endParaRPr lang="hr-HR" dirty="0">
              <a:solidFill>
                <a:srgbClr val="C00000"/>
              </a:solidFill>
            </a:endParaRPr>
          </a:p>
        </p:txBody>
      </p:sp>
      <p:sp>
        <p:nvSpPr>
          <p:cNvPr id="11" name="TekstniOkvir 7">
            <a:extLst>
              <a:ext uri="{FF2B5EF4-FFF2-40B4-BE49-F238E27FC236}">
                <a16:creationId xmlns:a16="http://schemas.microsoft.com/office/drawing/2014/main" id="{25342624-D5AC-79D1-50C8-39A4BA504F1F}"/>
              </a:ext>
            </a:extLst>
          </p:cNvPr>
          <p:cNvSpPr txBox="1"/>
          <p:nvPr/>
        </p:nvSpPr>
        <p:spPr>
          <a:xfrm>
            <a:off x="4949086" y="1943611"/>
            <a:ext cx="2110802" cy="1200329"/>
          </a:xfrm>
          <a:prstGeom prst="rect">
            <a:avLst/>
          </a:prstGeom>
          <a:noFill/>
        </p:spPr>
        <p:txBody>
          <a:bodyPr wrap="square" rtlCol="0">
            <a:spAutoFit/>
          </a:bodyPr>
          <a:lstStyle/>
          <a:p>
            <a:pPr algn="ctr"/>
            <a:r>
              <a:rPr lang="tr-TR" dirty="0">
                <a:solidFill>
                  <a:srgbClr val="2FAF7C"/>
                </a:solidFill>
              </a:rPr>
              <a:t>Şehrin öncelikleri için en iyi yöntemlerin belirlenmesi</a:t>
            </a:r>
            <a:endParaRPr lang="en-US" dirty="0">
              <a:solidFill>
                <a:srgbClr val="2FAF7C"/>
              </a:solidFill>
            </a:endParaRPr>
          </a:p>
        </p:txBody>
      </p:sp>
    </p:spTree>
    <p:extLst>
      <p:ext uri="{BB962C8B-B14F-4D97-AF65-F5344CB8AC3E}">
        <p14:creationId xmlns:p14="http://schemas.microsoft.com/office/powerpoint/2010/main" val="3580377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kstniOkvir 9">
            <a:extLst>
              <a:ext uri="{FF2B5EF4-FFF2-40B4-BE49-F238E27FC236}">
                <a16:creationId xmlns:a16="http://schemas.microsoft.com/office/drawing/2014/main" id="{F42B933F-020B-2412-423B-FD34AEAB0185}"/>
              </a:ext>
            </a:extLst>
          </p:cNvPr>
          <p:cNvSpPr txBox="1"/>
          <p:nvPr/>
        </p:nvSpPr>
        <p:spPr>
          <a:xfrm>
            <a:off x="5552164" y="2883215"/>
            <a:ext cx="6094428" cy="2585323"/>
          </a:xfrm>
          <a:prstGeom prst="rect">
            <a:avLst/>
          </a:prstGeom>
          <a:noFill/>
        </p:spPr>
        <p:txBody>
          <a:bodyPr wrap="square">
            <a:spAutoFit/>
          </a:bodyPr>
          <a:lstStyle/>
          <a:p>
            <a:pPr marL="285750" indent="-285750">
              <a:buFont typeface="Wingdings" panose="05000000000000000000" pitchFamily="2" charset="2"/>
              <a:buChar char="ü"/>
            </a:pPr>
            <a:r>
              <a:rPr lang="tr-TR" sz="1800" dirty="0">
                <a:effectLst/>
                <a:latin typeface="Myriad Pro" panose="020B0503030403020204" pitchFamily="34" charset="0"/>
                <a:ea typeface="Times New Roman" panose="02020603050405020304" pitchFamily="18" charset="0"/>
                <a:cs typeface="Segoe UI" panose="020B0502040204020203" pitchFamily="34" charset="0"/>
              </a:rPr>
              <a:t>Vatandaşların kiralayabileceği 408 elektrikli bisiklet</a:t>
            </a:r>
            <a:endParaRPr lang="en-US" sz="1200" dirty="0">
              <a:effectLst/>
              <a:latin typeface="Myriad Pro" panose="020B0503030403020204" pitchFamily="34" charset="0"/>
              <a:ea typeface="Times New Roman" panose="02020603050405020304" pitchFamily="18" charset="0"/>
            </a:endParaRPr>
          </a:p>
          <a:p>
            <a:pPr marL="285750" indent="-285750">
              <a:buFont typeface="Wingdings" panose="05000000000000000000" pitchFamily="2" charset="2"/>
              <a:buChar char="ü"/>
            </a:pPr>
            <a:r>
              <a:rPr lang="en-US" sz="1800" dirty="0">
                <a:effectLst/>
                <a:latin typeface="Myriad Pro" panose="020B0503030403020204" pitchFamily="34" charset="0"/>
                <a:ea typeface="Times New Roman" panose="02020603050405020304" pitchFamily="18" charset="0"/>
                <a:cs typeface="Segoe UI" panose="020B0502040204020203" pitchFamily="34" charset="0"/>
              </a:rPr>
              <a:t>34 </a:t>
            </a:r>
            <a:r>
              <a:rPr lang="tr-TR" sz="1800" dirty="0">
                <a:effectLst/>
                <a:latin typeface="Myriad Pro" panose="020B0503030403020204" pitchFamily="34" charset="0"/>
                <a:ea typeface="Times New Roman" panose="02020603050405020304" pitchFamily="18" charset="0"/>
                <a:cs typeface="Segoe UI" panose="020B0502040204020203" pitchFamily="34" charset="0"/>
              </a:rPr>
              <a:t>şarj istasyonu</a:t>
            </a:r>
            <a:endParaRPr lang="en-US" sz="1200" dirty="0">
              <a:effectLst/>
              <a:latin typeface="Myriad Pro" panose="020B0503030403020204" pitchFamily="34" charset="0"/>
              <a:ea typeface="Times New Roman" panose="02020603050405020304" pitchFamily="18" charset="0"/>
            </a:endParaRPr>
          </a:p>
          <a:p>
            <a:pPr marL="285750" indent="-285750">
              <a:buFont typeface="Wingdings" panose="05000000000000000000" pitchFamily="2" charset="2"/>
              <a:buChar char="ü"/>
            </a:pPr>
            <a:r>
              <a:rPr lang="tr-TR" dirty="0">
                <a:latin typeface="Myriad Pro" panose="020B0503030403020204" pitchFamily="34" charset="0"/>
                <a:ea typeface="Times New Roman" panose="02020603050405020304" pitchFamily="18" charset="0"/>
                <a:cs typeface="Segoe UI" panose="020B0502040204020203" pitchFamily="34" charset="0"/>
              </a:rPr>
              <a:t>EGO otobüslerinde kullanılmak üzere </a:t>
            </a:r>
            <a:r>
              <a:rPr lang="en-US" sz="1800" dirty="0">
                <a:effectLst/>
                <a:latin typeface="Myriad Pro" panose="020B0503030403020204" pitchFamily="34" charset="0"/>
                <a:ea typeface="Times New Roman" panose="02020603050405020304" pitchFamily="18" charset="0"/>
                <a:cs typeface="Segoe UI" panose="020B0502040204020203" pitchFamily="34" charset="0"/>
              </a:rPr>
              <a:t>480</a:t>
            </a:r>
            <a:r>
              <a:rPr lang="tr-TR" sz="1800" dirty="0">
                <a:effectLst/>
                <a:latin typeface="Myriad Pro" panose="020B0503030403020204" pitchFamily="34" charset="0"/>
                <a:ea typeface="Times New Roman" panose="02020603050405020304" pitchFamily="18" charset="0"/>
                <a:cs typeface="Segoe UI" panose="020B0502040204020203" pitchFamily="34" charset="0"/>
              </a:rPr>
              <a:t> bisiklet taşıma aparatı</a:t>
            </a:r>
            <a:endParaRPr lang="en-US" sz="1200" dirty="0">
              <a:effectLst/>
              <a:latin typeface="Myriad Pro" panose="020B0503030403020204" pitchFamily="34" charset="0"/>
              <a:ea typeface="Times New Roman" panose="02020603050405020304" pitchFamily="18" charset="0"/>
            </a:endParaRPr>
          </a:p>
          <a:p>
            <a:pPr marL="285750" indent="-285750">
              <a:buFont typeface="Wingdings" panose="05000000000000000000" pitchFamily="2" charset="2"/>
              <a:buChar char="ü"/>
            </a:pPr>
            <a:r>
              <a:rPr lang="tr-TR" dirty="0">
                <a:latin typeface="Myriad Pro" panose="020B0503030403020204" pitchFamily="34" charset="0"/>
                <a:ea typeface="Times New Roman" panose="02020603050405020304" pitchFamily="18" charset="0"/>
                <a:cs typeface="Segoe UI" panose="020B0502040204020203" pitchFamily="34" charset="0"/>
              </a:rPr>
              <a:t>Metro istasyonlarında t</a:t>
            </a:r>
            <a:r>
              <a:rPr lang="tr-TR" sz="1800" dirty="0">
                <a:effectLst/>
                <a:latin typeface="Myriad Pro" panose="020B0503030403020204" pitchFamily="34" charset="0"/>
                <a:ea typeface="Times New Roman" panose="02020603050405020304" pitchFamily="18" charset="0"/>
                <a:cs typeface="Segoe UI" panose="020B0502040204020203" pitchFamily="34" charset="0"/>
              </a:rPr>
              <a:t>oplamda 1290 metrelik bisiklet rampası</a:t>
            </a:r>
            <a:endParaRPr lang="en-US" sz="1200" dirty="0">
              <a:effectLst/>
              <a:latin typeface="Myriad Pro" panose="020B0503030403020204" pitchFamily="34" charset="0"/>
              <a:ea typeface="Times New Roman" panose="02020603050405020304" pitchFamily="18" charset="0"/>
            </a:endParaRPr>
          </a:p>
          <a:p>
            <a:pPr marL="285750" indent="-285750">
              <a:buFont typeface="Wingdings" panose="05000000000000000000" pitchFamily="2" charset="2"/>
              <a:buChar char="ü"/>
            </a:pPr>
            <a:r>
              <a:rPr lang="tr-TR" sz="1800" dirty="0">
                <a:effectLst/>
                <a:latin typeface="Myriad Pro" panose="020B0503030403020204" pitchFamily="34" charset="0"/>
                <a:ea typeface="Times New Roman" panose="02020603050405020304" pitchFamily="18" charset="0"/>
                <a:cs typeface="Segoe UI" panose="020B0502040204020203" pitchFamily="34" charset="0"/>
              </a:rPr>
              <a:t>Elektrikli bisiklet saha operasyon yönetimi için 2 bisiklet taşıma aracı</a:t>
            </a:r>
            <a:endParaRPr lang="en-US" sz="1200" dirty="0">
              <a:effectLst/>
              <a:latin typeface="Myriad Pro" panose="020B0503030403020204" pitchFamily="34" charset="0"/>
              <a:ea typeface="Times New Roman" panose="02020603050405020304" pitchFamily="18" charset="0"/>
            </a:endParaRPr>
          </a:p>
          <a:p>
            <a:pPr marL="285750" indent="-285750">
              <a:buFont typeface="Wingdings" panose="05000000000000000000" pitchFamily="2" charset="2"/>
              <a:buChar char="ü"/>
            </a:pPr>
            <a:r>
              <a:rPr lang="tr-TR" sz="1800" dirty="0">
                <a:effectLst/>
                <a:latin typeface="Myriad Pro" panose="020B0503030403020204" pitchFamily="34" charset="0"/>
                <a:ea typeface="Times New Roman" panose="02020603050405020304" pitchFamily="18" charset="0"/>
                <a:cs typeface="Segoe UI" panose="020B0502040204020203" pitchFamily="34" charset="0"/>
              </a:rPr>
              <a:t>Bisiklet kullanımını ölçmek için LCD ekranlı 8 bisiklet sayacı</a:t>
            </a:r>
            <a:endParaRPr lang="en-US" sz="1200" dirty="0">
              <a:effectLst/>
              <a:latin typeface="Myriad Pro" panose="020B0503030403020204" pitchFamily="34" charset="0"/>
              <a:ea typeface="Times New Roman" panose="02020603050405020304" pitchFamily="18" charset="0"/>
            </a:endParaRPr>
          </a:p>
        </p:txBody>
      </p:sp>
      <p:sp>
        <p:nvSpPr>
          <p:cNvPr id="11" name="TekstniOkvir 10">
            <a:extLst>
              <a:ext uri="{FF2B5EF4-FFF2-40B4-BE49-F238E27FC236}">
                <a16:creationId xmlns:a16="http://schemas.microsoft.com/office/drawing/2014/main" id="{001602E4-F294-3245-F840-268FA3915CB7}"/>
              </a:ext>
            </a:extLst>
          </p:cNvPr>
          <p:cNvSpPr txBox="1"/>
          <p:nvPr/>
        </p:nvSpPr>
        <p:spPr>
          <a:xfrm>
            <a:off x="5851298" y="2429967"/>
            <a:ext cx="3232727" cy="401841"/>
          </a:xfrm>
          <a:prstGeom prst="rect">
            <a:avLst/>
          </a:prstGeom>
          <a:noFill/>
        </p:spPr>
        <p:txBody>
          <a:bodyPr wrap="square">
            <a:spAutoFit/>
          </a:bodyPr>
          <a:lstStyle/>
          <a:p>
            <a:pPr>
              <a:lnSpc>
                <a:spcPct val="70000"/>
              </a:lnSpc>
              <a:spcBef>
                <a:spcPct val="0"/>
              </a:spcBef>
            </a:pPr>
            <a:r>
              <a:rPr lang="tr-TR" sz="2700" b="1" dirty="0">
                <a:solidFill>
                  <a:srgbClr val="2FAF7C"/>
                </a:solidFill>
              </a:rPr>
              <a:t>Önemli gelişmeler:</a:t>
            </a:r>
            <a:endParaRPr lang="en-US" sz="2700" b="1" dirty="0">
              <a:solidFill>
                <a:srgbClr val="2FAF7C"/>
              </a:solidFill>
            </a:endParaRPr>
          </a:p>
        </p:txBody>
      </p:sp>
      <p:pic>
        <p:nvPicPr>
          <p:cNvPr id="4" name="Picture 3" descr="A bicycle parked on a sidewalk">
            <a:extLst>
              <a:ext uri="{FF2B5EF4-FFF2-40B4-BE49-F238E27FC236}">
                <a16:creationId xmlns:a16="http://schemas.microsoft.com/office/drawing/2014/main" id="{2A17C5D5-FC5E-25D5-6680-F4C6F3422A97}"/>
              </a:ext>
            </a:extLst>
          </p:cNvPr>
          <p:cNvPicPr>
            <a:picLocks noChangeAspect="1"/>
          </p:cNvPicPr>
          <p:nvPr/>
        </p:nvPicPr>
        <p:blipFill>
          <a:blip r:embed="rId3"/>
          <a:stretch>
            <a:fillRect/>
          </a:stretch>
        </p:blipFill>
        <p:spPr>
          <a:xfrm>
            <a:off x="169636" y="2168726"/>
            <a:ext cx="5148262" cy="2833540"/>
          </a:xfrm>
          <a:prstGeom prst="rect">
            <a:avLst/>
          </a:prstGeom>
        </p:spPr>
      </p:pic>
      <p:sp>
        <p:nvSpPr>
          <p:cNvPr id="2" name="Rectangle 1">
            <a:extLst>
              <a:ext uri="{FF2B5EF4-FFF2-40B4-BE49-F238E27FC236}">
                <a16:creationId xmlns:a16="http://schemas.microsoft.com/office/drawing/2014/main" id="{70D763B9-0E0F-B78B-5CD4-AB3BBACACBE0}"/>
              </a:ext>
            </a:extLst>
          </p:cNvPr>
          <p:cNvSpPr/>
          <p:nvPr/>
        </p:nvSpPr>
        <p:spPr>
          <a:xfrm rot="16200000">
            <a:off x="5453637" y="-3415937"/>
            <a:ext cx="178015" cy="10746017"/>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2668D7A-5A03-AB4A-C3E2-C202F55B6FE4}"/>
              </a:ext>
            </a:extLst>
          </p:cNvPr>
          <p:cNvSpPr/>
          <p:nvPr/>
        </p:nvSpPr>
        <p:spPr>
          <a:xfrm flipH="1">
            <a:off x="5374138" y="1438274"/>
            <a:ext cx="121786" cy="4591051"/>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048CADE8-8DE1-D328-3475-EC2382D2F6BA}"/>
              </a:ext>
            </a:extLst>
          </p:cNvPr>
          <p:cNvSpPr txBox="1"/>
          <p:nvPr/>
        </p:nvSpPr>
        <p:spPr>
          <a:xfrm>
            <a:off x="285750" y="1161010"/>
            <a:ext cx="4467225" cy="692690"/>
          </a:xfrm>
          <a:prstGeom prst="rect">
            <a:avLst/>
          </a:prstGeom>
          <a:noFill/>
        </p:spPr>
        <p:txBody>
          <a:bodyPr wrap="square">
            <a:spAutoFit/>
          </a:bodyPr>
          <a:lstStyle/>
          <a:p>
            <a:pPr>
              <a:lnSpc>
                <a:spcPct val="70000"/>
              </a:lnSpc>
              <a:spcBef>
                <a:spcPct val="0"/>
              </a:spcBef>
            </a:pPr>
            <a:r>
              <a:rPr lang="tr-TR" sz="2700" b="1" dirty="0">
                <a:solidFill>
                  <a:srgbClr val="45C0E9"/>
                </a:solidFill>
              </a:rPr>
              <a:t>SMART Ankara Mal Alım Bileşeni</a:t>
            </a:r>
            <a:endParaRPr lang="hr-HR" sz="2700" b="1" dirty="0">
              <a:solidFill>
                <a:srgbClr val="45C0E9"/>
              </a:solidFill>
            </a:endParaRPr>
          </a:p>
        </p:txBody>
      </p:sp>
      <p:sp>
        <p:nvSpPr>
          <p:cNvPr id="19" name="TextBox 18">
            <a:extLst>
              <a:ext uri="{FF2B5EF4-FFF2-40B4-BE49-F238E27FC236}">
                <a16:creationId xmlns:a16="http://schemas.microsoft.com/office/drawing/2014/main" id="{49BC7990-6FAE-9156-5304-E5B5B78BC271}"/>
              </a:ext>
            </a:extLst>
          </p:cNvPr>
          <p:cNvSpPr txBox="1"/>
          <p:nvPr/>
        </p:nvSpPr>
        <p:spPr>
          <a:xfrm>
            <a:off x="5534023" y="1353050"/>
            <a:ext cx="6096000" cy="507831"/>
          </a:xfrm>
          <a:prstGeom prst="rect">
            <a:avLst/>
          </a:prstGeom>
          <a:noFill/>
        </p:spPr>
        <p:txBody>
          <a:bodyPr wrap="square">
            <a:spAutoFit/>
          </a:bodyPr>
          <a:lstStyle/>
          <a:p>
            <a:r>
              <a:rPr lang="tr-TR" sz="2700" b="1" dirty="0">
                <a:solidFill>
                  <a:srgbClr val="E81F27"/>
                </a:solidFill>
              </a:rPr>
              <a:t>Akıllı Bisiklet Paylaşım Sistemi</a:t>
            </a:r>
            <a:endParaRPr lang="hr-HR" sz="2700" b="1" dirty="0">
              <a:solidFill>
                <a:srgbClr val="E81F27"/>
              </a:solidFill>
            </a:endParaRPr>
          </a:p>
        </p:txBody>
      </p:sp>
    </p:spTree>
    <p:extLst>
      <p:ext uri="{BB962C8B-B14F-4D97-AF65-F5344CB8AC3E}">
        <p14:creationId xmlns:p14="http://schemas.microsoft.com/office/powerpoint/2010/main" val="517776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ekstniOkvir 10">
            <a:extLst>
              <a:ext uri="{FF2B5EF4-FFF2-40B4-BE49-F238E27FC236}">
                <a16:creationId xmlns:a16="http://schemas.microsoft.com/office/drawing/2014/main" id="{001602E4-F294-3245-F840-268FA3915CB7}"/>
              </a:ext>
            </a:extLst>
          </p:cNvPr>
          <p:cNvSpPr txBox="1"/>
          <p:nvPr/>
        </p:nvSpPr>
        <p:spPr>
          <a:xfrm>
            <a:off x="355373" y="2507327"/>
            <a:ext cx="3232727" cy="401841"/>
          </a:xfrm>
          <a:prstGeom prst="rect">
            <a:avLst/>
          </a:prstGeom>
          <a:noFill/>
        </p:spPr>
        <p:txBody>
          <a:bodyPr wrap="square">
            <a:spAutoFit/>
          </a:bodyPr>
          <a:lstStyle/>
          <a:p>
            <a:pPr>
              <a:lnSpc>
                <a:spcPct val="70000"/>
              </a:lnSpc>
              <a:spcBef>
                <a:spcPct val="0"/>
              </a:spcBef>
            </a:pPr>
            <a:r>
              <a:rPr lang="tr-TR" sz="2700" b="1" dirty="0">
                <a:solidFill>
                  <a:srgbClr val="2FAF7C"/>
                </a:solidFill>
              </a:rPr>
              <a:t>Önemli gelişmeler:</a:t>
            </a:r>
            <a:endParaRPr lang="en-US" sz="2700" b="1" dirty="0">
              <a:solidFill>
                <a:srgbClr val="2FAF7C"/>
              </a:solidFill>
            </a:endParaRPr>
          </a:p>
        </p:txBody>
      </p:sp>
      <p:sp>
        <p:nvSpPr>
          <p:cNvPr id="2" name="Rectangle 1">
            <a:extLst>
              <a:ext uri="{FF2B5EF4-FFF2-40B4-BE49-F238E27FC236}">
                <a16:creationId xmlns:a16="http://schemas.microsoft.com/office/drawing/2014/main" id="{70D763B9-0E0F-B78B-5CD4-AB3BBACACBE0}"/>
              </a:ext>
            </a:extLst>
          </p:cNvPr>
          <p:cNvSpPr/>
          <p:nvPr/>
        </p:nvSpPr>
        <p:spPr>
          <a:xfrm rot="16200000">
            <a:off x="5453637" y="-3415937"/>
            <a:ext cx="178015" cy="10746017"/>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D2668D7A-5A03-AB4A-C3E2-C202F55B6FE4}"/>
              </a:ext>
            </a:extLst>
          </p:cNvPr>
          <p:cNvSpPr/>
          <p:nvPr/>
        </p:nvSpPr>
        <p:spPr>
          <a:xfrm flipH="1">
            <a:off x="5374138" y="1438274"/>
            <a:ext cx="121786" cy="4591051"/>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048CADE8-8DE1-D328-3475-EC2382D2F6BA}"/>
              </a:ext>
            </a:extLst>
          </p:cNvPr>
          <p:cNvSpPr txBox="1"/>
          <p:nvPr/>
        </p:nvSpPr>
        <p:spPr>
          <a:xfrm>
            <a:off x="285750" y="1161010"/>
            <a:ext cx="4467225" cy="692690"/>
          </a:xfrm>
          <a:prstGeom prst="rect">
            <a:avLst/>
          </a:prstGeom>
          <a:noFill/>
        </p:spPr>
        <p:txBody>
          <a:bodyPr wrap="square">
            <a:spAutoFit/>
          </a:bodyPr>
          <a:lstStyle/>
          <a:p>
            <a:pPr>
              <a:lnSpc>
                <a:spcPct val="70000"/>
              </a:lnSpc>
              <a:spcBef>
                <a:spcPct val="0"/>
              </a:spcBef>
            </a:pPr>
            <a:r>
              <a:rPr lang="tr-TR" sz="2700" b="1" dirty="0">
                <a:solidFill>
                  <a:srgbClr val="45C0E9"/>
                </a:solidFill>
              </a:rPr>
              <a:t>SMART Ankara Mal Alım Bileşeni</a:t>
            </a:r>
            <a:endParaRPr lang="hr-HR" sz="2700" b="1" dirty="0">
              <a:solidFill>
                <a:srgbClr val="45C0E9"/>
              </a:solidFill>
            </a:endParaRPr>
          </a:p>
        </p:txBody>
      </p:sp>
      <p:sp>
        <p:nvSpPr>
          <p:cNvPr id="19" name="TextBox 18">
            <a:extLst>
              <a:ext uri="{FF2B5EF4-FFF2-40B4-BE49-F238E27FC236}">
                <a16:creationId xmlns:a16="http://schemas.microsoft.com/office/drawing/2014/main" id="{49BC7990-6FAE-9156-5304-E5B5B78BC271}"/>
              </a:ext>
            </a:extLst>
          </p:cNvPr>
          <p:cNvSpPr txBox="1"/>
          <p:nvPr/>
        </p:nvSpPr>
        <p:spPr>
          <a:xfrm>
            <a:off x="5534023" y="1353050"/>
            <a:ext cx="6096000" cy="507831"/>
          </a:xfrm>
          <a:prstGeom prst="rect">
            <a:avLst/>
          </a:prstGeom>
          <a:noFill/>
        </p:spPr>
        <p:txBody>
          <a:bodyPr wrap="square">
            <a:spAutoFit/>
          </a:bodyPr>
          <a:lstStyle/>
          <a:p>
            <a:r>
              <a:rPr lang="tr-TR" sz="2700" b="1" dirty="0">
                <a:solidFill>
                  <a:srgbClr val="E81F27"/>
                </a:solidFill>
              </a:rPr>
              <a:t>Akıllı Bisiklet Paylaşım Sistemi</a:t>
            </a:r>
            <a:endParaRPr lang="hr-HR" sz="2700" b="1" dirty="0">
              <a:solidFill>
                <a:srgbClr val="E81F27"/>
              </a:solidFill>
            </a:endParaRPr>
          </a:p>
        </p:txBody>
      </p:sp>
      <p:sp>
        <p:nvSpPr>
          <p:cNvPr id="5" name="TextBox 4">
            <a:extLst>
              <a:ext uri="{FF2B5EF4-FFF2-40B4-BE49-F238E27FC236}">
                <a16:creationId xmlns:a16="http://schemas.microsoft.com/office/drawing/2014/main" id="{5D1AD431-B736-04F9-B9EA-6EB0A10E00AE}"/>
              </a:ext>
            </a:extLst>
          </p:cNvPr>
          <p:cNvSpPr txBox="1"/>
          <p:nvPr/>
        </p:nvSpPr>
        <p:spPr>
          <a:xfrm>
            <a:off x="285750" y="2995135"/>
            <a:ext cx="4354739" cy="1477328"/>
          </a:xfrm>
          <a:prstGeom prst="rect">
            <a:avLst/>
          </a:prstGeom>
          <a:noFill/>
        </p:spPr>
        <p:txBody>
          <a:bodyPr wrap="square">
            <a:spAutoFit/>
          </a:bodyPr>
          <a:lstStyle/>
          <a:p>
            <a:pPr marL="285750" indent="-285750">
              <a:buFont typeface="Wingdings" panose="05000000000000000000" pitchFamily="2" charset="2"/>
              <a:buChar char="ü"/>
            </a:pPr>
            <a:r>
              <a:rPr lang="tr-TR" dirty="0">
                <a:latin typeface="Myriad Pro" panose="020B0503030403020204" pitchFamily="34" charset="0"/>
              </a:rPr>
              <a:t>Bisiklet paylaşım sistemi toplu taşımaya entegre edilecektir.</a:t>
            </a:r>
            <a:endParaRPr lang="hr-HR" dirty="0">
              <a:latin typeface="Myriad Pro" panose="020B0503030403020204" pitchFamily="34" charset="0"/>
            </a:endParaRPr>
          </a:p>
          <a:p>
            <a:pPr marL="285750" indent="-285750">
              <a:buFont typeface="Wingdings" panose="05000000000000000000" pitchFamily="2" charset="2"/>
              <a:buChar char="ü"/>
            </a:pPr>
            <a:endParaRPr lang="en-US" dirty="0">
              <a:latin typeface="Myriad Pro" panose="020B0503030403020204" pitchFamily="34" charset="0"/>
            </a:endParaRPr>
          </a:p>
          <a:p>
            <a:pPr marL="285750" indent="-285750">
              <a:buFont typeface="Wingdings" panose="05000000000000000000" pitchFamily="2" charset="2"/>
              <a:buChar char="ü"/>
            </a:pPr>
            <a:r>
              <a:rPr lang="tr-TR" dirty="0" err="1">
                <a:latin typeface="Myriad Pro" panose="020B0503030403020204" pitchFamily="34" charset="0"/>
              </a:rPr>
              <a:t>SKUp’u</a:t>
            </a:r>
            <a:r>
              <a:rPr lang="tr-TR" dirty="0">
                <a:latin typeface="Myriad Pro" panose="020B0503030403020204" pitchFamily="34" charset="0"/>
              </a:rPr>
              <a:t> güncel tutmak için sistemden alınan bilgiler sürekli aktarılacaktır</a:t>
            </a:r>
            <a:endParaRPr lang="en-US" dirty="0">
              <a:latin typeface="Myriad Pro" panose="020B0503030403020204" pitchFamily="34" charset="0"/>
            </a:endParaRPr>
          </a:p>
        </p:txBody>
      </p:sp>
      <p:pic>
        <p:nvPicPr>
          <p:cNvPr id="7" name="Picture 6" descr="A picture containing text, outdoor, bicycle, sidewalk">
            <a:extLst>
              <a:ext uri="{FF2B5EF4-FFF2-40B4-BE49-F238E27FC236}">
                <a16:creationId xmlns:a16="http://schemas.microsoft.com/office/drawing/2014/main" id="{AE001376-A3AB-ACE1-F19B-D65DB5CEF061}"/>
              </a:ext>
            </a:extLst>
          </p:cNvPr>
          <p:cNvPicPr>
            <a:picLocks noChangeAspect="1"/>
          </p:cNvPicPr>
          <p:nvPr/>
        </p:nvPicPr>
        <p:blipFill>
          <a:blip r:embed="rId3"/>
          <a:stretch>
            <a:fillRect/>
          </a:stretch>
        </p:blipFill>
        <p:spPr>
          <a:xfrm>
            <a:off x="5623710" y="2290670"/>
            <a:ext cx="5297609" cy="3214280"/>
          </a:xfrm>
          <a:prstGeom prst="rect">
            <a:avLst/>
          </a:prstGeom>
        </p:spPr>
      </p:pic>
    </p:spTree>
    <p:extLst>
      <p:ext uri="{BB962C8B-B14F-4D97-AF65-F5344CB8AC3E}">
        <p14:creationId xmlns:p14="http://schemas.microsoft.com/office/powerpoint/2010/main" val="1869104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4BF96B9A-8E38-170D-86A5-853E23C9419A}"/>
              </a:ext>
            </a:extLst>
          </p:cNvPr>
          <p:cNvGrpSpPr/>
          <p:nvPr/>
        </p:nvGrpSpPr>
        <p:grpSpPr>
          <a:xfrm>
            <a:off x="2788872" y="1496840"/>
            <a:ext cx="6874442" cy="3385878"/>
            <a:chOff x="3101066" y="1496840"/>
            <a:chExt cx="6134862" cy="3021612"/>
          </a:xfrm>
        </p:grpSpPr>
        <p:pic>
          <p:nvPicPr>
            <p:cNvPr id="6" name="Picture 5" descr="A picture containing text, sky, road">
              <a:extLst>
                <a:ext uri="{FF2B5EF4-FFF2-40B4-BE49-F238E27FC236}">
                  <a16:creationId xmlns:a16="http://schemas.microsoft.com/office/drawing/2014/main" id="{81336DB4-D92D-C6F9-5A34-92304D3061F4}"/>
                </a:ext>
              </a:extLst>
            </p:cNvPr>
            <p:cNvPicPr>
              <a:picLocks noChangeAspect="1"/>
            </p:cNvPicPr>
            <p:nvPr/>
          </p:nvPicPr>
          <p:blipFill>
            <a:blip r:embed="rId3"/>
            <a:stretch>
              <a:fillRect/>
            </a:stretch>
          </p:blipFill>
          <p:spPr>
            <a:xfrm>
              <a:off x="3101066" y="1496840"/>
              <a:ext cx="6134862" cy="2396430"/>
            </a:xfrm>
            <a:prstGeom prst="rect">
              <a:avLst/>
            </a:prstGeom>
          </p:spPr>
        </p:pic>
        <p:sp>
          <p:nvSpPr>
            <p:cNvPr id="7" name="Rectangle 6">
              <a:extLst>
                <a:ext uri="{FF2B5EF4-FFF2-40B4-BE49-F238E27FC236}">
                  <a16:creationId xmlns:a16="http://schemas.microsoft.com/office/drawing/2014/main" id="{F84A17F5-6404-7A35-087A-1202B8613DEA}"/>
                </a:ext>
              </a:extLst>
            </p:cNvPr>
            <p:cNvSpPr/>
            <p:nvPr/>
          </p:nvSpPr>
          <p:spPr>
            <a:xfrm>
              <a:off x="3101066" y="3821967"/>
              <a:ext cx="6134862" cy="6964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a:solidFill>
                    <a:srgbClr val="92D050"/>
                  </a:solidFill>
                  <a:latin typeface="Myriad Pro" panose="020B0503030403020204" pitchFamily="34" charset="0"/>
                </a:rPr>
                <a:t>İlginiz</a:t>
              </a:r>
              <a:r>
                <a:rPr lang="tr-TR" sz="4400" dirty="0">
                  <a:solidFill>
                    <a:schemeClr val="tx1">
                      <a:lumMod val="95000"/>
                      <a:lumOff val="5000"/>
                    </a:schemeClr>
                  </a:solidFill>
                  <a:latin typeface="Myriad Pro" panose="020B0503030403020204" pitchFamily="34" charset="0"/>
                </a:rPr>
                <a:t> </a:t>
              </a:r>
              <a:r>
                <a:rPr lang="tr-TR" sz="4400" dirty="0">
                  <a:solidFill>
                    <a:srgbClr val="00B050"/>
                  </a:solidFill>
                  <a:latin typeface="Myriad Pro" panose="020B0503030403020204" pitchFamily="34" charset="0"/>
                </a:rPr>
                <a:t>için</a:t>
              </a:r>
              <a:r>
                <a:rPr lang="tr-TR" sz="4400" dirty="0">
                  <a:solidFill>
                    <a:schemeClr val="tx1">
                      <a:lumMod val="95000"/>
                      <a:lumOff val="5000"/>
                    </a:schemeClr>
                  </a:solidFill>
                  <a:latin typeface="Myriad Pro" panose="020B0503030403020204" pitchFamily="34" charset="0"/>
                </a:rPr>
                <a:t> </a:t>
              </a:r>
              <a:r>
                <a:rPr lang="tr-TR" sz="4400" dirty="0">
                  <a:solidFill>
                    <a:srgbClr val="45C0E9"/>
                  </a:solidFill>
                  <a:latin typeface="Myriad Pro" panose="020B0503030403020204" pitchFamily="34" charset="0"/>
                </a:rPr>
                <a:t>Teşekkür</a:t>
              </a:r>
              <a:r>
                <a:rPr lang="tr-TR" sz="4400" dirty="0">
                  <a:solidFill>
                    <a:schemeClr val="tx1">
                      <a:lumMod val="95000"/>
                      <a:lumOff val="5000"/>
                    </a:schemeClr>
                  </a:solidFill>
                  <a:latin typeface="Myriad Pro" panose="020B0503030403020204" pitchFamily="34" charset="0"/>
                </a:rPr>
                <a:t> </a:t>
              </a:r>
              <a:r>
                <a:rPr lang="tr-TR" sz="4400" dirty="0">
                  <a:solidFill>
                    <a:srgbClr val="C00000"/>
                  </a:solidFill>
                  <a:latin typeface="Myriad Pro" panose="020B0503030403020204" pitchFamily="34" charset="0"/>
                </a:rPr>
                <a:t>Ederiz</a:t>
              </a:r>
              <a:endParaRPr lang="en-US" sz="4400" dirty="0">
                <a:solidFill>
                  <a:srgbClr val="C00000"/>
                </a:solidFill>
                <a:latin typeface="Myriad Pro" panose="020B0503030403020204" pitchFamily="34" charset="0"/>
              </a:endParaRPr>
            </a:p>
          </p:txBody>
        </p:sp>
      </p:grpSp>
    </p:spTree>
    <p:extLst>
      <p:ext uri="{BB962C8B-B14F-4D97-AF65-F5344CB8AC3E}">
        <p14:creationId xmlns:p14="http://schemas.microsoft.com/office/powerpoint/2010/main" val="3044631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77252AC1-0B37-1257-DA7F-F7346ACC2ECC}"/>
              </a:ext>
            </a:extLst>
          </p:cNvPr>
          <p:cNvSpPr txBox="1"/>
          <p:nvPr/>
        </p:nvSpPr>
        <p:spPr>
          <a:xfrm>
            <a:off x="2099685" y="1849051"/>
            <a:ext cx="3724830" cy="707886"/>
          </a:xfrm>
          <a:prstGeom prst="rect">
            <a:avLst/>
          </a:prstGeom>
          <a:noFill/>
        </p:spPr>
        <p:txBody>
          <a:bodyPr wrap="square">
            <a:spAutoFit/>
          </a:bodyPr>
          <a:lstStyle/>
          <a:p>
            <a:r>
              <a:rPr lang="tr-TR" sz="4000" b="1" dirty="0">
                <a:solidFill>
                  <a:schemeClr val="accent4">
                    <a:lumMod val="60000"/>
                    <a:lumOff val="40000"/>
                  </a:schemeClr>
                </a:solidFill>
                <a:latin typeface="Myriad Pro" panose="020B0503030403020204" pitchFamily="34" charset="0"/>
              </a:rPr>
              <a:t>SKUp Nedir?</a:t>
            </a:r>
            <a:endParaRPr lang="hr-HR" sz="4000" dirty="0">
              <a:solidFill>
                <a:schemeClr val="accent4">
                  <a:lumMod val="60000"/>
                  <a:lumOff val="40000"/>
                </a:schemeClr>
              </a:solidFill>
              <a:latin typeface="Myriad Pro" panose="020B0503030403020204" pitchFamily="34" charset="0"/>
            </a:endParaRPr>
          </a:p>
        </p:txBody>
      </p:sp>
      <p:grpSp>
        <p:nvGrpSpPr>
          <p:cNvPr id="15" name="Group 14">
            <a:extLst>
              <a:ext uri="{FF2B5EF4-FFF2-40B4-BE49-F238E27FC236}">
                <a16:creationId xmlns:a16="http://schemas.microsoft.com/office/drawing/2014/main" id="{96B6900A-8D5F-57ED-1954-6F3106B2FF78}"/>
              </a:ext>
            </a:extLst>
          </p:cNvPr>
          <p:cNvGrpSpPr/>
          <p:nvPr/>
        </p:nvGrpSpPr>
        <p:grpSpPr>
          <a:xfrm>
            <a:off x="424542" y="1371600"/>
            <a:ext cx="457201" cy="4671686"/>
            <a:chOff x="185057" y="583018"/>
            <a:chExt cx="391886" cy="6204850"/>
          </a:xfrm>
        </p:grpSpPr>
        <p:sp>
          <p:nvSpPr>
            <p:cNvPr id="10" name="Rectangle 9">
              <a:extLst>
                <a:ext uri="{FF2B5EF4-FFF2-40B4-BE49-F238E27FC236}">
                  <a16:creationId xmlns:a16="http://schemas.microsoft.com/office/drawing/2014/main" id="{EA0E9F56-FE80-E8FE-E9BF-6B88FC21EF93}"/>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EF12A37-E167-9A9A-ECE5-6218105A89A6}"/>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B1FB072-91F5-A51F-7124-AF9FE74BEE80}"/>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B63E96E-4AC7-3CA0-315C-148ED2514378}"/>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2DDFCCA-D1E1-C580-5FB8-19A0613420FA}"/>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Oval 6">
            <a:extLst>
              <a:ext uri="{FF2B5EF4-FFF2-40B4-BE49-F238E27FC236}">
                <a16:creationId xmlns:a16="http://schemas.microsoft.com/office/drawing/2014/main" id="{8480468D-C5B7-511C-3806-AB7427BDE3F9}"/>
              </a:ext>
            </a:extLst>
          </p:cNvPr>
          <p:cNvSpPr/>
          <p:nvPr/>
        </p:nvSpPr>
        <p:spPr>
          <a:xfrm>
            <a:off x="587826" y="1655723"/>
            <a:ext cx="1104485" cy="110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8">
            <a:extLst>
              <a:ext uri="{FF2B5EF4-FFF2-40B4-BE49-F238E27FC236}">
                <a16:creationId xmlns:a16="http://schemas.microsoft.com/office/drawing/2014/main" id="{B2294B4D-D75F-AC46-1ECC-D463D03C531B}"/>
              </a:ext>
            </a:extLst>
          </p:cNvPr>
          <p:cNvSpPr/>
          <p:nvPr/>
        </p:nvSpPr>
        <p:spPr>
          <a:xfrm>
            <a:off x="772884" y="1602135"/>
            <a:ext cx="1207059" cy="1207059"/>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Graphic 16" descr="Lightbulb and gear outline">
            <a:extLst>
              <a:ext uri="{FF2B5EF4-FFF2-40B4-BE49-F238E27FC236}">
                <a16:creationId xmlns:a16="http://schemas.microsoft.com/office/drawing/2014/main" id="{D6F3AB7F-23D4-2C2C-0442-01D8EF4730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6172" y="1745794"/>
            <a:ext cx="914400" cy="914400"/>
          </a:xfrm>
          <a:prstGeom prst="rect">
            <a:avLst/>
          </a:prstGeom>
        </p:spPr>
      </p:pic>
      <p:grpSp>
        <p:nvGrpSpPr>
          <p:cNvPr id="4" name="Group 3">
            <a:extLst>
              <a:ext uri="{FF2B5EF4-FFF2-40B4-BE49-F238E27FC236}">
                <a16:creationId xmlns:a16="http://schemas.microsoft.com/office/drawing/2014/main" id="{7AD5A2D5-56BA-92A1-A3CB-06D2C6B52355}"/>
              </a:ext>
            </a:extLst>
          </p:cNvPr>
          <p:cNvGrpSpPr/>
          <p:nvPr/>
        </p:nvGrpSpPr>
        <p:grpSpPr>
          <a:xfrm>
            <a:off x="2099685" y="2854347"/>
            <a:ext cx="8481228" cy="2640527"/>
            <a:chOff x="2099685" y="2760208"/>
            <a:chExt cx="8481228" cy="2640527"/>
          </a:xfrm>
        </p:grpSpPr>
        <p:sp>
          <p:nvSpPr>
            <p:cNvPr id="18" name="Text Placeholder 4">
              <a:extLst>
                <a:ext uri="{FF2B5EF4-FFF2-40B4-BE49-F238E27FC236}">
                  <a16:creationId xmlns:a16="http://schemas.microsoft.com/office/drawing/2014/main" id="{CB89AFD1-BEA3-5429-D7DC-95F90245C7A4}"/>
                </a:ext>
              </a:extLst>
            </p:cNvPr>
            <p:cNvSpPr txBox="1">
              <a:spLocks/>
            </p:cNvSpPr>
            <p:nvPr/>
          </p:nvSpPr>
          <p:spPr>
            <a:xfrm>
              <a:off x="2165000" y="2760208"/>
              <a:ext cx="8415913" cy="2573792"/>
            </a:xfrm>
            <a:prstGeom prst="rect">
              <a:avLst/>
            </a:prstGeom>
            <a:solidFill>
              <a:schemeClr val="bg1">
                <a:lumMod val="95000"/>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hr-HR" sz="2400" dirty="0">
                  <a:solidFill>
                    <a:schemeClr val="accent6"/>
                  </a:solidFill>
                </a:rPr>
                <a:t>S</a:t>
              </a:r>
              <a:r>
                <a:rPr lang="tr-TR" sz="2400" dirty="0" err="1"/>
                <a:t>ürdürülebilir</a:t>
              </a:r>
              <a:r>
                <a:rPr lang="en-US" sz="2400" dirty="0"/>
                <a:t> </a:t>
              </a:r>
              <a:r>
                <a:rPr lang="tr-TR" sz="2400" dirty="0">
                  <a:solidFill>
                    <a:srgbClr val="00B050"/>
                  </a:solidFill>
                </a:rPr>
                <a:t>K</a:t>
              </a:r>
              <a:r>
                <a:rPr lang="tr-TR" sz="2400" dirty="0"/>
                <a:t>entsel</a:t>
              </a:r>
              <a:r>
                <a:rPr lang="en-US" sz="2400" dirty="0"/>
                <a:t> </a:t>
              </a:r>
              <a:r>
                <a:rPr lang="tr-TR" sz="2400" dirty="0">
                  <a:solidFill>
                    <a:srgbClr val="00B0F0"/>
                  </a:solidFill>
                </a:rPr>
                <a:t>U</a:t>
              </a:r>
              <a:r>
                <a:rPr lang="tr-TR" sz="2400" dirty="0"/>
                <a:t>laşım</a:t>
              </a:r>
              <a:r>
                <a:rPr lang="en-US" sz="2400" dirty="0"/>
                <a:t> </a:t>
              </a:r>
              <a:r>
                <a:rPr lang="tr-TR" sz="2400" dirty="0">
                  <a:solidFill>
                    <a:srgbClr val="FF0000"/>
                  </a:solidFill>
                </a:rPr>
                <a:t>P</a:t>
              </a:r>
              <a:r>
                <a:rPr lang="en-US" sz="2400" dirty="0" err="1"/>
                <a:t>lan</a:t>
              </a:r>
              <a:r>
                <a:rPr lang="tr-TR" sz="2400" dirty="0"/>
                <a:t>ı kent çevresinde ve kent içinde yaşayan vatandaşların ve işyerlerinin ulaşım ihtiyacını karşılamayı hedefleyen stratejik bir plandır. Bu plan düzenlenirken daha iyi bir yaşam kalitesi hedeflenmektedir ve planın geliştirilme süresi boyunca mevcut uygulamalar baz alınarak entegrasyon, katılım ve değerlendirme ilkeleri plana yol gösterir.</a:t>
              </a:r>
              <a:endParaRPr lang="en-US" sz="2400" dirty="0"/>
            </a:p>
          </p:txBody>
        </p:sp>
        <p:sp>
          <p:nvSpPr>
            <p:cNvPr id="19" name="TekstniOkvir 6">
              <a:extLst>
                <a:ext uri="{FF2B5EF4-FFF2-40B4-BE49-F238E27FC236}">
                  <a16:creationId xmlns:a16="http://schemas.microsoft.com/office/drawing/2014/main" id="{43E8709C-115B-13AC-AF05-E348A5EFF84F}"/>
                </a:ext>
              </a:extLst>
            </p:cNvPr>
            <p:cNvSpPr txBox="1"/>
            <p:nvPr/>
          </p:nvSpPr>
          <p:spPr>
            <a:xfrm>
              <a:off x="2099685" y="4895482"/>
              <a:ext cx="6094428" cy="215444"/>
            </a:xfrm>
            <a:prstGeom prst="rect">
              <a:avLst/>
            </a:prstGeom>
            <a:noFill/>
          </p:spPr>
          <p:txBody>
            <a:bodyPr wrap="square">
              <a:spAutoFit/>
            </a:bodyPr>
            <a:lstStyle/>
            <a:p>
              <a:r>
                <a:rPr lang="tr-TR" sz="800" dirty="0"/>
                <a:t>Sürdürülebilir Kentsel Ulaşım planı geliştirme ve uygulama modeli için Kılavuzlar </a:t>
              </a:r>
              <a:r>
                <a:rPr lang="en-US" sz="800" dirty="0"/>
                <a:t>https://www.eltis.org/mobility-plans/sump-guidelines</a:t>
              </a:r>
              <a:endParaRPr lang="hr-HR" sz="800" dirty="0"/>
            </a:p>
          </p:txBody>
        </p:sp>
        <p:grpSp>
          <p:nvGrpSpPr>
            <p:cNvPr id="20" name="Group 19">
              <a:extLst>
                <a:ext uri="{FF2B5EF4-FFF2-40B4-BE49-F238E27FC236}">
                  <a16:creationId xmlns:a16="http://schemas.microsoft.com/office/drawing/2014/main" id="{552BC43F-5D42-D4D5-60D1-3AAB4F751B2C}"/>
                </a:ext>
              </a:extLst>
            </p:cNvPr>
            <p:cNvGrpSpPr/>
            <p:nvPr/>
          </p:nvGrpSpPr>
          <p:grpSpPr>
            <a:xfrm rot="5400000">
              <a:off x="6350097" y="1169920"/>
              <a:ext cx="45719" cy="8415912"/>
              <a:chOff x="185057" y="630802"/>
              <a:chExt cx="391886" cy="6157066"/>
            </a:xfrm>
          </p:grpSpPr>
          <p:sp>
            <p:nvSpPr>
              <p:cNvPr id="21" name="Rectangle 20">
                <a:extLst>
                  <a:ext uri="{FF2B5EF4-FFF2-40B4-BE49-F238E27FC236}">
                    <a16:creationId xmlns:a16="http://schemas.microsoft.com/office/drawing/2014/main" id="{16D9B719-213F-3A7B-C79F-D2C410967CE2}"/>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BC7F685D-9B41-F7FE-43A3-D7587CFA38FA}"/>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DAE46F7D-37C6-BC3D-C1EC-A5C05BBBB17E}"/>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910F36AB-4F2E-1B66-0926-FEF421ACA298}"/>
                  </a:ext>
                </a:extLst>
              </p:cNvPr>
              <p:cNvSpPr/>
              <p:nvPr/>
            </p:nvSpPr>
            <p:spPr>
              <a:xfrm>
                <a:off x="185057" y="630802"/>
                <a:ext cx="391886" cy="1193186"/>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683E18CF-9358-BEE1-AD97-6594C875E675}"/>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324189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kstniOkvir 2">
            <a:extLst>
              <a:ext uri="{FF2B5EF4-FFF2-40B4-BE49-F238E27FC236}">
                <a16:creationId xmlns:a16="http://schemas.microsoft.com/office/drawing/2014/main" id="{66D03FDC-3756-E934-63D0-EC68D83DB5CF}"/>
              </a:ext>
            </a:extLst>
          </p:cNvPr>
          <p:cNvSpPr txBox="1">
            <a:spLocks/>
          </p:cNvSpPr>
          <p:nvPr/>
        </p:nvSpPr>
        <p:spPr>
          <a:xfrm>
            <a:off x="1979942" y="4473836"/>
            <a:ext cx="7106907" cy="934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4000" b="1" dirty="0">
                <a:solidFill>
                  <a:schemeClr val="accent6"/>
                </a:solidFill>
                <a:latin typeface="Myriad Pro" panose="020B0503030403020204" pitchFamily="34" charset="0"/>
                <a:ea typeface="+mn-ea"/>
                <a:cs typeface="+mn-cs"/>
              </a:rPr>
              <a:t>Neden SKUp’a ihtiyacımız var?</a:t>
            </a:r>
            <a:endParaRPr lang="en-US" sz="4000" b="1" dirty="0">
              <a:solidFill>
                <a:schemeClr val="accent6"/>
              </a:solidFill>
              <a:latin typeface="Myriad Pro" panose="020B0503030403020204" pitchFamily="34" charset="0"/>
              <a:ea typeface="+mn-ea"/>
              <a:cs typeface="+mn-cs"/>
            </a:endParaRPr>
          </a:p>
        </p:txBody>
      </p:sp>
      <p:grpSp>
        <p:nvGrpSpPr>
          <p:cNvPr id="15" name="Group 14">
            <a:extLst>
              <a:ext uri="{FF2B5EF4-FFF2-40B4-BE49-F238E27FC236}">
                <a16:creationId xmlns:a16="http://schemas.microsoft.com/office/drawing/2014/main" id="{96B6900A-8D5F-57ED-1954-6F3106B2FF78}"/>
              </a:ext>
            </a:extLst>
          </p:cNvPr>
          <p:cNvGrpSpPr/>
          <p:nvPr/>
        </p:nvGrpSpPr>
        <p:grpSpPr>
          <a:xfrm>
            <a:off x="424542" y="1371600"/>
            <a:ext cx="457201" cy="4671686"/>
            <a:chOff x="185057" y="583018"/>
            <a:chExt cx="391886" cy="6204850"/>
          </a:xfrm>
        </p:grpSpPr>
        <p:sp>
          <p:nvSpPr>
            <p:cNvPr id="10" name="Rectangle 9">
              <a:extLst>
                <a:ext uri="{FF2B5EF4-FFF2-40B4-BE49-F238E27FC236}">
                  <a16:creationId xmlns:a16="http://schemas.microsoft.com/office/drawing/2014/main" id="{EA0E9F56-FE80-E8FE-E9BF-6B88FC21EF93}"/>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EF12A37-E167-9A9A-ECE5-6218105A89A6}"/>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B1FB072-91F5-A51F-7124-AF9FE74BEE80}"/>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B63E96E-4AC7-3CA0-315C-148ED2514378}"/>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2DDFCCA-D1E1-C580-5FB8-19A0613420FA}"/>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Oval 6">
            <a:extLst>
              <a:ext uri="{FF2B5EF4-FFF2-40B4-BE49-F238E27FC236}">
                <a16:creationId xmlns:a16="http://schemas.microsoft.com/office/drawing/2014/main" id="{A059F602-336E-BD10-55B1-E94B021C43E0}"/>
              </a:ext>
            </a:extLst>
          </p:cNvPr>
          <p:cNvSpPr/>
          <p:nvPr/>
        </p:nvSpPr>
        <p:spPr>
          <a:xfrm>
            <a:off x="587826" y="4516544"/>
            <a:ext cx="1104485" cy="110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4D5C177-28A9-4E58-4C90-285A83294B03}"/>
              </a:ext>
            </a:extLst>
          </p:cNvPr>
          <p:cNvSpPr/>
          <p:nvPr/>
        </p:nvSpPr>
        <p:spPr>
          <a:xfrm>
            <a:off x="772884" y="4462956"/>
            <a:ext cx="1207059" cy="1207059"/>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descr="Lightbulb and gear outline">
            <a:extLst>
              <a:ext uri="{FF2B5EF4-FFF2-40B4-BE49-F238E27FC236}">
                <a16:creationId xmlns:a16="http://schemas.microsoft.com/office/drawing/2014/main" id="{DB56C5BD-98B8-7EC3-155C-60195D6BFC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683" y="4628282"/>
            <a:ext cx="914400" cy="914400"/>
          </a:xfrm>
          <a:prstGeom prst="rect">
            <a:avLst/>
          </a:prstGeom>
        </p:spPr>
      </p:pic>
      <p:sp>
        <p:nvSpPr>
          <p:cNvPr id="64" name="TextBox 63">
            <a:extLst>
              <a:ext uri="{FF2B5EF4-FFF2-40B4-BE49-F238E27FC236}">
                <a16:creationId xmlns:a16="http://schemas.microsoft.com/office/drawing/2014/main" id="{905FD5BB-CB3A-8C11-2306-90D68D9989F4}"/>
              </a:ext>
            </a:extLst>
          </p:cNvPr>
          <p:cNvSpPr txBox="1"/>
          <p:nvPr/>
        </p:nvSpPr>
        <p:spPr>
          <a:xfrm>
            <a:off x="1915883" y="1457626"/>
            <a:ext cx="6392437" cy="1077218"/>
          </a:xfrm>
          <a:prstGeom prst="rect">
            <a:avLst/>
          </a:prstGeom>
          <a:noFill/>
          <a:ln>
            <a:noFill/>
          </a:ln>
        </p:spPr>
        <p:txBody>
          <a:bodyPr wrap="square" rtlCol="0">
            <a:spAutoFit/>
          </a:bodyPr>
          <a:lstStyle/>
          <a:p>
            <a:pPr marL="0" indent="0" algn="just">
              <a:buNone/>
            </a:pPr>
            <a:r>
              <a:rPr lang="tr-TR" sz="2800" b="1" dirty="0">
                <a:solidFill>
                  <a:srgbClr val="2FAF7C"/>
                </a:solidFill>
              </a:rPr>
              <a:t>Çünkü SKUp Sayesinde,</a:t>
            </a:r>
            <a:endParaRPr lang="hr-HR" sz="2800" b="1" dirty="0">
              <a:solidFill>
                <a:srgbClr val="2FAF7C"/>
              </a:solidFill>
            </a:endParaRPr>
          </a:p>
          <a:p>
            <a:pPr marL="0" indent="0" algn="just">
              <a:buNone/>
            </a:pPr>
            <a:endParaRPr lang="hr-HR" sz="1800" dirty="0"/>
          </a:p>
          <a:p>
            <a:pPr marL="0" indent="0" algn="just">
              <a:buNone/>
            </a:pPr>
            <a:endParaRPr lang="en-US" sz="1800" dirty="0"/>
          </a:p>
        </p:txBody>
      </p:sp>
      <p:sp>
        <p:nvSpPr>
          <p:cNvPr id="66" name="TextBox 65">
            <a:extLst>
              <a:ext uri="{FF2B5EF4-FFF2-40B4-BE49-F238E27FC236}">
                <a16:creationId xmlns:a16="http://schemas.microsoft.com/office/drawing/2014/main" id="{CC5AA265-F9D5-78FE-9F13-292296D0E4A5}"/>
              </a:ext>
            </a:extLst>
          </p:cNvPr>
          <p:cNvSpPr txBox="1"/>
          <p:nvPr/>
        </p:nvSpPr>
        <p:spPr>
          <a:xfrm>
            <a:off x="2448695" y="2023257"/>
            <a:ext cx="7232029" cy="464871"/>
          </a:xfrm>
          <a:prstGeom prst="rect">
            <a:avLst/>
          </a:prstGeom>
          <a:noFill/>
        </p:spPr>
        <p:txBody>
          <a:bodyPr wrap="square">
            <a:spAutoFit/>
          </a:bodyPr>
          <a:lstStyle/>
          <a:p>
            <a:pPr algn="just">
              <a:lnSpc>
                <a:spcPct val="150000"/>
              </a:lnSpc>
            </a:pPr>
            <a:r>
              <a:rPr lang="tr-TR" sz="1800" b="1" dirty="0"/>
              <a:t>Uzun Seyahat süreleri ve trafik sıkışıklıkları önlenebilir</a:t>
            </a:r>
            <a:endParaRPr lang="en-US" sz="1800" b="1" dirty="0"/>
          </a:p>
        </p:txBody>
      </p:sp>
      <p:sp>
        <p:nvSpPr>
          <p:cNvPr id="73" name="Rectangle 72">
            <a:extLst>
              <a:ext uri="{FF2B5EF4-FFF2-40B4-BE49-F238E27FC236}">
                <a16:creationId xmlns:a16="http://schemas.microsoft.com/office/drawing/2014/main" id="{6E3C3401-9909-9FC3-79C5-3BC1C47FF0C5}"/>
              </a:ext>
            </a:extLst>
          </p:cNvPr>
          <p:cNvSpPr/>
          <p:nvPr/>
        </p:nvSpPr>
        <p:spPr>
          <a:xfrm>
            <a:off x="2193641" y="2148592"/>
            <a:ext cx="45719" cy="21745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EA9975E-8A3A-1DB0-211F-CD92EE5D1F24}"/>
              </a:ext>
            </a:extLst>
          </p:cNvPr>
          <p:cNvSpPr/>
          <p:nvPr/>
        </p:nvSpPr>
        <p:spPr>
          <a:xfrm>
            <a:off x="2099802" y="2189239"/>
            <a:ext cx="233396" cy="233396"/>
          </a:xfrm>
          <a:prstGeom prst="ellipse">
            <a:avLst/>
          </a:prstGeom>
          <a:solidFill>
            <a:srgbClr val="E81F27"/>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2633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kstniOkvir 2">
            <a:extLst>
              <a:ext uri="{FF2B5EF4-FFF2-40B4-BE49-F238E27FC236}">
                <a16:creationId xmlns:a16="http://schemas.microsoft.com/office/drawing/2014/main" id="{66D03FDC-3756-E934-63D0-EC68D83DB5CF}"/>
              </a:ext>
            </a:extLst>
          </p:cNvPr>
          <p:cNvSpPr txBox="1">
            <a:spLocks/>
          </p:cNvSpPr>
          <p:nvPr/>
        </p:nvSpPr>
        <p:spPr>
          <a:xfrm>
            <a:off x="1979942" y="4473836"/>
            <a:ext cx="7564108" cy="934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4000" b="1" dirty="0">
                <a:solidFill>
                  <a:schemeClr val="accent6"/>
                </a:solidFill>
                <a:latin typeface="Myriad Pro" panose="020B0503030403020204" pitchFamily="34" charset="0"/>
              </a:rPr>
              <a:t>Neden SKUp’a ihtiyacımız var?</a:t>
            </a:r>
            <a:endParaRPr lang="en-US" sz="4000" b="1" dirty="0">
              <a:solidFill>
                <a:schemeClr val="accent6"/>
              </a:solidFill>
              <a:latin typeface="Myriad Pro" panose="020B0503030403020204" pitchFamily="34" charset="0"/>
            </a:endParaRPr>
          </a:p>
        </p:txBody>
      </p:sp>
      <p:grpSp>
        <p:nvGrpSpPr>
          <p:cNvPr id="15" name="Group 14">
            <a:extLst>
              <a:ext uri="{FF2B5EF4-FFF2-40B4-BE49-F238E27FC236}">
                <a16:creationId xmlns:a16="http://schemas.microsoft.com/office/drawing/2014/main" id="{96B6900A-8D5F-57ED-1954-6F3106B2FF78}"/>
              </a:ext>
            </a:extLst>
          </p:cNvPr>
          <p:cNvGrpSpPr/>
          <p:nvPr/>
        </p:nvGrpSpPr>
        <p:grpSpPr>
          <a:xfrm>
            <a:off x="424542" y="1371600"/>
            <a:ext cx="457201" cy="4671686"/>
            <a:chOff x="185057" y="583018"/>
            <a:chExt cx="391886" cy="6204850"/>
          </a:xfrm>
        </p:grpSpPr>
        <p:sp>
          <p:nvSpPr>
            <p:cNvPr id="10" name="Rectangle 9">
              <a:extLst>
                <a:ext uri="{FF2B5EF4-FFF2-40B4-BE49-F238E27FC236}">
                  <a16:creationId xmlns:a16="http://schemas.microsoft.com/office/drawing/2014/main" id="{EA0E9F56-FE80-E8FE-E9BF-6B88FC21EF93}"/>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EF12A37-E167-9A9A-ECE5-6218105A89A6}"/>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B1FB072-91F5-A51F-7124-AF9FE74BEE80}"/>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B63E96E-4AC7-3CA0-315C-148ED2514378}"/>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2DDFCCA-D1E1-C580-5FB8-19A0613420FA}"/>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Oval 6">
            <a:extLst>
              <a:ext uri="{FF2B5EF4-FFF2-40B4-BE49-F238E27FC236}">
                <a16:creationId xmlns:a16="http://schemas.microsoft.com/office/drawing/2014/main" id="{A059F602-336E-BD10-55B1-E94B021C43E0}"/>
              </a:ext>
            </a:extLst>
          </p:cNvPr>
          <p:cNvSpPr/>
          <p:nvPr/>
        </p:nvSpPr>
        <p:spPr>
          <a:xfrm>
            <a:off x="587826" y="4516544"/>
            <a:ext cx="1104485" cy="110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4D5C177-28A9-4E58-4C90-285A83294B03}"/>
              </a:ext>
            </a:extLst>
          </p:cNvPr>
          <p:cNvSpPr/>
          <p:nvPr/>
        </p:nvSpPr>
        <p:spPr>
          <a:xfrm>
            <a:off x="772884" y="4462956"/>
            <a:ext cx="1207059" cy="1207059"/>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descr="Lightbulb and gear outline">
            <a:extLst>
              <a:ext uri="{FF2B5EF4-FFF2-40B4-BE49-F238E27FC236}">
                <a16:creationId xmlns:a16="http://schemas.microsoft.com/office/drawing/2014/main" id="{DB56C5BD-98B8-7EC3-155C-60195D6BFC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683" y="4628282"/>
            <a:ext cx="914400" cy="914400"/>
          </a:xfrm>
          <a:prstGeom prst="rect">
            <a:avLst/>
          </a:prstGeom>
        </p:spPr>
      </p:pic>
      <p:sp>
        <p:nvSpPr>
          <p:cNvPr id="64" name="TextBox 63">
            <a:extLst>
              <a:ext uri="{FF2B5EF4-FFF2-40B4-BE49-F238E27FC236}">
                <a16:creationId xmlns:a16="http://schemas.microsoft.com/office/drawing/2014/main" id="{905FD5BB-CB3A-8C11-2306-90D68D9989F4}"/>
              </a:ext>
            </a:extLst>
          </p:cNvPr>
          <p:cNvSpPr txBox="1"/>
          <p:nvPr/>
        </p:nvSpPr>
        <p:spPr>
          <a:xfrm>
            <a:off x="1915883" y="1457626"/>
            <a:ext cx="6392437" cy="523220"/>
          </a:xfrm>
          <a:prstGeom prst="rect">
            <a:avLst/>
          </a:prstGeom>
          <a:noFill/>
          <a:ln>
            <a:noFill/>
          </a:ln>
        </p:spPr>
        <p:txBody>
          <a:bodyPr wrap="square" rtlCol="0">
            <a:spAutoFit/>
          </a:bodyPr>
          <a:lstStyle/>
          <a:p>
            <a:pPr algn="just"/>
            <a:r>
              <a:rPr lang="tr-TR" sz="2800" b="1" dirty="0">
                <a:solidFill>
                  <a:srgbClr val="2FAF7C"/>
                </a:solidFill>
              </a:rPr>
              <a:t>Çünkü SKUp Sayesinde,</a:t>
            </a:r>
            <a:endParaRPr lang="hr-HR" sz="2800" b="1" dirty="0">
              <a:solidFill>
                <a:srgbClr val="2FAF7C"/>
              </a:solidFill>
            </a:endParaRPr>
          </a:p>
        </p:txBody>
      </p:sp>
      <p:sp>
        <p:nvSpPr>
          <p:cNvPr id="66" name="TextBox 65">
            <a:extLst>
              <a:ext uri="{FF2B5EF4-FFF2-40B4-BE49-F238E27FC236}">
                <a16:creationId xmlns:a16="http://schemas.microsoft.com/office/drawing/2014/main" id="{CC5AA265-F9D5-78FE-9F13-292296D0E4A5}"/>
              </a:ext>
            </a:extLst>
          </p:cNvPr>
          <p:cNvSpPr txBox="1"/>
          <p:nvPr/>
        </p:nvSpPr>
        <p:spPr>
          <a:xfrm>
            <a:off x="2448695" y="2023257"/>
            <a:ext cx="7232029" cy="880369"/>
          </a:xfrm>
          <a:prstGeom prst="rect">
            <a:avLst/>
          </a:prstGeom>
          <a:noFill/>
        </p:spPr>
        <p:txBody>
          <a:bodyPr wrap="square">
            <a:spAutoFit/>
          </a:bodyPr>
          <a:lstStyle/>
          <a:p>
            <a:pPr algn="just">
              <a:lnSpc>
                <a:spcPct val="150000"/>
              </a:lnSpc>
            </a:pPr>
            <a:r>
              <a:rPr lang="tr-TR" dirty="0"/>
              <a:t>Uzun Seyahat süreleri ve trafik sıkışıklıkları önlenebilir</a:t>
            </a:r>
            <a:endParaRPr lang="en-US" dirty="0"/>
          </a:p>
          <a:p>
            <a:pPr algn="just">
              <a:lnSpc>
                <a:spcPct val="150000"/>
              </a:lnSpc>
            </a:pPr>
            <a:r>
              <a:rPr lang="tr-TR" sz="1800" b="1" dirty="0"/>
              <a:t>Sera gazı emisyonlarının önüne geçilebilir</a:t>
            </a:r>
            <a:endParaRPr lang="en-US" sz="1800" b="1" dirty="0"/>
          </a:p>
        </p:txBody>
      </p:sp>
      <p:sp>
        <p:nvSpPr>
          <p:cNvPr id="73" name="Rectangle 72">
            <a:extLst>
              <a:ext uri="{FF2B5EF4-FFF2-40B4-BE49-F238E27FC236}">
                <a16:creationId xmlns:a16="http://schemas.microsoft.com/office/drawing/2014/main" id="{6E3C3401-9909-9FC3-79C5-3BC1C47FF0C5}"/>
              </a:ext>
            </a:extLst>
          </p:cNvPr>
          <p:cNvSpPr/>
          <p:nvPr/>
        </p:nvSpPr>
        <p:spPr>
          <a:xfrm>
            <a:off x="2193641" y="2148591"/>
            <a:ext cx="45719" cy="22661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EA9975E-8A3A-1DB0-211F-CD92EE5D1F24}"/>
              </a:ext>
            </a:extLst>
          </p:cNvPr>
          <p:cNvSpPr/>
          <p:nvPr/>
        </p:nvSpPr>
        <p:spPr>
          <a:xfrm>
            <a:off x="2099802" y="2593898"/>
            <a:ext cx="233396" cy="233396"/>
          </a:xfrm>
          <a:prstGeom prst="ellipse">
            <a:avLst/>
          </a:prstGeom>
          <a:solidFill>
            <a:srgbClr val="E81F27"/>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58603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kstniOkvir 2">
            <a:extLst>
              <a:ext uri="{FF2B5EF4-FFF2-40B4-BE49-F238E27FC236}">
                <a16:creationId xmlns:a16="http://schemas.microsoft.com/office/drawing/2014/main" id="{66D03FDC-3756-E934-63D0-EC68D83DB5CF}"/>
              </a:ext>
            </a:extLst>
          </p:cNvPr>
          <p:cNvSpPr txBox="1">
            <a:spLocks/>
          </p:cNvSpPr>
          <p:nvPr/>
        </p:nvSpPr>
        <p:spPr>
          <a:xfrm>
            <a:off x="1979942" y="4473836"/>
            <a:ext cx="7430757" cy="934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4000" b="1" dirty="0">
                <a:solidFill>
                  <a:schemeClr val="accent6"/>
                </a:solidFill>
                <a:latin typeface="Myriad Pro" panose="020B0503030403020204" pitchFamily="34" charset="0"/>
              </a:rPr>
              <a:t>Neden SKUp’a ihtiyacımız var?</a:t>
            </a:r>
            <a:endParaRPr lang="en-US" sz="4000" b="1" dirty="0">
              <a:solidFill>
                <a:schemeClr val="accent6"/>
              </a:solidFill>
              <a:latin typeface="Myriad Pro" panose="020B0503030403020204" pitchFamily="34" charset="0"/>
            </a:endParaRPr>
          </a:p>
        </p:txBody>
      </p:sp>
      <p:grpSp>
        <p:nvGrpSpPr>
          <p:cNvPr id="15" name="Group 14">
            <a:extLst>
              <a:ext uri="{FF2B5EF4-FFF2-40B4-BE49-F238E27FC236}">
                <a16:creationId xmlns:a16="http://schemas.microsoft.com/office/drawing/2014/main" id="{96B6900A-8D5F-57ED-1954-6F3106B2FF78}"/>
              </a:ext>
            </a:extLst>
          </p:cNvPr>
          <p:cNvGrpSpPr/>
          <p:nvPr/>
        </p:nvGrpSpPr>
        <p:grpSpPr>
          <a:xfrm>
            <a:off x="424542" y="1371600"/>
            <a:ext cx="457201" cy="4671686"/>
            <a:chOff x="185057" y="583018"/>
            <a:chExt cx="391886" cy="6204850"/>
          </a:xfrm>
        </p:grpSpPr>
        <p:sp>
          <p:nvSpPr>
            <p:cNvPr id="10" name="Rectangle 9">
              <a:extLst>
                <a:ext uri="{FF2B5EF4-FFF2-40B4-BE49-F238E27FC236}">
                  <a16:creationId xmlns:a16="http://schemas.microsoft.com/office/drawing/2014/main" id="{EA0E9F56-FE80-E8FE-E9BF-6B88FC21EF93}"/>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EF12A37-E167-9A9A-ECE5-6218105A89A6}"/>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B1FB072-91F5-A51F-7124-AF9FE74BEE80}"/>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B63E96E-4AC7-3CA0-315C-148ED2514378}"/>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2DDFCCA-D1E1-C580-5FB8-19A0613420FA}"/>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Oval 6">
            <a:extLst>
              <a:ext uri="{FF2B5EF4-FFF2-40B4-BE49-F238E27FC236}">
                <a16:creationId xmlns:a16="http://schemas.microsoft.com/office/drawing/2014/main" id="{A059F602-336E-BD10-55B1-E94B021C43E0}"/>
              </a:ext>
            </a:extLst>
          </p:cNvPr>
          <p:cNvSpPr/>
          <p:nvPr/>
        </p:nvSpPr>
        <p:spPr>
          <a:xfrm>
            <a:off x="587826" y="4516544"/>
            <a:ext cx="1104485" cy="110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4D5C177-28A9-4E58-4C90-285A83294B03}"/>
              </a:ext>
            </a:extLst>
          </p:cNvPr>
          <p:cNvSpPr/>
          <p:nvPr/>
        </p:nvSpPr>
        <p:spPr>
          <a:xfrm>
            <a:off x="772884" y="4462956"/>
            <a:ext cx="1207059" cy="1207059"/>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descr="Lightbulb and gear outline">
            <a:extLst>
              <a:ext uri="{FF2B5EF4-FFF2-40B4-BE49-F238E27FC236}">
                <a16:creationId xmlns:a16="http://schemas.microsoft.com/office/drawing/2014/main" id="{DB56C5BD-98B8-7EC3-155C-60195D6BFC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683" y="4628282"/>
            <a:ext cx="914400" cy="914400"/>
          </a:xfrm>
          <a:prstGeom prst="rect">
            <a:avLst/>
          </a:prstGeom>
        </p:spPr>
      </p:pic>
      <p:sp>
        <p:nvSpPr>
          <p:cNvPr id="64" name="TextBox 63">
            <a:extLst>
              <a:ext uri="{FF2B5EF4-FFF2-40B4-BE49-F238E27FC236}">
                <a16:creationId xmlns:a16="http://schemas.microsoft.com/office/drawing/2014/main" id="{905FD5BB-CB3A-8C11-2306-90D68D9989F4}"/>
              </a:ext>
            </a:extLst>
          </p:cNvPr>
          <p:cNvSpPr txBox="1"/>
          <p:nvPr/>
        </p:nvSpPr>
        <p:spPr>
          <a:xfrm>
            <a:off x="1915883" y="1457626"/>
            <a:ext cx="6392437" cy="523220"/>
          </a:xfrm>
          <a:prstGeom prst="rect">
            <a:avLst/>
          </a:prstGeom>
          <a:noFill/>
          <a:ln>
            <a:noFill/>
          </a:ln>
        </p:spPr>
        <p:txBody>
          <a:bodyPr wrap="square" rtlCol="0">
            <a:spAutoFit/>
          </a:bodyPr>
          <a:lstStyle/>
          <a:p>
            <a:pPr marL="0" indent="0" algn="just">
              <a:buNone/>
            </a:pPr>
            <a:r>
              <a:rPr lang="tr-TR" sz="2800" b="1" dirty="0">
                <a:solidFill>
                  <a:srgbClr val="2FAF7C"/>
                </a:solidFill>
              </a:rPr>
              <a:t>Çünkü SKUp Sayesinde,</a:t>
            </a:r>
            <a:endParaRPr lang="hr-HR" sz="2800" b="1" dirty="0">
              <a:solidFill>
                <a:srgbClr val="2FAF7C"/>
              </a:solidFill>
            </a:endParaRPr>
          </a:p>
        </p:txBody>
      </p:sp>
      <p:sp>
        <p:nvSpPr>
          <p:cNvPr id="66" name="TextBox 65">
            <a:extLst>
              <a:ext uri="{FF2B5EF4-FFF2-40B4-BE49-F238E27FC236}">
                <a16:creationId xmlns:a16="http://schemas.microsoft.com/office/drawing/2014/main" id="{CC5AA265-F9D5-78FE-9F13-292296D0E4A5}"/>
              </a:ext>
            </a:extLst>
          </p:cNvPr>
          <p:cNvSpPr txBox="1"/>
          <p:nvPr/>
        </p:nvSpPr>
        <p:spPr>
          <a:xfrm>
            <a:off x="2448695" y="2023257"/>
            <a:ext cx="7232029" cy="1295868"/>
          </a:xfrm>
          <a:prstGeom prst="rect">
            <a:avLst/>
          </a:prstGeom>
          <a:noFill/>
        </p:spPr>
        <p:txBody>
          <a:bodyPr wrap="square">
            <a:spAutoFit/>
          </a:bodyPr>
          <a:lstStyle/>
          <a:p>
            <a:pPr algn="just">
              <a:lnSpc>
                <a:spcPct val="150000"/>
              </a:lnSpc>
            </a:pPr>
            <a:r>
              <a:rPr lang="en-US" sz="1800" dirty="0"/>
              <a:t>Uzun </a:t>
            </a:r>
            <a:r>
              <a:rPr lang="tr-TR" sz="1800" dirty="0"/>
              <a:t>Seyahat</a:t>
            </a:r>
            <a:r>
              <a:rPr lang="en-US" sz="1800" dirty="0"/>
              <a:t> </a:t>
            </a:r>
            <a:r>
              <a:rPr lang="en-US" sz="1800" dirty="0" err="1"/>
              <a:t>süreleri</a:t>
            </a:r>
            <a:r>
              <a:rPr lang="en-US" sz="1800" dirty="0"/>
              <a:t> </a:t>
            </a:r>
            <a:r>
              <a:rPr lang="en-US" sz="1800" dirty="0" err="1"/>
              <a:t>ve</a:t>
            </a:r>
            <a:r>
              <a:rPr lang="en-US" sz="1800" dirty="0"/>
              <a:t> </a:t>
            </a:r>
            <a:r>
              <a:rPr lang="en-US" sz="1800" dirty="0" err="1"/>
              <a:t>trafik</a:t>
            </a:r>
            <a:r>
              <a:rPr lang="en-US" sz="1800" dirty="0"/>
              <a:t> </a:t>
            </a:r>
            <a:r>
              <a:rPr lang="en-US" sz="1800" dirty="0" err="1"/>
              <a:t>sıkışıklıkları</a:t>
            </a:r>
            <a:r>
              <a:rPr lang="en-US" sz="1800" dirty="0"/>
              <a:t> </a:t>
            </a:r>
            <a:r>
              <a:rPr lang="en-US" sz="1800" dirty="0" err="1"/>
              <a:t>önlenebilir</a:t>
            </a:r>
            <a:endParaRPr lang="en-US" sz="1800" dirty="0"/>
          </a:p>
          <a:p>
            <a:pPr algn="just">
              <a:lnSpc>
                <a:spcPct val="150000"/>
              </a:lnSpc>
            </a:pPr>
            <a:r>
              <a:rPr lang="en-US" sz="1800" dirty="0"/>
              <a:t>Sera </a:t>
            </a:r>
            <a:r>
              <a:rPr lang="en-US" sz="1800" dirty="0" err="1"/>
              <a:t>gazı</a:t>
            </a:r>
            <a:r>
              <a:rPr lang="en-US" sz="1800" dirty="0"/>
              <a:t> </a:t>
            </a:r>
            <a:r>
              <a:rPr lang="en-US" sz="1800" dirty="0" err="1"/>
              <a:t>emisyonlarının</a:t>
            </a:r>
            <a:r>
              <a:rPr lang="en-US" sz="1800" dirty="0"/>
              <a:t> </a:t>
            </a:r>
            <a:r>
              <a:rPr lang="en-US" sz="1800" dirty="0" err="1"/>
              <a:t>önüne</a:t>
            </a:r>
            <a:r>
              <a:rPr lang="en-US" sz="1800" dirty="0"/>
              <a:t> </a:t>
            </a:r>
            <a:r>
              <a:rPr lang="en-US" sz="1800" dirty="0" err="1"/>
              <a:t>geçilebilir</a:t>
            </a:r>
            <a:endParaRPr lang="en-US" sz="1800" dirty="0"/>
          </a:p>
          <a:p>
            <a:pPr algn="just">
              <a:lnSpc>
                <a:spcPct val="150000"/>
              </a:lnSpc>
            </a:pPr>
            <a:r>
              <a:rPr lang="tr-TR" sz="1800" b="1" dirty="0"/>
              <a:t>Kötü hava kalitesi önlenebilir</a:t>
            </a:r>
            <a:endParaRPr lang="en-US" sz="1800" b="1" dirty="0"/>
          </a:p>
        </p:txBody>
      </p:sp>
      <p:sp>
        <p:nvSpPr>
          <p:cNvPr id="73" name="Rectangle 72">
            <a:extLst>
              <a:ext uri="{FF2B5EF4-FFF2-40B4-BE49-F238E27FC236}">
                <a16:creationId xmlns:a16="http://schemas.microsoft.com/office/drawing/2014/main" id="{6E3C3401-9909-9FC3-79C5-3BC1C47FF0C5}"/>
              </a:ext>
            </a:extLst>
          </p:cNvPr>
          <p:cNvSpPr/>
          <p:nvPr/>
        </p:nvSpPr>
        <p:spPr>
          <a:xfrm>
            <a:off x="2193641" y="2148591"/>
            <a:ext cx="45719" cy="22661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EA9975E-8A3A-1DB0-211F-CD92EE5D1F24}"/>
              </a:ext>
            </a:extLst>
          </p:cNvPr>
          <p:cNvSpPr/>
          <p:nvPr/>
        </p:nvSpPr>
        <p:spPr>
          <a:xfrm>
            <a:off x="2099802" y="2978662"/>
            <a:ext cx="233396" cy="233396"/>
          </a:xfrm>
          <a:prstGeom prst="ellipse">
            <a:avLst/>
          </a:prstGeom>
          <a:solidFill>
            <a:srgbClr val="E81F27"/>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66783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kstniOkvir 2">
            <a:extLst>
              <a:ext uri="{FF2B5EF4-FFF2-40B4-BE49-F238E27FC236}">
                <a16:creationId xmlns:a16="http://schemas.microsoft.com/office/drawing/2014/main" id="{66D03FDC-3756-E934-63D0-EC68D83DB5CF}"/>
              </a:ext>
            </a:extLst>
          </p:cNvPr>
          <p:cNvSpPr txBox="1">
            <a:spLocks/>
          </p:cNvSpPr>
          <p:nvPr/>
        </p:nvSpPr>
        <p:spPr>
          <a:xfrm>
            <a:off x="1979942" y="4473836"/>
            <a:ext cx="7700781" cy="934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4000" b="1" dirty="0">
                <a:solidFill>
                  <a:schemeClr val="accent6"/>
                </a:solidFill>
                <a:latin typeface="Myriad Pro" panose="020B0503030403020204" pitchFamily="34" charset="0"/>
              </a:rPr>
              <a:t>Neden SKUp’a ihtiyacımız var?</a:t>
            </a:r>
            <a:endParaRPr lang="en-US" sz="4000" b="1" dirty="0">
              <a:solidFill>
                <a:schemeClr val="accent6"/>
              </a:solidFill>
              <a:latin typeface="Myriad Pro" panose="020B0503030403020204" pitchFamily="34" charset="0"/>
            </a:endParaRPr>
          </a:p>
        </p:txBody>
      </p:sp>
      <p:grpSp>
        <p:nvGrpSpPr>
          <p:cNvPr id="15" name="Group 14">
            <a:extLst>
              <a:ext uri="{FF2B5EF4-FFF2-40B4-BE49-F238E27FC236}">
                <a16:creationId xmlns:a16="http://schemas.microsoft.com/office/drawing/2014/main" id="{96B6900A-8D5F-57ED-1954-6F3106B2FF78}"/>
              </a:ext>
            </a:extLst>
          </p:cNvPr>
          <p:cNvGrpSpPr/>
          <p:nvPr/>
        </p:nvGrpSpPr>
        <p:grpSpPr>
          <a:xfrm>
            <a:off x="424542" y="1371600"/>
            <a:ext cx="457201" cy="4671686"/>
            <a:chOff x="185057" y="583018"/>
            <a:chExt cx="391886" cy="6204850"/>
          </a:xfrm>
        </p:grpSpPr>
        <p:sp>
          <p:nvSpPr>
            <p:cNvPr id="10" name="Rectangle 9">
              <a:extLst>
                <a:ext uri="{FF2B5EF4-FFF2-40B4-BE49-F238E27FC236}">
                  <a16:creationId xmlns:a16="http://schemas.microsoft.com/office/drawing/2014/main" id="{EA0E9F56-FE80-E8FE-E9BF-6B88FC21EF93}"/>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EF12A37-E167-9A9A-ECE5-6218105A89A6}"/>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B1FB072-91F5-A51F-7124-AF9FE74BEE80}"/>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B63E96E-4AC7-3CA0-315C-148ED2514378}"/>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2DDFCCA-D1E1-C580-5FB8-19A0613420FA}"/>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Oval 6">
            <a:extLst>
              <a:ext uri="{FF2B5EF4-FFF2-40B4-BE49-F238E27FC236}">
                <a16:creationId xmlns:a16="http://schemas.microsoft.com/office/drawing/2014/main" id="{A059F602-336E-BD10-55B1-E94B021C43E0}"/>
              </a:ext>
            </a:extLst>
          </p:cNvPr>
          <p:cNvSpPr/>
          <p:nvPr/>
        </p:nvSpPr>
        <p:spPr>
          <a:xfrm>
            <a:off x="587826" y="4516544"/>
            <a:ext cx="1104485" cy="110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4D5C177-28A9-4E58-4C90-285A83294B03}"/>
              </a:ext>
            </a:extLst>
          </p:cNvPr>
          <p:cNvSpPr/>
          <p:nvPr/>
        </p:nvSpPr>
        <p:spPr>
          <a:xfrm>
            <a:off x="772884" y="4462956"/>
            <a:ext cx="1207059" cy="1207059"/>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descr="Lightbulb and gear outline">
            <a:extLst>
              <a:ext uri="{FF2B5EF4-FFF2-40B4-BE49-F238E27FC236}">
                <a16:creationId xmlns:a16="http://schemas.microsoft.com/office/drawing/2014/main" id="{DB56C5BD-98B8-7EC3-155C-60195D6BFC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683" y="4628282"/>
            <a:ext cx="914400" cy="914400"/>
          </a:xfrm>
          <a:prstGeom prst="rect">
            <a:avLst/>
          </a:prstGeom>
        </p:spPr>
      </p:pic>
      <p:sp>
        <p:nvSpPr>
          <p:cNvPr id="64" name="TextBox 63">
            <a:extLst>
              <a:ext uri="{FF2B5EF4-FFF2-40B4-BE49-F238E27FC236}">
                <a16:creationId xmlns:a16="http://schemas.microsoft.com/office/drawing/2014/main" id="{905FD5BB-CB3A-8C11-2306-90D68D9989F4}"/>
              </a:ext>
            </a:extLst>
          </p:cNvPr>
          <p:cNvSpPr txBox="1"/>
          <p:nvPr/>
        </p:nvSpPr>
        <p:spPr>
          <a:xfrm>
            <a:off x="1915883" y="1457626"/>
            <a:ext cx="6392437" cy="523220"/>
          </a:xfrm>
          <a:prstGeom prst="rect">
            <a:avLst/>
          </a:prstGeom>
          <a:noFill/>
          <a:ln>
            <a:noFill/>
          </a:ln>
        </p:spPr>
        <p:txBody>
          <a:bodyPr wrap="square" rtlCol="0">
            <a:spAutoFit/>
          </a:bodyPr>
          <a:lstStyle/>
          <a:p>
            <a:pPr marL="0" indent="0" algn="just">
              <a:buNone/>
            </a:pPr>
            <a:r>
              <a:rPr lang="tr-TR" sz="2800" b="1" dirty="0">
                <a:solidFill>
                  <a:srgbClr val="2FAF7C"/>
                </a:solidFill>
              </a:rPr>
              <a:t>Çünkü SKUp Sayesinde,</a:t>
            </a:r>
            <a:endParaRPr lang="hr-HR" sz="2800" b="1" dirty="0">
              <a:solidFill>
                <a:srgbClr val="2FAF7C"/>
              </a:solidFill>
            </a:endParaRPr>
          </a:p>
        </p:txBody>
      </p:sp>
      <p:sp>
        <p:nvSpPr>
          <p:cNvPr id="66" name="TextBox 65">
            <a:extLst>
              <a:ext uri="{FF2B5EF4-FFF2-40B4-BE49-F238E27FC236}">
                <a16:creationId xmlns:a16="http://schemas.microsoft.com/office/drawing/2014/main" id="{CC5AA265-F9D5-78FE-9F13-292296D0E4A5}"/>
              </a:ext>
            </a:extLst>
          </p:cNvPr>
          <p:cNvSpPr txBox="1"/>
          <p:nvPr/>
        </p:nvSpPr>
        <p:spPr>
          <a:xfrm>
            <a:off x="2448695" y="2023257"/>
            <a:ext cx="7232029" cy="2126864"/>
          </a:xfrm>
          <a:prstGeom prst="rect">
            <a:avLst/>
          </a:prstGeom>
          <a:noFill/>
        </p:spPr>
        <p:txBody>
          <a:bodyPr wrap="square">
            <a:spAutoFit/>
          </a:bodyPr>
          <a:lstStyle/>
          <a:p>
            <a:pPr algn="just">
              <a:lnSpc>
                <a:spcPct val="150000"/>
              </a:lnSpc>
            </a:pPr>
            <a:r>
              <a:rPr lang="en-US" sz="1800" dirty="0"/>
              <a:t>Uzun </a:t>
            </a:r>
            <a:r>
              <a:rPr lang="en-US" sz="1800" dirty="0" err="1"/>
              <a:t>Seyahat</a:t>
            </a:r>
            <a:r>
              <a:rPr lang="en-US" sz="1800" dirty="0"/>
              <a:t> </a:t>
            </a:r>
            <a:r>
              <a:rPr lang="en-US" sz="1800" dirty="0" err="1"/>
              <a:t>süreleri</a:t>
            </a:r>
            <a:r>
              <a:rPr lang="en-US" sz="1800" dirty="0"/>
              <a:t> </a:t>
            </a:r>
            <a:r>
              <a:rPr lang="en-US" sz="1800" dirty="0" err="1"/>
              <a:t>ve</a:t>
            </a:r>
            <a:r>
              <a:rPr lang="en-US" sz="1800" dirty="0"/>
              <a:t> </a:t>
            </a:r>
            <a:r>
              <a:rPr lang="en-US" sz="1800" dirty="0" err="1"/>
              <a:t>trafik</a:t>
            </a:r>
            <a:r>
              <a:rPr lang="en-US" sz="1800" dirty="0"/>
              <a:t> </a:t>
            </a:r>
            <a:r>
              <a:rPr lang="en-US" sz="1800" dirty="0" err="1"/>
              <a:t>sıkışıklıkları</a:t>
            </a:r>
            <a:r>
              <a:rPr lang="en-US" sz="1800" dirty="0"/>
              <a:t> </a:t>
            </a:r>
            <a:r>
              <a:rPr lang="en-US" sz="1800" dirty="0" err="1"/>
              <a:t>önlenebilir</a:t>
            </a:r>
            <a:endParaRPr lang="en-US" sz="1800" dirty="0"/>
          </a:p>
          <a:p>
            <a:pPr algn="just">
              <a:lnSpc>
                <a:spcPct val="150000"/>
              </a:lnSpc>
            </a:pPr>
            <a:r>
              <a:rPr lang="en-US" sz="1800" dirty="0"/>
              <a:t>Sera </a:t>
            </a:r>
            <a:r>
              <a:rPr lang="en-US" sz="1800" dirty="0" err="1"/>
              <a:t>gazı</a:t>
            </a:r>
            <a:r>
              <a:rPr lang="en-US" sz="1800" dirty="0"/>
              <a:t> </a:t>
            </a:r>
            <a:r>
              <a:rPr lang="en-US" sz="1800" dirty="0" err="1"/>
              <a:t>emisyonlarının</a:t>
            </a:r>
            <a:r>
              <a:rPr lang="en-US" sz="1800" dirty="0"/>
              <a:t> </a:t>
            </a:r>
            <a:r>
              <a:rPr lang="en-US" sz="1800" dirty="0" err="1"/>
              <a:t>önüne</a:t>
            </a:r>
            <a:r>
              <a:rPr lang="en-US" sz="1800" dirty="0"/>
              <a:t> </a:t>
            </a:r>
            <a:r>
              <a:rPr lang="en-US" sz="1800" dirty="0" err="1"/>
              <a:t>geçilebilir</a:t>
            </a:r>
            <a:endParaRPr lang="en-US" sz="1800" dirty="0"/>
          </a:p>
          <a:p>
            <a:pPr algn="just">
              <a:lnSpc>
                <a:spcPct val="150000"/>
              </a:lnSpc>
            </a:pPr>
            <a:r>
              <a:rPr lang="en-US" sz="1800" dirty="0" err="1"/>
              <a:t>Kötü</a:t>
            </a:r>
            <a:r>
              <a:rPr lang="en-US" sz="1800" dirty="0"/>
              <a:t> </a:t>
            </a:r>
            <a:r>
              <a:rPr lang="en-US" sz="1800" dirty="0" err="1"/>
              <a:t>hava</a:t>
            </a:r>
            <a:r>
              <a:rPr lang="en-US" sz="1800" dirty="0"/>
              <a:t> </a:t>
            </a:r>
            <a:r>
              <a:rPr lang="en-US" sz="1800" dirty="0" err="1"/>
              <a:t>kalitesi</a:t>
            </a:r>
            <a:r>
              <a:rPr lang="en-US" sz="1800" dirty="0"/>
              <a:t> </a:t>
            </a:r>
            <a:r>
              <a:rPr lang="en-US" sz="1800" dirty="0" err="1"/>
              <a:t>önlenebilir</a:t>
            </a:r>
            <a:endParaRPr lang="en-US" sz="1800" dirty="0"/>
          </a:p>
          <a:p>
            <a:pPr algn="just">
              <a:lnSpc>
                <a:spcPct val="150000"/>
              </a:lnSpc>
            </a:pPr>
            <a:r>
              <a:rPr lang="tr-TR" b="1" dirty="0"/>
              <a:t>Obezite, kötüleşen ruhsal sağlık, artan </a:t>
            </a:r>
            <a:r>
              <a:rPr lang="tr-TR" b="1" dirty="0" err="1"/>
              <a:t>stress</a:t>
            </a:r>
            <a:r>
              <a:rPr lang="tr-TR" b="1" dirty="0"/>
              <a:t> ve kalp damar hastalıkları gibi hastalık konuları önlenebilir</a:t>
            </a:r>
          </a:p>
        </p:txBody>
      </p:sp>
      <p:sp>
        <p:nvSpPr>
          <p:cNvPr id="73" name="Rectangle 72">
            <a:extLst>
              <a:ext uri="{FF2B5EF4-FFF2-40B4-BE49-F238E27FC236}">
                <a16:creationId xmlns:a16="http://schemas.microsoft.com/office/drawing/2014/main" id="{6E3C3401-9909-9FC3-79C5-3BC1C47FF0C5}"/>
              </a:ext>
            </a:extLst>
          </p:cNvPr>
          <p:cNvSpPr/>
          <p:nvPr/>
        </p:nvSpPr>
        <p:spPr>
          <a:xfrm>
            <a:off x="2193641" y="2148591"/>
            <a:ext cx="45719" cy="22661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EA9975E-8A3A-1DB0-211F-CD92EE5D1F24}"/>
              </a:ext>
            </a:extLst>
          </p:cNvPr>
          <p:cNvSpPr/>
          <p:nvPr/>
        </p:nvSpPr>
        <p:spPr>
          <a:xfrm>
            <a:off x="2099802" y="3421794"/>
            <a:ext cx="233396" cy="233396"/>
          </a:xfrm>
          <a:prstGeom prst="ellipse">
            <a:avLst/>
          </a:prstGeom>
          <a:solidFill>
            <a:srgbClr val="E81F27"/>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077774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kstniOkvir 2">
            <a:extLst>
              <a:ext uri="{FF2B5EF4-FFF2-40B4-BE49-F238E27FC236}">
                <a16:creationId xmlns:a16="http://schemas.microsoft.com/office/drawing/2014/main" id="{66D03FDC-3756-E934-63D0-EC68D83DB5CF}"/>
              </a:ext>
            </a:extLst>
          </p:cNvPr>
          <p:cNvSpPr txBox="1">
            <a:spLocks/>
          </p:cNvSpPr>
          <p:nvPr/>
        </p:nvSpPr>
        <p:spPr>
          <a:xfrm>
            <a:off x="1979942" y="4473836"/>
            <a:ext cx="7526007" cy="934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4000" b="1" dirty="0">
                <a:solidFill>
                  <a:schemeClr val="accent6"/>
                </a:solidFill>
                <a:latin typeface="Myriad Pro" panose="020B0503030403020204" pitchFamily="34" charset="0"/>
              </a:rPr>
              <a:t>Neden SKUp’a ihtiyacımız var?</a:t>
            </a:r>
            <a:endParaRPr lang="en-US" sz="4000" b="1" dirty="0">
              <a:solidFill>
                <a:schemeClr val="accent6"/>
              </a:solidFill>
              <a:latin typeface="Myriad Pro" panose="020B0503030403020204" pitchFamily="34" charset="0"/>
            </a:endParaRPr>
          </a:p>
        </p:txBody>
      </p:sp>
      <p:grpSp>
        <p:nvGrpSpPr>
          <p:cNvPr id="15" name="Group 14">
            <a:extLst>
              <a:ext uri="{FF2B5EF4-FFF2-40B4-BE49-F238E27FC236}">
                <a16:creationId xmlns:a16="http://schemas.microsoft.com/office/drawing/2014/main" id="{96B6900A-8D5F-57ED-1954-6F3106B2FF78}"/>
              </a:ext>
            </a:extLst>
          </p:cNvPr>
          <p:cNvGrpSpPr/>
          <p:nvPr/>
        </p:nvGrpSpPr>
        <p:grpSpPr>
          <a:xfrm>
            <a:off x="424542" y="1371600"/>
            <a:ext cx="457201" cy="4671686"/>
            <a:chOff x="185057" y="583018"/>
            <a:chExt cx="391886" cy="6204850"/>
          </a:xfrm>
        </p:grpSpPr>
        <p:sp>
          <p:nvSpPr>
            <p:cNvPr id="10" name="Rectangle 9">
              <a:extLst>
                <a:ext uri="{FF2B5EF4-FFF2-40B4-BE49-F238E27FC236}">
                  <a16:creationId xmlns:a16="http://schemas.microsoft.com/office/drawing/2014/main" id="{EA0E9F56-FE80-E8FE-E9BF-6B88FC21EF93}"/>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EF12A37-E167-9A9A-ECE5-6218105A89A6}"/>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B1FB072-91F5-A51F-7124-AF9FE74BEE80}"/>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B63E96E-4AC7-3CA0-315C-148ED2514378}"/>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2DDFCCA-D1E1-C580-5FB8-19A0613420FA}"/>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Oval 6">
            <a:extLst>
              <a:ext uri="{FF2B5EF4-FFF2-40B4-BE49-F238E27FC236}">
                <a16:creationId xmlns:a16="http://schemas.microsoft.com/office/drawing/2014/main" id="{A059F602-336E-BD10-55B1-E94B021C43E0}"/>
              </a:ext>
            </a:extLst>
          </p:cNvPr>
          <p:cNvSpPr/>
          <p:nvPr/>
        </p:nvSpPr>
        <p:spPr>
          <a:xfrm>
            <a:off x="587826" y="4516544"/>
            <a:ext cx="1104485" cy="110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4D5C177-28A9-4E58-4C90-285A83294B03}"/>
              </a:ext>
            </a:extLst>
          </p:cNvPr>
          <p:cNvSpPr/>
          <p:nvPr/>
        </p:nvSpPr>
        <p:spPr>
          <a:xfrm>
            <a:off x="772884" y="4462956"/>
            <a:ext cx="1207059" cy="1207059"/>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descr="Lightbulb and gear outline">
            <a:extLst>
              <a:ext uri="{FF2B5EF4-FFF2-40B4-BE49-F238E27FC236}">
                <a16:creationId xmlns:a16="http://schemas.microsoft.com/office/drawing/2014/main" id="{DB56C5BD-98B8-7EC3-155C-60195D6BFC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683" y="4628282"/>
            <a:ext cx="914400" cy="914400"/>
          </a:xfrm>
          <a:prstGeom prst="rect">
            <a:avLst/>
          </a:prstGeom>
        </p:spPr>
      </p:pic>
      <p:sp>
        <p:nvSpPr>
          <p:cNvPr id="64" name="TextBox 63">
            <a:extLst>
              <a:ext uri="{FF2B5EF4-FFF2-40B4-BE49-F238E27FC236}">
                <a16:creationId xmlns:a16="http://schemas.microsoft.com/office/drawing/2014/main" id="{905FD5BB-CB3A-8C11-2306-90D68D9989F4}"/>
              </a:ext>
            </a:extLst>
          </p:cNvPr>
          <p:cNvSpPr txBox="1"/>
          <p:nvPr/>
        </p:nvSpPr>
        <p:spPr>
          <a:xfrm>
            <a:off x="1915883" y="1457626"/>
            <a:ext cx="6392437" cy="1077218"/>
          </a:xfrm>
          <a:prstGeom prst="rect">
            <a:avLst/>
          </a:prstGeom>
          <a:noFill/>
          <a:ln>
            <a:noFill/>
          </a:ln>
        </p:spPr>
        <p:txBody>
          <a:bodyPr wrap="square" rtlCol="0">
            <a:spAutoFit/>
          </a:bodyPr>
          <a:lstStyle/>
          <a:p>
            <a:pPr marL="0" indent="0" algn="just">
              <a:buNone/>
            </a:pPr>
            <a:r>
              <a:rPr lang="tr-TR" sz="2800" b="1" dirty="0">
                <a:solidFill>
                  <a:srgbClr val="2FAF7C"/>
                </a:solidFill>
              </a:rPr>
              <a:t>Çünkü SKUp Sayesinde,</a:t>
            </a:r>
            <a:endParaRPr lang="hr-HR" sz="2800" b="1" dirty="0">
              <a:solidFill>
                <a:srgbClr val="2FAF7C"/>
              </a:solidFill>
            </a:endParaRPr>
          </a:p>
          <a:p>
            <a:pPr marL="0" indent="0" algn="just">
              <a:buNone/>
            </a:pPr>
            <a:endParaRPr lang="hr-HR" sz="1800" dirty="0"/>
          </a:p>
          <a:p>
            <a:pPr marL="0" indent="0" algn="just">
              <a:buNone/>
            </a:pPr>
            <a:endParaRPr lang="en-US" sz="1800" dirty="0"/>
          </a:p>
        </p:txBody>
      </p:sp>
      <p:sp>
        <p:nvSpPr>
          <p:cNvPr id="66" name="TextBox 65">
            <a:extLst>
              <a:ext uri="{FF2B5EF4-FFF2-40B4-BE49-F238E27FC236}">
                <a16:creationId xmlns:a16="http://schemas.microsoft.com/office/drawing/2014/main" id="{CC5AA265-F9D5-78FE-9F13-292296D0E4A5}"/>
              </a:ext>
            </a:extLst>
          </p:cNvPr>
          <p:cNvSpPr txBox="1"/>
          <p:nvPr/>
        </p:nvSpPr>
        <p:spPr>
          <a:xfrm>
            <a:off x="2448695" y="2023257"/>
            <a:ext cx="7390630" cy="2542363"/>
          </a:xfrm>
          <a:prstGeom prst="rect">
            <a:avLst/>
          </a:prstGeom>
          <a:noFill/>
        </p:spPr>
        <p:txBody>
          <a:bodyPr wrap="square">
            <a:spAutoFit/>
          </a:bodyPr>
          <a:lstStyle/>
          <a:p>
            <a:pPr algn="just">
              <a:lnSpc>
                <a:spcPct val="150000"/>
              </a:lnSpc>
            </a:pPr>
            <a:r>
              <a:rPr lang="en-US" sz="1800" dirty="0"/>
              <a:t>Uzun </a:t>
            </a:r>
            <a:r>
              <a:rPr lang="en-US" sz="1800" dirty="0" err="1"/>
              <a:t>Seyahat</a:t>
            </a:r>
            <a:r>
              <a:rPr lang="en-US" sz="1800" dirty="0"/>
              <a:t> </a:t>
            </a:r>
            <a:r>
              <a:rPr lang="en-US" sz="1800" dirty="0" err="1"/>
              <a:t>süreleri</a:t>
            </a:r>
            <a:r>
              <a:rPr lang="en-US" sz="1800" dirty="0"/>
              <a:t> </a:t>
            </a:r>
            <a:r>
              <a:rPr lang="en-US" sz="1800" dirty="0" err="1"/>
              <a:t>ve</a:t>
            </a:r>
            <a:r>
              <a:rPr lang="en-US" sz="1800" dirty="0"/>
              <a:t> </a:t>
            </a:r>
            <a:r>
              <a:rPr lang="en-US" sz="1800" dirty="0" err="1"/>
              <a:t>trafik</a:t>
            </a:r>
            <a:r>
              <a:rPr lang="en-US" sz="1800" dirty="0"/>
              <a:t> </a:t>
            </a:r>
            <a:r>
              <a:rPr lang="en-US" sz="1800" dirty="0" err="1"/>
              <a:t>sıkışıklıkları</a:t>
            </a:r>
            <a:r>
              <a:rPr lang="en-US" sz="1800" dirty="0"/>
              <a:t> </a:t>
            </a:r>
            <a:r>
              <a:rPr lang="en-US" sz="1800" dirty="0" err="1"/>
              <a:t>önlenebilir</a:t>
            </a:r>
            <a:endParaRPr lang="en-US" sz="1800" dirty="0"/>
          </a:p>
          <a:p>
            <a:pPr algn="just">
              <a:lnSpc>
                <a:spcPct val="150000"/>
              </a:lnSpc>
            </a:pPr>
            <a:r>
              <a:rPr lang="en-US" sz="1800" dirty="0"/>
              <a:t>Sera </a:t>
            </a:r>
            <a:r>
              <a:rPr lang="en-US" sz="1800" dirty="0" err="1"/>
              <a:t>gazı</a:t>
            </a:r>
            <a:r>
              <a:rPr lang="en-US" sz="1800" dirty="0"/>
              <a:t> </a:t>
            </a:r>
            <a:r>
              <a:rPr lang="en-US" sz="1800" dirty="0" err="1"/>
              <a:t>emisyonlarının</a:t>
            </a:r>
            <a:r>
              <a:rPr lang="en-US" sz="1800" dirty="0"/>
              <a:t> </a:t>
            </a:r>
            <a:r>
              <a:rPr lang="en-US" sz="1800" dirty="0" err="1"/>
              <a:t>önüne</a:t>
            </a:r>
            <a:r>
              <a:rPr lang="en-US" sz="1800" dirty="0"/>
              <a:t> </a:t>
            </a:r>
            <a:r>
              <a:rPr lang="en-US" sz="1800" dirty="0" err="1"/>
              <a:t>geçilebilir</a:t>
            </a:r>
            <a:endParaRPr lang="en-US" sz="1800" dirty="0"/>
          </a:p>
          <a:p>
            <a:pPr algn="just">
              <a:lnSpc>
                <a:spcPct val="150000"/>
              </a:lnSpc>
            </a:pPr>
            <a:r>
              <a:rPr lang="en-US" sz="1800" dirty="0" err="1"/>
              <a:t>Kötü</a:t>
            </a:r>
            <a:r>
              <a:rPr lang="en-US" sz="1800" dirty="0"/>
              <a:t> </a:t>
            </a:r>
            <a:r>
              <a:rPr lang="en-US" sz="1800" dirty="0" err="1"/>
              <a:t>hava</a:t>
            </a:r>
            <a:r>
              <a:rPr lang="en-US" sz="1800" dirty="0"/>
              <a:t> </a:t>
            </a:r>
            <a:r>
              <a:rPr lang="en-US" sz="1800" dirty="0" err="1"/>
              <a:t>kalitesi</a:t>
            </a:r>
            <a:r>
              <a:rPr lang="en-US" sz="1800" dirty="0"/>
              <a:t> </a:t>
            </a:r>
            <a:r>
              <a:rPr lang="en-US" sz="1800" dirty="0" err="1"/>
              <a:t>önlenebilir</a:t>
            </a:r>
            <a:endParaRPr lang="en-US" sz="1800" dirty="0"/>
          </a:p>
          <a:p>
            <a:pPr algn="just">
              <a:lnSpc>
                <a:spcPct val="150000"/>
              </a:lnSpc>
            </a:pPr>
            <a:r>
              <a:rPr lang="en-US" sz="1800" dirty="0" err="1"/>
              <a:t>Obezite</a:t>
            </a:r>
            <a:r>
              <a:rPr lang="en-US" sz="1800" dirty="0"/>
              <a:t>, </a:t>
            </a:r>
            <a:r>
              <a:rPr lang="en-US" sz="1800" dirty="0" err="1"/>
              <a:t>kötüleşen</a:t>
            </a:r>
            <a:r>
              <a:rPr lang="en-US" sz="1800" dirty="0"/>
              <a:t> </a:t>
            </a:r>
            <a:r>
              <a:rPr lang="en-US" sz="1800" dirty="0" err="1"/>
              <a:t>ruhsal</a:t>
            </a:r>
            <a:r>
              <a:rPr lang="en-US" sz="1800" dirty="0"/>
              <a:t> </a:t>
            </a:r>
            <a:r>
              <a:rPr lang="en-US" sz="1800" dirty="0" err="1"/>
              <a:t>sağlı</a:t>
            </a:r>
            <a:r>
              <a:rPr lang="tr-TR" dirty="0"/>
              <a:t>k, </a:t>
            </a:r>
            <a:r>
              <a:rPr lang="en-US" sz="1800" dirty="0" err="1"/>
              <a:t>artan</a:t>
            </a:r>
            <a:r>
              <a:rPr lang="en-US" sz="1800" dirty="0"/>
              <a:t> stress</a:t>
            </a:r>
            <a:r>
              <a:rPr lang="tr-TR" dirty="0"/>
              <a:t> ve</a:t>
            </a:r>
            <a:r>
              <a:rPr lang="en-US" sz="1800" dirty="0"/>
              <a:t> </a:t>
            </a:r>
            <a:r>
              <a:rPr lang="en-US" sz="1800" dirty="0" err="1"/>
              <a:t>kalp</a:t>
            </a:r>
            <a:r>
              <a:rPr lang="en-US" sz="1800" dirty="0"/>
              <a:t> damar </a:t>
            </a:r>
            <a:r>
              <a:rPr lang="en-US" sz="1800" dirty="0" err="1"/>
              <a:t>hastalıkları</a:t>
            </a:r>
            <a:r>
              <a:rPr lang="en-US" sz="1800" dirty="0"/>
              <a:t> </a:t>
            </a:r>
            <a:r>
              <a:rPr lang="en-US" sz="1800" dirty="0" err="1"/>
              <a:t>gibi</a:t>
            </a:r>
            <a:r>
              <a:rPr lang="en-US" sz="1800" dirty="0"/>
              <a:t> </a:t>
            </a:r>
            <a:r>
              <a:rPr lang="tr-TR" sz="1800" dirty="0"/>
              <a:t>hastalık</a:t>
            </a:r>
            <a:r>
              <a:rPr lang="en-US" sz="1800" dirty="0"/>
              <a:t> </a:t>
            </a:r>
            <a:r>
              <a:rPr lang="en-US" sz="1800" dirty="0" err="1"/>
              <a:t>konuları</a:t>
            </a:r>
            <a:r>
              <a:rPr lang="en-US" sz="1800" dirty="0"/>
              <a:t> </a:t>
            </a:r>
            <a:r>
              <a:rPr lang="en-US" sz="1800" dirty="0" err="1"/>
              <a:t>önlenebilir</a:t>
            </a:r>
            <a:endParaRPr lang="en-US" sz="1800" dirty="0"/>
          </a:p>
          <a:p>
            <a:pPr algn="just">
              <a:lnSpc>
                <a:spcPct val="150000"/>
              </a:lnSpc>
            </a:pPr>
            <a:r>
              <a:rPr lang="tr-TR" b="1" dirty="0"/>
              <a:t>Arabadan adım atılmayan şehir merkezi ve mahalleler düzeltilebilir</a:t>
            </a:r>
            <a:endParaRPr lang="en-US" sz="1800" b="1" dirty="0"/>
          </a:p>
        </p:txBody>
      </p:sp>
      <p:sp>
        <p:nvSpPr>
          <p:cNvPr id="73" name="Rectangle 72">
            <a:extLst>
              <a:ext uri="{FF2B5EF4-FFF2-40B4-BE49-F238E27FC236}">
                <a16:creationId xmlns:a16="http://schemas.microsoft.com/office/drawing/2014/main" id="{6E3C3401-9909-9FC3-79C5-3BC1C47FF0C5}"/>
              </a:ext>
            </a:extLst>
          </p:cNvPr>
          <p:cNvSpPr/>
          <p:nvPr/>
        </p:nvSpPr>
        <p:spPr>
          <a:xfrm>
            <a:off x="2193641" y="2148591"/>
            <a:ext cx="45719" cy="25423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EA9975E-8A3A-1DB0-211F-CD92EE5D1F24}"/>
              </a:ext>
            </a:extLst>
          </p:cNvPr>
          <p:cNvSpPr/>
          <p:nvPr/>
        </p:nvSpPr>
        <p:spPr>
          <a:xfrm>
            <a:off x="2099802" y="4211994"/>
            <a:ext cx="233396" cy="233396"/>
          </a:xfrm>
          <a:prstGeom prst="ellipse">
            <a:avLst/>
          </a:prstGeom>
          <a:solidFill>
            <a:srgbClr val="E81F27"/>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22433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kstniOkvir 2">
            <a:extLst>
              <a:ext uri="{FF2B5EF4-FFF2-40B4-BE49-F238E27FC236}">
                <a16:creationId xmlns:a16="http://schemas.microsoft.com/office/drawing/2014/main" id="{66D03FDC-3756-E934-63D0-EC68D83DB5CF}"/>
              </a:ext>
            </a:extLst>
          </p:cNvPr>
          <p:cNvSpPr txBox="1">
            <a:spLocks/>
          </p:cNvSpPr>
          <p:nvPr/>
        </p:nvSpPr>
        <p:spPr>
          <a:xfrm>
            <a:off x="1979942" y="4473836"/>
            <a:ext cx="7545057" cy="93433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4000" b="1" dirty="0">
                <a:solidFill>
                  <a:schemeClr val="accent6"/>
                </a:solidFill>
                <a:latin typeface="Myriad Pro" panose="020B0503030403020204" pitchFamily="34" charset="0"/>
              </a:rPr>
              <a:t>Neden SKUp’a ihtiyacımız var?</a:t>
            </a:r>
            <a:endParaRPr lang="en-US" sz="4000" b="1" dirty="0">
              <a:solidFill>
                <a:schemeClr val="accent6"/>
              </a:solidFill>
              <a:latin typeface="Myriad Pro" panose="020B0503030403020204" pitchFamily="34" charset="0"/>
            </a:endParaRPr>
          </a:p>
        </p:txBody>
      </p:sp>
      <p:grpSp>
        <p:nvGrpSpPr>
          <p:cNvPr id="15" name="Group 14">
            <a:extLst>
              <a:ext uri="{FF2B5EF4-FFF2-40B4-BE49-F238E27FC236}">
                <a16:creationId xmlns:a16="http://schemas.microsoft.com/office/drawing/2014/main" id="{96B6900A-8D5F-57ED-1954-6F3106B2FF78}"/>
              </a:ext>
            </a:extLst>
          </p:cNvPr>
          <p:cNvGrpSpPr/>
          <p:nvPr/>
        </p:nvGrpSpPr>
        <p:grpSpPr>
          <a:xfrm>
            <a:off x="424542" y="1371600"/>
            <a:ext cx="457201" cy="4671686"/>
            <a:chOff x="185057" y="583018"/>
            <a:chExt cx="391886" cy="6204850"/>
          </a:xfrm>
        </p:grpSpPr>
        <p:sp>
          <p:nvSpPr>
            <p:cNvPr id="10" name="Rectangle 9">
              <a:extLst>
                <a:ext uri="{FF2B5EF4-FFF2-40B4-BE49-F238E27FC236}">
                  <a16:creationId xmlns:a16="http://schemas.microsoft.com/office/drawing/2014/main" id="{EA0E9F56-FE80-E8FE-E9BF-6B88FC21EF93}"/>
                </a:ext>
              </a:extLst>
            </p:cNvPr>
            <p:cNvSpPr/>
            <p:nvPr/>
          </p:nvSpPr>
          <p:spPr>
            <a:xfrm>
              <a:off x="185057" y="4305928"/>
              <a:ext cx="391886" cy="1240970"/>
            </a:xfrm>
            <a:prstGeom prst="rect">
              <a:avLst/>
            </a:prstGeom>
            <a:solidFill>
              <a:srgbClr val="43BF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EF12A37-E167-9A9A-ECE5-6218105A89A6}"/>
                </a:ext>
              </a:extLst>
            </p:cNvPr>
            <p:cNvSpPr/>
            <p:nvPr/>
          </p:nvSpPr>
          <p:spPr>
            <a:xfrm>
              <a:off x="185057" y="3064958"/>
              <a:ext cx="391886" cy="1240970"/>
            </a:xfrm>
            <a:prstGeom prst="rect">
              <a:avLst/>
            </a:prstGeom>
            <a:solidFill>
              <a:srgbClr val="2FAF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B1FB072-91F5-A51F-7124-AF9FE74BEE80}"/>
                </a:ext>
              </a:extLst>
            </p:cNvPr>
            <p:cNvSpPr/>
            <p:nvPr/>
          </p:nvSpPr>
          <p:spPr>
            <a:xfrm>
              <a:off x="185057" y="1823988"/>
              <a:ext cx="391886" cy="1240970"/>
            </a:xfrm>
            <a:prstGeom prst="rect">
              <a:avLst/>
            </a:prstGeom>
            <a:solidFill>
              <a:srgbClr val="98C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B63E96E-4AC7-3CA0-315C-148ED2514378}"/>
                </a:ext>
              </a:extLst>
            </p:cNvPr>
            <p:cNvSpPr/>
            <p:nvPr/>
          </p:nvSpPr>
          <p:spPr>
            <a:xfrm>
              <a:off x="185057" y="583018"/>
              <a:ext cx="391886" cy="1240970"/>
            </a:xfrm>
            <a:prstGeom prst="rect">
              <a:avLst/>
            </a:prstGeom>
            <a:solidFill>
              <a:srgbClr val="D8E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2DDFCCA-D1E1-C580-5FB8-19A0613420FA}"/>
                </a:ext>
              </a:extLst>
            </p:cNvPr>
            <p:cNvSpPr/>
            <p:nvPr/>
          </p:nvSpPr>
          <p:spPr>
            <a:xfrm>
              <a:off x="185057" y="5546898"/>
              <a:ext cx="391886" cy="1240970"/>
            </a:xfrm>
            <a:prstGeom prst="rect">
              <a:avLst/>
            </a:prstGeom>
            <a:solidFill>
              <a:srgbClr val="E81F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Oval 6">
            <a:extLst>
              <a:ext uri="{FF2B5EF4-FFF2-40B4-BE49-F238E27FC236}">
                <a16:creationId xmlns:a16="http://schemas.microsoft.com/office/drawing/2014/main" id="{A059F602-336E-BD10-55B1-E94B021C43E0}"/>
              </a:ext>
            </a:extLst>
          </p:cNvPr>
          <p:cNvSpPr/>
          <p:nvPr/>
        </p:nvSpPr>
        <p:spPr>
          <a:xfrm>
            <a:off x="587826" y="4516544"/>
            <a:ext cx="1104485" cy="110448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94D5C177-28A9-4E58-4C90-285A83294B03}"/>
              </a:ext>
            </a:extLst>
          </p:cNvPr>
          <p:cNvSpPr/>
          <p:nvPr/>
        </p:nvSpPr>
        <p:spPr>
          <a:xfrm>
            <a:off x="772884" y="4462956"/>
            <a:ext cx="1207059" cy="1207059"/>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Graphic 20" descr="Lightbulb and gear outline">
            <a:extLst>
              <a:ext uri="{FF2B5EF4-FFF2-40B4-BE49-F238E27FC236}">
                <a16:creationId xmlns:a16="http://schemas.microsoft.com/office/drawing/2014/main" id="{DB56C5BD-98B8-7EC3-155C-60195D6BFC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683" y="4628282"/>
            <a:ext cx="914400" cy="914400"/>
          </a:xfrm>
          <a:prstGeom prst="rect">
            <a:avLst/>
          </a:prstGeom>
        </p:spPr>
      </p:pic>
      <p:sp>
        <p:nvSpPr>
          <p:cNvPr id="64" name="TextBox 63">
            <a:extLst>
              <a:ext uri="{FF2B5EF4-FFF2-40B4-BE49-F238E27FC236}">
                <a16:creationId xmlns:a16="http://schemas.microsoft.com/office/drawing/2014/main" id="{905FD5BB-CB3A-8C11-2306-90D68D9989F4}"/>
              </a:ext>
            </a:extLst>
          </p:cNvPr>
          <p:cNvSpPr txBox="1"/>
          <p:nvPr/>
        </p:nvSpPr>
        <p:spPr>
          <a:xfrm>
            <a:off x="1915883" y="1457626"/>
            <a:ext cx="6392437" cy="1077218"/>
          </a:xfrm>
          <a:prstGeom prst="rect">
            <a:avLst/>
          </a:prstGeom>
          <a:noFill/>
          <a:ln>
            <a:noFill/>
          </a:ln>
        </p:spPr>
        <p:txBody>
          <a:bodyPr wrap="square" rtlCol="0">
            <a:spAutoFit/>
          </a:bodyPr>
          <a:lstStyle/>
          <a:p>
            <a:pPr marL="0" indent="0" algn="just">
              <a:buNone/>
            </a:pPr>
            <a:r>
              <a:rPr lang="tr-TR" sz="2800" b="1" dirty="0">
                <a:solidFill>
                  <a:srgbClr val="2FAF7C"/>
                </a:solidFill>
              </a:rPr>
              <a:t>Çünkü SKUp Sayesinde,</a:t>
            </a:r>
            <a:endParaRPr lang="hr-HR" sz="2800" b="1" dirty="0">
              <a:solidFill>
                <a:srgbClr val="2FAF7C"/>
              </a:solidFill>
            </a:endParaRPr>
          </a:p>
          <a:p>
            <a:pPr marL="0" indent="0" algn="just">
              <a:buNone/>
            </a:pPr>
            <a:endParaRPr lang="hr-HR" sz="1800" dirty="0"/>
          </a:p>
          <a:p>
            <a:pPr marL="0" indent="0" algn="just">
              <a:buNone/>
            </a:pPr>
            <a:endParaRPr lang="en-US" sz="1800" dirty="0"/>
          </a:p>
        </p:txBody>
      </p:sp>
      <p:sp>
        <p:nvSpPr>
          <p:cNvPr id="66" name="TextBox 65">
            <a:extLst>
              <a:ext uri="{FF2B5EF4-FFF2-40B4-BE49-F238E27FC236}">
                <a16:creationId xmlns:a16="http://schemas.microsoft.com/office/drawing/2014/main" id="{CC5AA265-F9D5-78FE-9F13-292296D0E4A5}"/>
              </a:ext>
            </a:extLst>
          </p:cNvPr>
          <p:cNvSpPr txBox="1"/>
          <p:nvPr/>
        </p:nvSpPr>
        <p:spPr>
          <a:xfrm>
            <a:off x="2448695" y="1802755"/>
            <a:ext cx="7232029" cy="2957861"/>
          </a:xfrm>
          <a:prstGeom prst="rect">
            <a:avLst/>
          </a:prstGeom>
          <a:noFill/>
        </p:spPr>
        <p:txBody>
          <a:bodyPr wrap="square">
            <a:spAutoFit/>
          </a:bodyPr>
          <a:lstStyle/>
          <a:p>
            <a:pPr algn="just">
              <a:lnSpc>
                <a:spcPct val="150000"/>
              </a:lnSpc>
            </a:pPr>
            <a:r>
              <a:rPr lang="en-US" sz="1800" dirty="0"/>
              <a:t>Uzun </a:t>
            </a:r>
            <a:r>
              <a:rPr lang="en-US" sz="1800" dirty="0" err="1"/>
              <a:t>Seyahat</a:t>
            </a:r>
            <a:r>
              <a:rPr lang="en-US" sz="1800" dirty="0"/>
              <a:t> </a:t>
            </a:r>
            <a:r>
              <a:rPr lang="en-US" sz="1800" dirty="0" err="1"/>
              <a:t>süreleri</a:t>
            </a:r>
            <a:r>
              <a:rPr lang="en-US" sz="1800" dirty="0"/>
              <a:t> </a:t>
            </a:r>
            <a:r>
              <a:rPr lang="en-US" sz="1800" dirty="0" err="1"/>
              <a:t>ve</a:t>
            </a:r>
            <a:r>
              <a:rPr lang="en-US" sz="1800" dirty="0"/>
              <a:t> </a:t>
            </a:r>
            <a:r>
              <a:rPr lang="en-US" sz="1800" dirty="0" err="1"/>
              <a:t>trafik</a:t>
            </a:r>
            <a:r>
              <a:rPr lang="en-US" sz="1800" dirty="0"/>
              <a:t> </a:t>
            </a:r>
            <a:r>
              <a:rPr lang="en-US" sz="1800" dirty="0" err="1"/>
              <a:t>sıkışıklıkları</a:t>
            </a:r>
            <a:r>
              <a:rPr lang="en-US" sz="1800" dirty="0"/>
              <a:t> </a:t>
            </a:r>
            <a:r>
              <a:rPr lang="en-US" sz="1800" dirty="0" err="1"/>
              <a:t>önlenebilir</a:t>
            </a:r>
            <a:endParaRPr lang="en-US" sz="1800" dirty="0"/>
          </a:p>
          <a:p>
            <a:pPr algn="just">
              <a:lnSpc>
                <a:spcPct val="150000"/>
              </a:lnSpc>
            </a:pPr>
            <a:r>
              <a:rPr lang="en-US" sz="1800" dirty="0"/>
              <a:t>Sera </a:t>
            </a:r>
            <a:r>
              <a:rPr lang="en-US" sz="1800" dirty="0" err="1"/>
              <a:t>gazı</a:t>
            </a:r>
            <a:r>
              <a:rPr lang="en-US" sz="1800" dirty="0"/>
              <a:t> </a:t>
            </a:r>
            <a:r>
              <a:rPr lang="en-US" sz="1800" dirty="0" err="1"/>
              <a:t>emisyonlarının</a:t>
            </a:r>
            <a:r>
              <a:rPr lang="en-US" sz="1800" dirty="0"/>
              <a:t> </a:t>
            </a:r>
            <a:r>
              <a:rPr lang="en-US" sz="1800" dirty="0" err="1"/>
              <a:t>önüne</a:t>
            </a:r>
            <a:r>
              <a:rPr lang="en-US" sz="1800" dirty="0"/>
              <a:t> </a:t>
            </a:r>
            <a:r>
              <a:rPr lang="en-US" sz="1800" dirty="0" err="1"/>
              <a:t>geçilebilir</a:t>
            </a:r>
            <a:endParaRPr lang="en-US" sz="1800" dirty="0"/>
          </a:p>
          <a:p>
            <a:pPr algn="just">
              <a:lnSpc>
                <a:spcPct val="150000"/>
              </a:lnSpc>
            </a:pPr>
            <a:r>
              <a:rPr lang="en-US" sz="1800" dirty="0" err="1"/>
              <a:t>Kötü</a:t>
            </a:r>
            <a:r>
              <a:rPr lang="en-US" sz="1800" dirty="0"/>
              <a:t> </a:t>
            </a:r>
            <a:r>
              <a:rPr lang="en-US" sz="1800" dirty="0" err="1"/>
              <a:t>hava</a:t>
            </a:r>
            <a:r>
              <a:rPr lang="en-US" sz="1800" dirty="0"/>
              <a:t> </a:t>
            </a:r>
            <a:r>
              <a:rPr lang="en-US" sz="1800" dirty="0" err="1"/>
              <a:t>kalitesi</a:t>
            </a:r>
            <a:r>
              <a:rPr lang="en-US" sz="1800" dirty="0"/>
              <a:t> </a:t>
            </a:r>
            <a:r>
              <a:rPr lang="en-US" sz="1800" dirty="0" err="1"/>
              <a:t>önlenebilir</a:t>
            </a:r>
            <a:endParaRPr lang="en-US" sz="1800" dirty="0"/>
          </a:p>
          <a:p>
            <a:pPr algn="just">
              <a:lnSpc>
                <a:spcPct val="150000"/>
              </a:lnSpc>
            </a:pPr>
            <a:r>
              <a:rPr lang="en-US" sz="1800" dirty="0" err="1"/>
              <a:t>Obezite</a:t>
            </a:r>
            <a:r>
              <a:rPr lang="en-US" sz="1800" dirty="0"/>
              <a:t>, </a:t>
            </a:r>
            <a:r>
              <a:rPr lang="en-US" sz="1800" dirty="0" err="1"/>
              <a:t>kötüleşen</a:t>
            </a:r>
            <a:r>
              <a:rPr lang="en-US" sz="1800" dirty="0"/>
              <a:t> </a:t>
            </a:r>
            <a:r>
              <a:rPr lang="en-US" sz="1800" dirty="0" err="1"/>
              <a:t>ruhsal</a:t>
            </a:r>
            <a:r>
              <a:rPr lang="en-US" sz="1800" dirty="0"/>
              <a:t> </a:t>
            </a:r>
            <a:r>
              <a:rPr lang="en-US" sz="1800" dirty="0" err="1"/>
              <a:t>sağlı</a:t>
            </a:r>
            <a:r>
              <a:rPr lang="tr-TR" dirty="0"/>
              <a:t>k, </a:t>
            </a:r>
            <a:r>
              <a:rPr lang="en-US" sz="1800" dirty="0" err="1"/>
              <a:t>artan</a:t>
            </a:r>
            <a:r>
              <a:rPr lang="en-US" sz="1800" dirty="0"/>
              <a:t> stress</a:t>
            </a:r>
            <a:r>
              <a:rPr lang="tr-TR" dirty="0"/>
              <a:t> ve</a:t>
            </a:r>
            <a:r>
              <a:rPr lang="en-US" sz="1800" dirty="0"/>
              <a:t> </a:t>
            </a:r>
            <a:r>
              <a:rPr lang="en-US" sz="1800" dirty="0" err="1"/>
              <a:t>kalp</a:t>
            </a:r>
            <a:r>
              <a:rPr lang="en-US" sz="1800" dirty="0"/>
              <a:t> damar </a:t>
            </a:r>
            <a:r>
              <a:rPr lang="en-US" sz="1800" dirty="0" err="1"/>
              <a:t>hastalıkları</a:t>
            </a:r>
            <a:r>
              <a:rPr lang="en-US" sz="1800" dirty="0"/>
              <a:t> </a:t>
            </a:r>
            <a:r>
              <a:rPr lang="en-US" sz="1800" dirty="0" err="1"/>
              <a:t>gibi</a:t>
            </a:r>
            <a:r>
              <a:rPr lang="en-US" sz="1800" dirty="0"/>
              <a:t> </a:t>
            </a:r>
            <a:r>
              <a:rPr lang="tr-TR" sz="1800" dirty="0"/>
              <a:t>hastalık</a:t>
            </a:r>
            <a:r>
              <a:rPr lang="en-US" sz="1800" dirty="0"/>
              <a:t> </a:t>
            </a:r>
            <a:r>
              <a:rPr lang="en-US" sz="1800" dirty="0" err="1"/>
              <a:t>konuları</a:t>
            </a:r>
            <a:r>
              <a:rPr lang="en-US" sz="1800" dirty="0"/>
              <a:t> </a:t>
            </a:r>
            <a:r>
              <a:rPr lang="en-US" sz="1800" dirty="0" err="1"/>
              <a:t>önlenebilir</a:t>
            </a:r>
            <a:endParaRPr lang="en-US" sz="1800" dirty="0"/>
          </a:p>
          <a:p>
            <a:pPr algn="just">
              <a:lnSpc>
                <a:spcPct val="150000"/>
              </a:lnSpc>
            </a:pPr>
            <a:r>
              <a:rPr lang="en-US" sz="1800" dirty="0" err="1"/>
              <a:t>Arabadan</a:t>
            </a:r>
            <a:r>
              <a:rPr lang="en-US" sz="1800" dirty="0"/>
              <a:t> </a:t>
            </a:r>
            <a:r>
              <a:rPr lang="en-US" sz="1800" dirty="0" err="1"/>
              <a:t>adım</a:t>
            </a:r>
            <a:r>
              <a:rPr lang="en-US" sz="1800" dirty="0"/>
              <a:t> </a:t>
            </a:r>
            <a:r>
              <a:rPr lang="en-US" sz="1800" dirty="0" err="1"/>
              <a:t>atılmayan</a:t>
            </a:r>
            <a:r>
              <a:rPr lang="en-US" sz="1800" dirty="0"/>
              <a:t> </a:t>
            </a:r>
            <a:r>
              <a:rPr lang="en-US" sz="1800" dirty="0" err="1"/>
              <a:t>şehir</a:t>
            </a:r>
            <a:r>
              <a:rPr lang="en-US" sz="1800" dirty="0"/>
              <a:t> </a:t>
            </a:r>
            <a:r>
              <a:rPr lang="en-US" sz="1800" dirty="0" err="1"/>
              <a:t>merkezi</a:t>
            </a:r>
            <a:r>
              <a:rPr lang="en-US" sz="1800" dirty="0"/>
              <a:t> </a:t>
            </a:r>
            <a:r>
              <a:rPr lang="en-US" sz="1800" dirty="0" err="1"/>
              <a:t>ve</a:t>
            </a:r>
            <a:r>
              <a:rPr lang="en-US" sz="1800" dirty="0"/>
              <a:t> </a:t>
            </a:r>
            <a:r>
              <a:rPr lang="en-US" sz="1800" dirty="0" err="1"/>
              <a:t>mahalleler</a:t>
            </a:r>
            <a:r>
              <a:rPr lang="en-US" sz="1800" dirty="0"/>
              <a:t> </a:t>
            </a:r>
            <a:r>
              <a:rPr lang="en-US" sz="1800" dirty="0" err="1"/>
              <a:t>düzeltilebilir</a:t>
            </a:r>
            <a:endParaRPr lang="tr-TR" dirty="0"/>
          </a:p>
          <a:p>
            <a:pPr algn="just">
              <a:lnSpc>
                <a:spcPct val="150000"/>
              </a:lnSpc>
            </a:pPr>
            <a:r>
              <a:rPr lang="tr-TR" sz="1800" b="1" dirty="0"/>
              <a:t>Trafik Kazaları Önlenebilir</a:t>
            </a:r>
          </a:p>
        </p:txBody>
      </p:sp>
      <p:sp>
        <p:nvSpPr>
          <p:cNvPr id="73" name="Rectangle 72">
            <a:extLst>
              <a:ext uri="{FF2B5EF4-FFF2-40B4-BE49-F238E27FC236}">
                <a16:creationId xmlns:a16="http://schemas.microsoft.com/office/drawing/2014/main" id="{6E3C3401-9909-9FC3-79C5-3BC1C47FF0C5}"/>
              </a:ext>
            </a:extLst>
          </p:cNvPr>
          <p:cNvSpPr/>
          <p:nvPr/>
        </p:nvSpPr>
        <p:spPr>
          <a:xfrm>
            <a:off x="2193641" y="2148591"/>
            <a:ext cx="45719" cy="247969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FEA9975E-8A3A-1DB0-211F-CD92EE5D1F24}"/>
              </a:ext>
            </a:extLst>
          </p:cNvPr>
          <p:cNvSpPr/>
          <p:nvPr/>
        </p:nvSpPr>
        <p:spPr>
          <a:xfrm>
            <a:off x="2093298" y="4351698"/>
            <a:ext cx="233396" cy="233396"/>
          </a:xfrm>
          <a:prstGeom prst="ellipse">
            <a:avLst/>
          </a:prstGeom>
          <a:solidFill>
            <a:srgbClr val="E81F27"/>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99295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AE9AADD9055F48A76998BB8EEE9D03" ma:contentTypeVersion="16" ma:contentTypeDescription="Create a new document." ma:contentTypeScope="" ma:versionID="92cc8c224dee57cc6095b87c01b97cd4">
  <xsd:schema xmlns:xsd="http://www.w3.org/2001/XMLSchema" xmlns:xs="http://www.w3.org/2001/XMLSchema" xmlns:p="http://schemas.microsoft.com/office/2006/metadata/properties" xmlns:ns2="11876741-4e3d-41e4-924e-432c5fed92e0" xmlns:ns3="0fb846bb-49da-442d-ac44-1711760f675e" targetNamespace="http://schemas.microsoft.com/office/2006/metadata/properties" ma:root="true" ma:fieldsID="996d42f018d4a339266994aa9a0dbccf" ns2:_="" ns3:_="">
    <xsd:import namespace="11876741-4e3d-41e4-924e-432c5fed92e0"/>
    <xsd:import namespace="0fb846bb-49da-442d-ac44-1711760f675e"/>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ObjectDetectorVersions" minOccurs="0"/>
                <xsd:element ref="ns2:Tes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876741-4e3d-41e4-924e-432c5fed92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3e14187-b4d4-4fc9-8c4a-20dc3ccbfd5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Test" ma:index="21" nillable="true" ma:displayName="Test" ma:format="Dropdown" ma:internalName="Tes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b846bb-49da-442d-ac44-1711760f675e"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5cadf01-7365-4aa7-ab17-dc142bd71c8a}" ma:internalName="TaxCatchAll" ma:showField="CatchAllData" ma:web="0fb846bb-49da-442d-ac44-1711760f675e">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fb846bb-49da-442d-ac44-1711760f675e" xsi:nil="true"/>
    <Test xmlns="11876741-4e3d-41e4-924e-432c5fed92e0" xsi:nil="true"/>
    <lcf76f155ced4ddcb4097134ff3c332f xmlns="11876741-4e3d-41e4-924e-432c5fed92e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9941EF-6320-40FA-AACB-E3AB16C54685}"/>
</file>

<file path=customXml/itemProps2.xml><?xml version="1.0" encoding="utf-8"?>
<ds:datastoreItem xmlns:ds="http://schemas.openxmlformats.org/officeDocument/2006/customXml" ds:itemID="{52CA3CC2-A0C2-4F6A-9A6C-57C68C3659D2}"/>
</file>

<file path=customXml/itemProps3.xml><?xml version="1.0" encoding="utf-8"?>
<ds:datastoreItem xmlns:ds="http://schemas.openxmlformats.org/officeDocument/2006/customXml" ds:itemID="{3DFA6DF8-AB96-460B-AEC7-409A9BB3878C}"/>
</file>

<file path=docProps/app.xml><?xml version="1.0" encoding="utf-8"?>
<Properties xmlns="http://schemas.openxmlformats.org/officeDocument/2006/extended-properties" xmlns:vt="http://schemas.openxmlformats.org/officeDocument/2006/docPropsVTypes">
  <TotalTime>776</TotalTime>
  <Words>1177</Words>
  <Application>Microsoft Office PowerPoint</Application>
  <PresentationFormat>Widescreen</PresentationFormat>
  <Paragraphs>200</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Myriad Pro</vt:lpstr>
      <vt:lpstr>Wingdings</vt:lpstr>
      <vt:lpstr>Office Theme</vt:lpstr>
      <vt:lpstr>SMART  Ankara Sürdürülebilir Kentsel Ulaşım Planı Projesi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Buraya Başlık Yazılacak</dc:title>
  <dc:creator>Microsoft Office User</dc:creator>
  <cp:lastModifiedBy>Melihcan Fidanboy</cp:lastModifiedBy>
  <cp:revision>28</cp:revision>
  <dcterms:created xsi:type="dcterms:W3CDTF">2022-11-03T14:15:12Z</dcterms:created>
  <dcterms:modified xsi:type="dcterms:W3CDTF">2023-03-04T19:23:26Z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0x01010007AE9AADD9055F48A76998BB8EEE9D03</vt:lpwstr>
  </property>
</Properties>
</file>